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  <p:sldId id="263" r:id="rId12"/>
    <p:sldId id="266" r:id="rId13"/>
    <p:sldId id="269" r:id="rId14"/>
    <p:sldId id="271" r:id="rId15"/>
    <p:sldId id="270" r:id="rId16"/>
    <p:sldId id="272" r:id="rId17"/>
    <p:sldId id="29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C4"/>
    <a:srgbClr val="000419"/>
    <a:srgbClr val="030A34"/>
    <a:srgbClr val="000625"/>
    <a:srgbClr val="3C5397"/>
    <a:srgbClr val="3D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61" autoAdjust="0"/>
  </p:normalViewPr>
  <p:slideViewPr>
    <p:cSldViewPr snapToGrid="0">
      <p:cViewPr varScale="1">
        <p:scale>
          <a:sx n="100" d="100"/>
          <a:sy n="100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8B4B-B102-43C1-9D50-D7DC4798E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07DF-9B03-4C27-B1AC-E3CBD5C1F7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362192" y="842365"/>
            <a:ext cx="8622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点亮心中的灯塔</a:t>
            </a:r>
            <a:endParaRPr lang="zh-CN" altLang="en-US" sz="8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8334" y="2633185"/>
            <a:ext cx="8510588" cy="114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b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ideal is Stone, knock out the spark; The ideal is fire, lighting the extinguished light; Ideal is a lamp, illuminating the way of night travel; Ideal is the way, leading you to the dawn.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08156" y="2450217"/>
            <a:ext cx="813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0" i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ea typeface="经典综艺体繁" panose="02010609000101010101" pitchFamily="49" charset="-122"/>
                <a:cs typeface="经典综艺体繁" panose="02010609000101010101" pitchFamily="49" charset="-122"/>
              </a:rPr>
              <a:t>Light up the lighthouse in your heart</a:t>
            </a:r>
            <a:endParaRPr lang="zh-CN" altLang="en-US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  <a:ea typeface="经典综艺体繁" panose="02010609000101010101" pitchFamily="49" charset="-122"/>
              <a:cs typeface="经典综艺体繁" panose="02010609000101010101" pitchFamily="49" charset="-122"/>
            </a:endParaRPr>
          </a:p>
        </p:txBody>
      </p:sp>
      <p:pic>
        <p:nvPicPr>
          <p:cNvPr id="2" name="简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5955" y="220653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80532" y="790431"/>
            <a:ext cx="2941445" cy="8074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9C9C9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86724" y="5267291"/>
            <a:ext cx="1127004" cy="834974"/>
            <a:chOff x="2144682" y="3719890"/>
            <a:chExt cx="3280758" cy="2431526"/>
          </a:xfrm>
        </p:grpSpPr>
        <p:sp>
          <p:nvSpPr>
            <p:cNvPr id="26" name="矩形 25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00612" y="5503455"/>
            <a:ext cx="580925" cy="466600"/>
            <a:chOff x="3503326" y="4743148"/>
            <a:chExt cx="1094074" cy="879079"/>
          </a:xfrm>
        </p:grpSpPr>
        <p:sp>
          <p:nvSpPr>
            <p:cNvPr id="30" name="矩形 2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13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33182" y="5370046"/>
            <a:ext cx="580925" cy="466600"/>
            <a:chOff x="3503326" y="4743148"/>
            <a:chExt cx="1094074" cy="879079"/>
          </a:xfrm>
        </p:grpSpPr>
        <p:sp>
          <p:nvSpPr>
            <p:cNvPr id="34" name="矩形 3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1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02045" y="5236636"/>
            <a:ext cx="580925" cy="466600"/>
            <a:chOff x="3503326" y="4743148"/>
            <a:chExt cx="1094074" cy="879079"/>
          </a:xfrm>
        </p:grpSpPr>
        <p:sp>
          <p:nvSpPr>
            <p:cNvPr id="38" name="矩形 3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2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34615" y="5103228"/>
            <a:ext cx="580925" cy="466600"/>
            <a:chOff x="3503326" y="4743148"/>
            <a:chExt cx="1094074" cy="879079"/>
          </a:xfrm>
        </p:grpSpPr>
        <p:sp>
          <p:nvSpPr>
            <p:cNvPr id="42" name="矩形 41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2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67360" y="4601446"/>
            <a:ext cx="1127004" cy="834974"/>
            <a:chOff x="2144682" y="3719890"/>
            <a:chExt cx="3280758" cy="2431526"/>
          </a:xfrm>
        </p:grpSpPr>
        <p:sp>
          <p:nvSpPr>
            <p:cNvPr id="46" name="矩形 45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97279" y="4468037"/>
            <a:ext cx="580925" cy="466600"/>
            <a:chOff x="3503326" y="4743148"/>
            <a:chExt cx="1094074" cy="879079"/>
          </a:xfrm>
        </p:grpSpPr>
        <p:sp>
          <p:nvSpPr>
            <p:cNvPr id="50" name="矩形 4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3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64709" y="4339303"/>
            <a:ext cx="580925" cy="466600"/>
            <a:chOff x="3503326" y="4743148"/>
            <a:chExt cx="1094074" cy="879079"/>
          </a:xfrm>
        </p:grpSpPr>
        <p:sp>
          <p:nvSpPr>
            <p:cNvPr id="54" name="矩形 5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平行四边形 5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任意多边形 41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32215" y="4208422"/>
            <a:ext cx="580925" cy="466600"/>
            <a:chOff x="3503326" y="4743148"/>
            <a:chExt cx="1094074" cy="879079"/>
          </a:xfrm>
        </p:grpSpPr>
        <p:sp>
          <p:nvSpPr>
            <p:cNvPr id="64" name="矩形 6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4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998340" y="4077541"/>
            <a:ext cx="580925" cy="466600"/>
            <a:chOff x="3503326" y="4743148"/>
            <a:chExt cx="1094074" cy="879079"/>
          </a:xfrm>
        </p:grpSpPr>
        <p:sp>
          <p:nvSpPr>
            <p:cNvPr id="68" name="矩形 6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平行四边形 6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4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186598" y="3586670"/>
            <a:ext cx="1127004" cy="834974"/>
            <a:chOff x="2144682" y="3719890"/>
            <a:chExt cx="3280758" cy="2431526"/>
          </a:xfrm>
        </p:grpSpPr>
        <p:sp>
          <p:nvSpPr>
            <p:cNvPr id="72" name="矩形 71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156809" y="3467190"/>
            <a:ext cx="580925" cy="466600"/>
            <a:chOff x="3503326" y="4743148"/>
            <a:chExt cx="1094074" cy="879079"/>
          </a:xfrm>
        </p:grpSpPr>
        <p:sp>
          <p:nvSpPr>
            <p:cNvPr id="76" name="矩形 75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平行四边形 76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5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589380" y="3333781"/>
            <a:ext cx="580925" cy="466600"/>
            <a:chOff x="3503326" y="4743148"/>
            <a:chExt cx="1094074" cy="879079"/>
          </a:xfrm>
        </p:grpSpPr>
        <p:sp>
          <p:nvSpPr>
            <p:cNvPr id="80" name="矩形 7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平行四边形 8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61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023656" y="3207288"/>
            <a:ext cx="580925" cy="466600"/>
            <a:chOff x="3503326" y="4743148"/>
            <a:chExt cx="1094074" cy="879079"/>
          </a:xfrm>
        </p:grpSpPr>
        <p:sp>
          <p:nvSpPr>
            <p:cNvPr id="90" name="矩形 8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平行四边形 9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任意多边形 6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456227" y="3073879"/>
            <a:ext cx="580925" cy="466600"/>
            <a:chOff x="3503326" y="4743148"/>
            <a:chExt cx="1094074" cy="879079"/>
          </a:xfrm>
        </p:grpSpPr>
        <p:sp>
          <p:nvSpPr>
            <p:cNvPr id="94" name="矩形 9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平行四边形 9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任意多边形 6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888972" y="2572096"/>
            <a:ext cx="1127004" cy="834974"/>
            <a:chOff x="2144682" y="3719890"/>
            <a:chExt cx="3280758" cy="2431526"/>
          </a:xfrm>
        </p:grpSpPr>
        <p:sp>
          <p:nvSpPr>
            <p:cNvPr id="98" name="矩形 97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平行四边形 98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平行四边形 99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618565" y="2435942"/>
            <a:ext cx="580925" cy="466600"/>
            <a:chOff x="3503326" y="4743148"/>
            <a:chExt cx="1094074" cy="879079"/>
          </a:xfrm>
        </p:grpSpPr>
        <p:sp>
          <p:nvSpPr>
            <p:cNvPr id="103" name="矩形 102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平行四边形 106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78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185995" y="2307206"/>
            <a:ext cx="580925" cy="466600"/>
            <a:chOff x="3503326" y="4743148"/>
            <a:chExt cx="1094074" cy="879079"/>
          </a:xfrm>
        </p:grpSpPr>
        <p:sp>
          <p:nvSpPr>
            <p:cNvPr id="110" name="矩形 10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1" name="平行四边形 11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任意多边形 82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753501" y="2176326"/>
            <a:ext cx="580925" cy="466600"/>
            <a:chOff x="3503326" y="4743148"/>
            <a:chExt cx="1094074" cy="879079"/>
          </a:xfrm>
        </p:grpSpPr>
        <p:sp>
          <p:nvSpPr>
            <p:cNvPr id="114" name="矩形 11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平行四边形 11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任意多边形 86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319626" y="2045445"/>
            <a:ext cx="580925" cy="466600"/>
            <a:chOff x="3503326" y="4743148"/>
            <a:chExt cx="1094074" cy="879079"/>
          </a:xfrm>
        </p:grpSpPr>
        <p:sp>
          <p:nvSpPr>
            <p:cNvPr id="118" name="矩形 11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任意多边形 90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503818" y="1269060"/>
            <a:ext cx="1127004" cy="1112610"/>
            <a:chOff x="4427270" y="1014105"/>
            <a:chExt cx="1241506" cy="1226094"/>
          </a:xfrm>
        </p:grpSpPr>
        <p:grpSp>
          <p:nvGrpSpPr>
            <p:cNvPr id="122" name="组合 121"/>
            <p:cNvGrpSpPr/>
            <p:nvPr/>
          </p:nvGrpSpPr>
          <p:grpSpPr>
            <a:xfrm>
              <a:off x="4427270" y="1320060"/>
              <a:ext cx="1241506" cy="920139"/>
              <a:chOff x="2144682" y="3719890"/>
              <a:chExt cx="3280758" cy="2431526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144683" y="5766405"/>
                <a:ext cx="2369260" cy="38501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平行四边形 129"/>
              <p:cNvSpPr/>
              <p:nvPr/>
            </p:nvSpPr>
            <p:spPr>
              <a:xfrm>
                <a:off x="2144682" y="3719890"/>
                <a:ext cx="3280758" cy="2046515"/>
              </a:xfrm>
              <a:prstGeom prst="parallelogram">
                <a:avLst>
                  <a:gd name="adj" fmla="val 44592"/>
                </a:avLst>
              </a:prstGeom>
              <a:solidFill>
                <a:srgbClr val="E1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平行四边形 130"/>
              <p:cNvSpPr/>
              <p:nvPr/>
            </p:nvSpPr>
            <p:spPr>
              <a:xfrm rot="16200000" flipV="1">
                <a:off x="3753929" y="4479904"/>
                <a:ext cx="2431526" cy="911497"/>
              </a:xfrm>
              <a:prstGeom prst="parallelogram">
                <a:avLst>
                  <a:gd name="adj" fmla="val 22511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3" name="任意多边形 103"/>
            <p:cNvSpPr/>
            <p:nvPr/>
          </p:nvSpPr>
          <p:spPr>
            <a:xfrm>
              <a:off x="4657725" y="1314451"/>
              <a:ext cx="546100" cy="260350"/>
            </a:xfrm>
            <a:custGeom>
              <a:avLst/>
              <a:gdLst>
                <a:gd name="connsiteX0" fmla="*/ 0 w 511175"/>
                <a:gd name="connsiteY0" fmla="*/ 238125 h 238125"/>
                <a:gd name="connsiteX1" fmla="*/ 114300 w 511175"/>
                <a:gd name="connsiteY1" fmla="*/ 0 h 238125"/>
                <a:gd name="connsiteX2" fmla="*/ 511175 w 511175"/>
                <a:gd name="connsiteY2" fmla="*/ 0 h 238125"/>
                <a:gd name="connsiteX3" fmla="*/ 0 w 511175"/>
                <a:gd name="connsiteY3" fmla="*/ 238125 h 238125"/>
                <a:gd name="connsiteX0-1" fmla="*/ 0 w 546100"/>
                <a:gd name="connsiteY0-2" fmla="*/ 260350 h 260350"/>
                <a:gd name="connsiteX1-3" fmla="*/ 149225 w 546100"/>
                <a:gd name="connsiteY1-4" fmla="*/ 0 h 260350"/>
                <a:gd name="connsiteX2-5" fmla="*/ 546100 w 546100"/>
                <a:gd name="connsiteY2-6" fmla="*/ 0 h 260350"/>
                <a:gd name="connsiteX3-7" fmla="*/ 0 w 546100"/>
                <a:gd name="connsiteY3-8" fmla="*/ 260350 h 260350"/>
                <a:gd name="connsiteX0-9" fmla="*/ 0 w 546100"/>
                <a:gd name="connsiteY0-10" fmla="*/ 260350 h 260350"/>
                <a:gd name="connsiteX1-11" fmla="*/ 114300 w 546100"/>
                <a:gd name="connsiteY1-12" fmla="*/ 3175 h 260350"/>
                <a:gd name="connsiteX2-13" fmla="*/ 546100 w 546100"/>
                <a:gd name="connsiteY2-14" fmla="*/ 0 h 260350"/>
                <a:gd name="connsiteX3-15" fmla="*/ 0 w 546100"/>
                <a:gd name="connsiteY3-16" fmla="*/ 260350 h 260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46100" h="260350">
                  <a:moveTo>
                    <a:pt x="0" y="260350"/>
                  </a:moveTo>
                  <a:lnTo>
                    <a:pt x="114300" y="3175"/>
                  </a:lnTo>
                  <a:lnTo>
                    <a:pt x="546100" y="0"/>
                  </a:lnTo>
                  <a:lnTo>
                    <a:pt x="0" y="2603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8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887974" y="1014105"/>
              <a:ext cx="118253" cy="164332"/>
              <a:chOff x="6042180" y="1520825"/>
              <a:chExt cx="249730" cy="347048"/>
            </a:xfrm>
          </p:grpSpPr>
          <p:sp>
            <p:nvSpPr>
              <p:cNvPr id="126" name="圆角矩形 111"/>
              <p:cNvSpPr/>
              <p:nvPr/>
            </p:nvSpPr>
            <p:spPr>
              <a:xfrm>
                <a:off x="6042180" y="1520825"/>
                <a:ext cx="57464" cy="3470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  <a:ln w="3175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圆角矩形 112"/>
              <p:cNvSpPr/>
              <p:nvPr/>
            </p:nvSpPr>
            <p:spPr>
              <a:xfrm>
                <a:off x="6061577" y="1684824"/>
                <a:ext cx="16024" cy="86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圆角矩形 113"/>
              <p:cNvSpPr/>
              <p:nvPr/>
            </p:nvSpPr>
            <p:spPr>
              <a:xfrm>
                <a:off x="6067080" y="1586638"/>
                <a:ext cx="224830" cy="413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55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rgbClr val="B4B1A9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5" name="任意多边形 114"/>
            <p:cNvSpPr/>
            <p:nvPr/>
          </p:nvSpPr>
          <p:spPr>
            <a:xfrm>
              <a:off x="4434840" y="1318260"/>
              <a:ext cx="1082040" cy="792480"/>
            </a:xfrm>
            <a:custGeom>
              <a:avLst/>
              <a:gdLst>
                <a:gd name="connsiteX0" fmla="*/ 739140 w 1082040"/>
                <a:gd name="connsiteY0" fmla="*/ 0 h 792480"/>
                <a:gd name="connsiteX1" fmla="*/ 228600 w 1082040"/>
                <a:gd name="connsiteY1" fmla="*/ 236220 h 792480"/>
                <a:gd name="connsiteX2" fmla="*/ 0 w 1082040"/>
                <a:gd name="connsiteY2" fmla="*/ 777240 h 792480"/>
                <a:gd name="connsiteX3" fmla="*/ 899160 w 1082040"/>
                <a:gd name="connsiteY3" fmla="*/ 792480 h 792480"/>
                <a:gd name="connsiteX4" fmla="*/ 1082040 w 1082040"/>
                <a:gd name="connsiteY4" fmla="*/ 15240 h 792480"/>
                <a:gd name="connsiteX5" fmla="*/ 739140 w 1082040"/>
                <a:gd name="connsiteY5" fmla="*/ 0 h 792480"/>
                <a:gd name="connsiteX0-1" fmla="*/ 739140 w 1082040"/>
                <a:gd name="connsiteY0-2" fmla="*/ 0 h 792480"/>
                <a:gd name="connsiteX1-3" fmla="*/ 228600 w 1082040"/>
                <a:gd name="connsiteY1-4" fmla="*/ 252095 h 792480"/>
                <a:gd name="connsiteX2-5" fmla="*/ 0 w 1082040"/>
                <a:gd name="connsiteY2-6" fmla="*/ 777240 h 792480"/>
                <a:gd name="connsiteX3-7" fmla="*/ 899160 w 1082040"/>
                <a:gd name="connsiteY3-8" fmla="*/ 792480 h 792480"/>
                <a:gd name="connsiteX4-9" fmla="*/ 1082040 w 1082040"/>
                <a:gd name="connsiteY4-10" fmla="*/ 15240 h 792480"/>
                <a:gd name="connsiteX5-11" fmla="*/ 739140 w 1082040"/>
                <a:gd name="connsiteY5-12" fmla="*/ 0 h 792480"/>
                <a:gd name="connsiteX0-13" fmla="*/ 739140 w 1082040"/>
                <a:gd name="connsiteY0-14" fmla="*/ 0 h 792480"/>
                <a:gd name="connsiteX1-15" fmla="*/ 222250 w 1082040"/>
                <a:gd name="connsiteY1-16" fmla="*/ 267970 h 792480"/>
                <a:gd name="connsiteX2-17" fmla="*/ 0 w 1082040"/>
                <a:gd name="connsiteY2-18" fmla="*/ 777240 h 792480"/>
                <a:gd name="connsiteX3-19" fmla="*/ 899160 w 1082040"/>
                <a:gd name="connsiteY3-20" fmla="*/ 792480 h 792480"/>
                <a:gd name="connsiteX4-21" fmla="*/ 1082040 w 1082040"/>
                <a:gd name="connsiteY4-22" fmla="*/ 15240 h 792480"/>
                <a:gd name="connsiteX5-23" fmla="*/ 739140 w 1082040"/>
                <a:gd name="connsiteY5-24" fmla="*/ 0 h 792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82040" h="792480">
                  <a:moveTo>
                    <a:pt x="739140" y="0"/>
                  </a:moveTo>
                  <a:lnTo>
                    <a:pt x="222250" y="267970"/>
                  </a:lnTo>
                  <a:lnTo>
                    <a:pt x="0" y="777240"/>
                  </a:lnTo>
                  <a:lnTo>
                    <a:pt x="899160" y="792480"/>
                  </a:lnTo>
                  <a:lnTo>
                    <a:pt x="1082040" y="15240"/>
                  </a:lnTo>
                  <a:lnTo>
                    <a:pt x="73914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846601" y="714369"/>
            <a:ext cx="913765" cy="1001544"/>
            <a:chOff x="4804879" y="402836"/>
            <a:chExt cx="1006603" cy="110370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804879" y="543907"/>
              <a:ext cx="807568" cy="929357"/>
              <a:chOff x="4452612" y="333710"/>
              <a:chExt cx="1116901" cy="1285340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817523" y="333710"/>
                <a:ext cx="751990" cy="107908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901424" y="409913"/>
                <a:ext cx="577432" cy="100288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任意多边形 107"/>
              <p:cNvSpPr/>
              <p:nvPr/>
            </p:nvSpPr>
            <p:spPr>
              <a:xfrm>
                <a:off x="4902032" y="412247"/>
                <a:ext cx="577431" cy="1002886"/>
              </a:xfrm>
              <a:custGeom>
                <a:avLst/>
                <a:gdLst>
                  <a:gd name="connsiteX0" fmla="*/ 0 w 577432"/>
                  <a:gd name="connsiteY0" fmla="*/ 0 h 1002886"/>
                  <a:gd name="connsiteX1" fmla="*/ 577432 w 577432"/>
                  <a:gd name="connsiteY1" fmla="*/ 0 h 1002886"/>
                  <a:gd name="connsiteX2" fmla="*/ 577432 w 577432"/>
                  <a:gd name="connsiteY2" fmla="*/ 1002886 h 1002886"/>
                  <a:gd name="connsiteX3" fmla="*/ 544147 w 577432"/>
                  <a:gd name="connsiteY3" fmla="*/ 1002886 h 1002886"/>
                  <a:gd name="connsiteX4" fmla="*/ 544147 w 577432"/>
                  <a:gd name="connsiteY4" fmla="*/ 30405 h 1002886"/>
                  <a:gd name="connsiteX5" fmla="*/ 32488 w 577432"/>
                  <a:gd name="connsiteY5" fmla="*/ 30405 h 1002886"/>
                  <a:gd name="connsiteX6" fmla="*/ 32488 w 577432"/>
                  <a:gd name="connsiteY6" fmla="*/ 1002886 h 1002886"/>
                  <a:gd name="connsiteX7" fmla="*/ 0 w 577432"/>
                  <a:gd name="connsiteY7" fmla="*/ 1002886 h 100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432" h="1002886">
                    <a:moveTo>
                      <a:pt x="0" y="0"/>
                    </a:moveTo>
                    <a:lnTo>
                      <a:pt x="577432" y="0"/>
                    </a:lnTo>
                    <a:lnTo>
                      <a:pt x="577432" y="1002886"/>
                    </a:lnTo>
                    <a:lnTo>
                      <a:pt x="544147" y="1002886"/>
                    </a:lnTo>
                    <a:lnTo>
                      <a:pt x="544147" y="30405"/>
                    </a:lnTo>
                    <a:lnTo>
                      <a:pt x="32488" y="30405"/>
                    </a:lnTo>
                    <a:lnTo>
                      <a:pt x="32488" y="1002886"/>
                    </a:lnTo>
                    <a:lnTo>
                      <a:pt x="0" y="10028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600000" scaled="0"/>
                <a:tileRect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任意多边形 108"/>
              <p:cNvSpPr/>
              <p:nvPr/>
            </p:nvSpPr>
            <p:spPr>
              <a:xfrm>
                <a:off x="4497660" y="348707"/>
                <a:ext cx="458457" cy="1268955"/>
              </a:xfrm>
              <a:custGeom>
                <a:avLst/>
                <a:gdLst>
                  <a:gd name="connsiteX0" fmla="*/ 6350 w 723900"/>
                  <a:gd name="connsiteY0" fmla="*/ 2349500 h 2349500"/>
                  <a:gd name="connsiteX1" fmla="*/ 723900 w 723900"/>
                  <a:gd name="connsiteY1" fmla="*/ 1993900 h 2349500"/>
                  <a:gd name="connsiteX2" fmla="*/ 723900 w 723900"/>
                  <a:gd name="connsiteY2" fmla="*/ 158750 h 2349500"/>
                  <a:gd name="connsiteX3" fmla="*/ 0 w 723900"/>
                  <a:gd name="connsiteY3" fmla="*/ 0 h 2349500"/>
                  <a:gd name="connsiteX4" fmla="*/ 6350 w 723900"/>
                  <a:gd name="connsiteY4" fmla="*/ 23495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900" h="2349500">
                    <a:moveTo>
                      <a:pt x="6350" y="2349500"/>
                    </a:moveTo>
                    <a:lnTo>
                      <a:pt x="723900" y="1993900"/>
                    </a:lnTo>
                    <a:lnTo>
                      <a:pt x="723900" y="158750"/>
                    </a:lnTo>
                    <a:lnTo>
                      <a:pt x="0" y="0"/>
                    </a:lnTo>
                    <a:cubicBezTo>
                      <a:pt x="2117" y="783167"/>
                      <a:pt x="4233" y="1566333"/>
                      <a:pt x="6350" y="23495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4452612" y="348249"/>
                <a:ext cx="47733" cy="12708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5816" y="784103"/>
              <a:ext cx="328380" cy="398747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72279"/>
            <a:stretch>
              <a:fillRect/>
            </a:stretch>
          </p:blipFill>
          <p:spPr>
            <a:xfrm rot="5400000">
              <a:off x="5213358" y="908411"/>
              <a:ext cx="1103700" cy="92549"/>
            </a:xfrm>
            <a:prstGeom prst="rect">
              <a:avLst/>
            </a:prstGeom>
          </p:spPr>
        </p:pic>
      </p:grpSp>
      <p:sp>
        <p:nvSpPr>
          <p:cNvPr id="393" name="Rectangle 581"/>
          <p:cNvSpPr>
            <a:spLocks noChangeArrowheads="1"/>
          </p:cNvSpPr>
          <p:nvPr/>
        </p:nvSpPr>
        <p:spPr bwMode="auto">
          <a:xfrm>
            <a:off x="4484202" y="2719944"/>
            <a:ext cx="1812887" cy="19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" name="矩形 409"/>
          <p:cNvSpPr/>
          <p:nvPr/>
        </p:nvSpPr>
        <p:spPr>
          <a:xfrm>
            <a:off x="781967" y="5217719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1" name="文本框 410"/>
          <p:cNvSpPr txBox="1"/>
          <p:nvPr/>
        </p:nvSpPr>
        <p:spPr>
          <a:xfrm>
            <a:off x="1591220" y="4841004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8" name="文本框 417"/>
          <p:cNvSpPr txBox="1"/>
          <p:nvPr/>
        </p:nvSpPr>
        <p:spPr>
          <a:xfrm>
            <a:off x="5826374" y="942284"/>
            <a:ext cx="3137600" cy="481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0553" y="257790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01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9595" y="3642251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02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2836" y="4613041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03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1955" y="5308497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04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419" name="矩形 418"/>
          <p:cNvSpPr/>
          <p:nvPr/>
        </p:nvSpPr>
        <p:spPr>
          <a:xfrm>
            <a:off x="781967" y="3432344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0" name="文本框 419"/>
          <p:cNvSpPr txBox="1"/>
          <p:nvPr/>
        </p:nvSpPr>
        <p:spPr>
          <a:xfrm>
            <a:off x="1591220" y="30556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矩形 420"/>
          <p:cNvSpPr/>
          <p:nvPr/>
        </p:nvSpPr>
        <p:spPr>
          <a:xfrm>
            <a:off x="8356972" y="2714953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2" name="文本框 421"/>
          <p:cNvSpPr txBox="1"/>
          <p:nvPr/>
        </p:nvSpPr>
        <p:spPr>
          <a:xfrm>
            <a:off x="8356972" y="2338238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3" name="矩形 422"/>
          <p:cNvSpPr/>
          <p:nvPr/>
        </p:nvSpPr>
        <p:spPr>
          <a:xfrm>
            <a:off x="8356972" y="497079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4" name="文本框 423"/>
          <p:cNvSpPr txBox="1"/>
          <p:nvPr/>
        </p:nvSpPr>
        <p:spPr>
          <a:xfrm>
            <a:off x="8356972" y="459408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" grpId="0"/>
      <p:bldP spid="418" grpId="0"/>
      <p:bldP spid="420" grpId="0"/>
      <p:bldP spid="422" grpId="0"/>
      <p:bldP spid="4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308538" y="1030834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308538" y="142933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308538" y="2765338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308538" y="3163840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08538" y="4554734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08538" y="496398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2354943" y="1151466"/>
            <a:ext cx="2133922" cy="1839588"/>
          </a:xfrm>
          <a:prstGeom prst="hexagon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1232764" y="3095797"/>
            <a:ext cx="2133922" cy="1839588"/>
          </a:xfrm>
          <a:prstGeom prst="hexagon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" name="六边形 36"/>
          <p:cNvSpPr/>
          <p:nvPr/>
        </p:nvSpPr>
        <p:spPr>
          <a:xfrm>
            <a:off x="3477122" y="3095797"/>
            <a:ext cx="2133922" cy="1839588"/>
          </a:xfrm>
          <a:prstGeom prst="hexagon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189019" y="1103949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189019" y="2748836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7189019" y="453465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4"/>
          <p:cNvSpPr/>
          <p:nvPr/>
        </p:nvSpPr>
        <p:spPr bwMode="auto">
          <a:xfrm rot="2700000">
            <a:off x="6274474" y="1096428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4266C4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: Rounded Corners 4"/>
          <p:cNvSpPr/>
          <p:nvPr/>
        </p:nvSpPr>
        <p:spPr bwMode="auto">
          <a:xfrm rot="2700000">
            <a:off x="6225441" y="2736612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>
              <a:lumMod val="75000"/>
            </a:schemeClr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Rectangle: Rounded Corners 4"/>
          <p:cNvSpPr/>
          <p:nvPr/>
        </p:nvSpPr>
        <p:spPr bwMode="auto">
          <a:xfrm rot="2700000">
            <a:off x="6237427" y="4533953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1615" y="1155639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4918" y="285715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0444" y="460391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5" grpId="0"/>
      <p:bldP spid="169" grpId="0"/>
      <p:bldP spid="32" grpId="0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5" y="1611168"/>
            <a:ext cx="2596811" cy="168990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1" y="1590079"/>
            <a:ext cx="2596811" cy="173207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07" y="1611168"/>
            <a:ext cx="2596811" cy="168990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grpSp>
        <p:nvGrpSpPr>
          <p:cNvPr id="65" name="组合 64"/>
          <p:cNvGrpSpPr/>
          <p:nvPr/>
        </p:nvGrpSpPr>
        <p:grpSpPr>
          <a:xfrm>
            <a:off x="1383460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66" name="直接连接符 65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020506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88" name="直接连接符 87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657552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104" name="直接连接符 103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204308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204308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890500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890500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475877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475877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7" grpId="0"/>
      <p:bldP spid="109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47826" y="827703"/>
            <a:ext cx="1815307" cy="3724911"/>
            <a:chOff x="3633065" y="985093"/>
            <a:chExt cx="1815071" cy="3725774"/>
          </a:xfrm>
          <a:solidFill>
            <a:srgbClr val="4266C4"/>
          </a:solidFill>
        </p:grpSpPr>
        <p:sp>
          <p:nvSpPr>
            <p:cNvPr id="17" name="任意多边形 3"/>
            <p:cNvSpPr/>
            <p:nvPr/>
          </p:nvSpPr>
          <p:spPr>
            <a:xfrm>
              <a:off x="3633065" y="985093"/>
              <a:ext cx="1796114" cy="3043856"/>
            </a:xfrm>
            <a:custGeom>
              <a:avLst/>
              <a:gdLst>
                <a:gd name="connsiteX0" fmla="*/ 898348 w 1796114"/>
                <a:gd name="connsiteY0" fmla="*/ 0 h 3043856"/>
                <a:gd name="connsiteX1" fmla="*/ 1793101 w 1796114"/>
                <a:gd name="connsiteY1" fmla="*/ 894754 h 3043856"/>
                <a:gd name="connsiteX2" fmla="*/ 1796055 w 1796114"/>
                <a:gd name="connsiteY2" fmla="*/ 894754 h 3043856"/>
                <a:gd name="connsiteX3" fmla="*/ 1796055 w 1796114"/>
                <a:gd name="connsiteY3" fmla="*/ 896588 h 3043856"/>
                <a:gd name="connsiteX4" fmla="*/ 1796114 w 1796114"/>
                <a:gd name="connsiteY4" fmla="*/ 896588 h 3043856"/>
                <a:gd name="connsiteX5" fmla="*/ 1796114 w 1796114"/>
                <a:gd name="connsiteY5" fmla="*/ 1638635 h 3043856"/>
                <a:gd name="connsiteX6" fmla="*/ 1796114 w 1796114"/>
                <a:gd name="connsiteY6" fmla="*/ 1994753 h 3043856"/>
                <a:gd name="connsiteX7" fmla="*/ 1796114 w 1796114"/>
                <a:gd name="connsiteY7" fmla="*/ 2342751 h 3043856"/>
                <a:gd name="connsiteX8" fmla="*/ 1796114 w 1796114"/>
                <a:gd name="connsiteY8" fmla="*/ 2344732 h 3043856"/>
                <a:gd name="connsiteX9" fmla="*/ 1796114 w 1796114"/>
                <a:gd name="connsiteY9" fmla="*/ 2693304 h 3043856"/>
                <a:gd name="connsiteX10" fmla="*/ 1794829 w 1796114"/>
                <a:gd name="connsiteY10" fmla="*/ 2693304 h 3043856"/>
                <a:gd name="connsiteX11" fmla="*/ 1794829 w 1796114"/>
                <a:gd name="connsiteY11" fmla="*/ 3043856 h 3043856"/>
                <a:gd name="connsiteX12" fmla="*/ 0 w 1796114"/>
                <a:gd name="connsiteY12" fmla="*/ 3043856 h 3043856"/>
                <a:gd name="connsiteX13" fmla="*/ 0 w 1796114"/>
                <a:gd name="connsiteY13" fmla="*/ 2693304 h 3043856"/>
                <a:gd name="connsiteX14" fmla="*/ 1285 w 1796114"/>
                <a:gd name="connsiteY14" fmla="*/ 2693304 h 3043856"/>
                <a:gd name="connsiteX15" fmla="*/ 1285 w 1796114"/>
                <a:gd name="connsiteY15" fmla="*/ 2344732 h 3043856"/>
                <a:gd name="connsiteX16" fmla="*/ 467 w 1796114"/>
                <a:gd name="connsiteY16" fmla="*/ 2344732 h 3043856"/>
                <a:gd name="connsiteX17" fmla="*/ 467 w 1796114"/>
                <a:gd name="connsiteY17" fmla="*/ 1638635 h 3043856"/>
                <a:gd name="connsiteX18" fmla="*/ 468 w 1796114"/>
                <a:gd name="connsiteY18" fmla="*/ 1638635 h 3043856"/>
                <a:gd name="connsiteX19" fmla="*/ 468 w 1796114"/>
                <a:gd name="connsiteY19" fmla="*/ 940473 h 3043856"/>
                <a:gd name="connsiteX20" fmla="*/ 408 w 1796114"/>
                <a:gd name="connsiteY20" fmla="*/ 940473 h 3043856"/>
                <a:gd name="connsiteX21" fmla="*/ 408 w 1796114"/>
                <a:gd name="connsiteY21" fmla="*/ 894754 h 3043856"/>
                <a:gd name="connsiteX22" fmla="*/ 3593 w 1796114"/>
                <a:gd name="connsiteY22" fmla="*/ 894754 h 30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6114" h="3043856">
                  <a:moveTo>
                    <a:pt x="898348" y="0"/>
                  </a:moveTo>
                  <a:lnTo>
                    <a:pt x="1793101" y="894754"/>
                  </a:lnTo>
                  <a:lnTo>
                    <a:pt x="1796055" y="894754"/>
                  </a:lnTo>
                  <a:lnTo>
                    <a:pt x="1796055" y="896588"/>
                  </a:lnTo>
                  <a:lnTo>
                    <a:pt x="1796114" y="896588"/>
                  </a:lnTo>
                  <a:lnTo>
                    <a:pt x="1796114" y="1638635"/>
                  </a:lnTo>
                  <a:lnTo>
                    <a:pt x="1796114" y="1994753"/>
                  </a:lnTo>
                  <a:lnTo>
                    <a:pt x="1796114" y="2342751"/>
                  </a:lnTo>
                  <a:lnTo>
                    <a:pt x="1796114" y="2344732"/>
                  </a:lnTo>
                  <a:lnTo>
                    <a:pt x="1796114" y="2693304"/>
                  </a:lnTo>
                  <a:lnTo>
                    <a:pt x="1794829" y="2693304"/>
                  </a:lnTo>
                  <a:lnTo>
                    <a:pt x="1794829" y="3043856"/>
                  </a:lnTo>
                  <a:lnTo>
                    <a:pt x="0" y="3043856"/>
                  </a:lnTo>
                  <a:lnTo>
                    <a:pt x="0" y="2693304"/>
                  </a:lnTo>
                  <a:lnTo>
                    <a:pt x="1285" y="2693304"/>
                  </a:lnTo>
                  <a:lnTo>
                    <a:pt x="1285" y="2344732"/>
                  </a:lnTo>
                  <a:lnTo>
                    <a:pt x="467" y="2344732"/>
                  </a:lnTo>
                  <a:lnTo>
                    <a:pt x="467" y="1638635"/>
                  </a:lnTo>
                  <a:lnTo>
                    <a:pt x="468" y="1638635"/>
                  </a:lnTo>
                  <a:lnTo>
                    <a:pt x="468" y="940473"/>
                  </a:lnTo>
                  <a:lnTo>
                    <a:pt x="408" y="940473"/>
                  </a:lnTo>
                  <a:lnTo>
                    <a:pt x="408" y="894754"/>
                  </a:lnTo>
                  <a:lnTo>
                    <a:pt x="3593" y="894754"/>
                  </a:lnTo>
                  <a:close/>
                </a:path>
              </a:pathLst>
            </a:custGeom>
            <a:grpFill/>
            <a:ln w="25400">
              <a:solidFill>
                <a:srgbClr val="42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3"/>
            <p:cNvSpPr/>
            <p:nvPr/>
          </p:nvSpPr>
          <p:spPr>
            <a:xfrm flipH="1" flipV="1">
              <a:off x="4786488" y="4045977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平行四边形 18"/>
          <p:cNvSpPr/>
          <p:nvPr/>
        </p:nvSpPr>
        <p:spPr>
          <a:xfrm>
            <a:off x="3116056" y="3894333"/>
            <a:ext cx="2314549" cy="536591"/>
          </a:xfrm>
          <a:prstGeom prst="parallelogram">
            <a:avLst>
              <a:gd name="adj" fmla="val 97534"/>
            </a:avLst>
          </a:prstGeom>
          <a:solidFill>
            <a:srgbClr val="4266C4"/>
          </a:solidFill>
          <a:ln w="25400">
            <a:solidFill>
              <a:srgbClr val="42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05916" y="1736375"/>
            <a:ext cx="1819453" cy="3374102"/>
            <a:chOff x="3091227" y="1893975"/>
            <a:chExt cx="1819216" cy="3374883"/>
          </a:xfrm>
          <a:solidFill>
            <a:schemeClr val="bg1">
              <a:lumMod val="50000"/>
            </a:schemeClr>
          </a:solidFill>
        </p:grpSpPr>
        <p:sp>
          <p:nvSpPr>
            <p:cNvPr id="26" name="任意多边形 6"/>
            <p:cNvSpPr/>
            <p:nvPr/>
          </p:nvSpPr>
          <p:spPr>
            <a:xfrm>
              <a:off x="3091227" y="1893975"/>
              <a:ext cx="1796055" cy="2693303"/>
            </a:xfrm>
            <a:custGeom>
              <a:avLst/>
              <a:gdLst>
                <a:gd name="connsiteX0" fmla="*/ 897881 w 1796055"/>
                <a:gd name="connsiteY0" fmla="*/ 0 h 2693303"/>
                <a:gd name="connsiteX1" fmla="*/ 1792693 w 1796055"/>
                <a:gd name="connsiteY1" fmla="*/ 894811 h 2693303"/>
                <a:gd name="connsiteX2" fmla="*/ 1796055 w 1796055"/>
                <a:gd name="connsiteY2" fmla="*/ 894811 h 2693303"/>
                <a:gd name="connsiteX3" fmla="*/ 1796055 w 1796055"/>
                <a:gd name="connsiteY3" fmla="*/ 940530 h 2693303"/>
                <a:gd name="connsiteX4" fmla="*/ 1795648 w 1796055"/>
                <a:gd name="connsiteY4" fmla="*/ 940530 h 2693303"/>
                <a:gd name="connsiteX5" fmla="*/ 1795648 w 1796055"/>
                <a:gd name="connsiteY5" fmla="*/ 1638635 h 2693303"/>
                <a:gd name="connsiteX6" fmla="*/ 1795648 w 1796055"/>
                <a:gd name="connsiteY6" fmla="*/ 1994752 h 2693303"/>
                <a:gd name="connsiteX7" fmla="*/ 1795648 w 1796055"/>
                <a:gd name="connsiteY7" fmla="*/ 2342751 h 2693303"/>
                <a:gd name="connsiteX8" fmla="*/ 1795648 w 1796055"/>
                <a:gd name="connsiteY8" fmla="*/ 2344732 h 2693303"/>
                <a:gd name="connsiteX9" fmla="*/ 1795648 w 1796055"/>
                <a:gd name="connsiteY9" fmla="*/ 2693303 h 2693303"/>
                <a:gd name="connsiteX10" fmla="*/ 819 w 1796055"/>
                <a:gd name="connsiteY10" fmla="*/ 2693303 h 2693303"/>
                <a:gd name="connsiteX11" fmla="*/ 819 w 1796055"/>
                <a:gd name="connsiteY11" fmla="*/ 2344732 h 2693303"/>
                <a:gd name="connsiteX12" fmla="*/ 0 w 1796055"/>
                <a:gd name="connsiteY12" fmla="*/ 2344732 h 2693303"/>
                <a:gd name="connsiteX13" fmla="*/ 0 w 1796055"/>
                <a:gd name="connsiteY13" fmla="*/ 1638635 h 2693303"/>
                <a:gd name="connsiteX14" fmla="*/ 1 w 1796055"/>
                <a:gd name="connsiteY14" fmla="*/ 1638635 h 2693303"/>
                <a:gd name="connsiteX15" fmla="*/ 1 w 1796055"/>
                <a:gd name="connsiteY15" fmla="*/ 896588 h 2693303"/>
                <a:gd name="connsiteX16" fmla="*/ 408 w 1796055"/>
                <a:gd name="connsiteY16" fmla="*/ 896588 h 2693303"/>
                <a:gd name="connsiteX17" fmla="*/ 408 w 1796055"/>
                <a:gd name="connsiteY17" fmla="*/ 894811 h 2693303"/>
                <a:gd name="connsiteX18" fmla="*/ 3070 w 1796055"/>
                <a:gd name="connsiteY18" fmla="*/ 894811 h 269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6055" h="2693303">
                  <a:moveTo>
                    <a:pt x="897881" y="0"/>
                  </a:moveTo>
                  <a:lnTo>
                    <a:pt x="1792693" y="894811"/>
                  </a:lnTo>
                  <a:lnTo>
                    <a:pt x="1796055" y="894811"/>
                  </a:lnTo>
                  <a:lnTo>
                    <a:pt x="1796055" y="940530"/>
                  </a:lnTo>
                  <a:lnTo>
                    <a:pt x="1795648" y="940530"/>
                  </a:lnTo>
                  <a:lnTo>
                    <a:pt x="1795648" y="1638635"/>
                  </a:lnTo>
                  <a:lnTo>
                    <a:pt x="1795648" y="1994752"/>
                  </a:lnTo>
                  <a:lnTo>
                    <a:pt x="1795648" y="2342751"/>
                  </a:lnTo>
                  <a:lnTo>
                    <a:pt x="1795648" y="2344732"/>
                  </a:lnTo>
                  <a:lnTo>
                    <a:pt x="1795648" y="2693303"/>
                  </a:lnTo>
                  <a:lnTo>
                    <a:pt x="819" y="2693303"/>
                  </a:lnTo>
                  <a:lnTo>
                    <a:pt x="819" y="2344732"/>
                  </a:lnTo>
                  <a:lnTo>
                    <a:pt x="0" y="2344732"/>
                  </a:lnTo>
                  <a:lnTo>
                    <a:pt x="0" y="1638635"/>
                  </a:lnTo>
                  <a:lnTo>
                    <a:pt x="1" y="1638635"/>
                  </a:lnTo>
                  <a:lnTo>
                    <a:pt x="1" y="896588"/>
                  </a:lnTo>
                  <a:lnTo>
                    <a:pt x="408" y="896588"/>
                  </a:lnTo>
                  <a:lnTo>
                    <a:pt x="408" y="894811"/>
                  </a:lnTo>
                  <a:lnTo>
                    <a:pt x="3070" y="894811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11"/>
            <p:cNvSpPr/>
            <p:nvPr/>
          </p:nvSpPr>
          <p:spPr>
            <a:xfrm flipH="1" flipV="1">
              <a:off x="4248795" y="4603968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平行四边形 28"/>
          <p:cNvSpPr/>
          <p:nvPr/>
        </p:nvSpPr>
        <p:spPr>
          <a:xfrm>
            <a:off x="2572797" y="4453010"/>
            <a:ext cx="2314549" cy="536591"/>
          </a:xfrm>
          <a:prstGeom prst="parallelogram">
            <a:avLst>
              <a:gd name="adj" fmla="val 97534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61142" y="2645939"/>
            <a:ext cx="1812636" cy="3023362"/>
            <a:chOff x="2546524" y="2803750"/>
            <a:chExt cx="1812400" cy="3024062"/>
          </a:xfrm>
          <a:solidFill>
            <a:srgbClr val="002060"/>
          </a:solidFill>
        </p:grpSpPr>
        <p:sp>
          <p:nvSpPr>
            <p:cNvPr id="31" name="任意多边形 7"/>
            <p:cNvSpPr/>
            <p:nvPr/>
          </p:nvSpPr>
          <p:spPr>
            <a:xfrm>
              <a:off x="2546524" y="2803750"/>
              <a:ext cx="1796449" cy="2344731"/>
            </a:xfrm>
            <a:custGeom>
              <a:avLst/>
              <a:gdLst>
                <a:gd name="connsiteX0" fmla="*/ 897881 w 1796449"/>
                <a:gd name="connsiteY0" fmla="*/ 0 h 2344731"/>
                <a:gd name="connsiteX1" fmla="*/ 1793329 w 1796449"/>
                <a:gd name="connsiteY1" fmla="*/ 895447 h 2344731"/>
                <a:gd name="connsiteX2" fmla="*/ 1796449 w 1796449"/>
                <a:gd name="connsiteY2" fmla="*/ 895447 h 2344731"/>
                <a:gd name="connsiteX3" fmla="*/ 1796449 w 1796449"/>
                <a:gd name="connsiteY3" fmla="*/ 941166 h 2344731"/>
                <a:gd name="connsiteX4" fmla="*/ 1795648 w 1796449"/>
                <a:gd name="connsiteY4" fmla="*/ 941166 h 2344731"/>
                <a:gd name="connsiteX5" fmla="*/ 1795648 w 1796449"/>
                <a:gd name="connsiteY5" fmla="*/ 1638634 h 2344731"/>
                <a:gd name="connsiteX6" fmla="*/ 1795648 w 1796449"/>
                <a:gd name="connsiteY6" fmla="*/ 1994752 h 2344731"/>
                <a:gd name="connsiteX7" fmla="*/ 1795648 w 1796449"/>
                <a:gd name="connsiteY7" fmla="*/ 2344731 h 2344731"/>
                <a:gd name="connsiteX8" fmla="*/ 0 w 1796449"/>
                <a:gd name="connsiteY8" fmla="*/ 2344731 h 2344731"/>
                <a:gd name="connsiteX9" fmla="*/ 0 w 1796449"/>
                <a:gd name="connsiteY9" fmla="*/ 1638634 h 2344731"/>
                <a:gd name="connsiteX10" fmla="*/ 1 w 1796449"/>
                <a:gd name="connsiteY10" fmla="*/ 1638634 h 2344731"/>
                <a:gd name="connsiteX11" fmla="*/ 1 w 1796449"/>
                <a:gd name="connsiteY11" fmla="*/ 896588 h 2344731"/>
                <a:gd name="connsiteX12" fmla="*/ 802 w 1796449"/>
                <a:gd name="connsiteY12" fmla="*/ 896588 h 2344731"/>
                <a:gd name="connsiteX13" fmla="*/ 802 w 1796449"/>
                <a:gd name="connsiteY13" fmla="*/ 895447 h 2344731"/>
                <a:gd name="connsiteX14" fmla="*/ 2433 w 1796449"/>
                <a:gd name="connsiteY14" fmla="*/ 895447 h 234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6449" h="2344731">
                  <a:moveTo>
                    <a:pt x="897881" y="0"/>
                  </a:moveTo>
                  <a:lnTo>
                    <a:pt x="1793329" y="895447"/>
                  </a:lnTo>
                  <a:lnTo>
                    <a:pt x="1796449" y="895447"/>
                  </a:lnTo>
                  <a:lnTo>
                    <a:pt x="1796449" y="941166"/>
                  </a:lnTo>
                  <a:lnTo>
                    <a:pt x="1795648" y="941166"/>
                  </a:lnTo>
                  <a:lnTo>
                    <a:pt x="1795648" y="1638634"/>
                  </a:lnTo>
                  <a:lnTo>
                    <a:pt x="1795648" y="1994752"/>
                  </a:lnTo>
                  <a:lnTo>
                    <a:pt x="1795648" y="2344731"/>
                  </a:lnTo>
                  <a:lnTo>
                    <a:pt x="0" y="2344731"/>
                  </a:lnTo>
                  <a:lnTo>
                    <a:pt x="0" y="1638634"/>
                  </a:lnTo>
                  <a:lnTo>
                    <a:pt x="1" y="1638634"/>
                  </a:lnTo>
                  <a:lnTo>
                    <a:pt x="1" y="896588"/>
                  </a:lnTo>
                  <a:lnTo>
                    <a:pt x="802" y="896588"/>
                  </a:lnTo>
                  <a:lnTo>
                    <a:pt x="802" y="895447"/>
                  </a:lnTo>
                  <a:lnTo>
                    <a:pt x="2433" y="895447"/>
                  </a:lnTo>
                  <a:close/>
                </a:path>
              </a:pathLst>
            </a:custGeom>
            <a:grp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10"/>
            <p:cNvSpPr/>
            <p:nvPr/>
          </p:nvSpPr>
          <p:spPr>
            <a:xfrm flipH="1" flipV="1">
              <a:off x="3697276" y="5162922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平行四边形 34"/>
          <p:cNvSpPr/>
          <p:nvPr/>
        </p:nvSpPr>
        <p:spPr>
          <a:xfrm>
            <a:off x="1479177" y="5574102"/>
            <a:ext cx="2314549" cy="536591"/>
          </a:xfrm>
          <a:prstGeom prst="parallelogram">
            <a:avLst>
              <a:gd name="adj" fmla="val 97534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2025532" y="5013556"/>
            <a:ext cx="2314549" cy="536591"/>
          </a:xfrm>
          <a:prstGeom prst="parallelogram">
            <a:avLst>
              <a:gd name="adj" fmla="val 97534"/>
            </a:avLst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2736" y="3550041"/>
            <a:ext cx="1810513" cy="2540590"/>
            <a:chOff x="1998189" y="3708061"/>
            <a:chExt cx="1810277" cy="2541179"/>
          </a:xfrm>
          <a:solidFill>
            <a:schemeClr val="bg1">
              <a:lumMod val="75000"/>
            </a:schemeClr>
          </a:solidFill>
        </p:grpSpPr>
        <p:sp>
          <p:nvSpPr>
            <p:cNvPr id="38" name="任意多边形 8"/>
            <p:cNvSpPr/>
            <p:nvPr/>
          </p:nvSpPr>
          <p:spPr>
            <a:xfrm>
              <a:off x="1998189" y="3708061"/>
              <a:ext cx="1795647" cy="1994752"/>
            </a:xfrm>
            <a:custGeom>
              <a:avLst/>
              <a:gdLst>
                <a:gd name="connsiteX0" fmla="*/ 897881 w 1795647"/>
                <a:gd name="connsiteY0" fmla="*/ 0 h 1994752"/>
                <a:gd name="connsiteX1" fmla="*/ 1794085 w 1795647"/>
                <a:gd name="connsiteY1" fmla="*/ 896204 h 1994752"/>
                <a:gd name="connsiteX2" fmla="*/ 1795647 w 1795647"/>
                <a:gd name="connsiteY2" fmla="*/ 896204 h 1994752"/>
                <a:gd name="connsiteX3" fmla="*/ 1795647 w 1795647"/>
                <a:gd name="connsiteY3" fmla="*/ 896588 h 1994752"/>
                <a:gd name="connsiteX4" fmla="*/ 1795647 w 1795647"/>
                <a:gd name="connsiteY4" fmla="*/ 941923 h 1994752"/>
                <a:gd name="connsiteX5" fmla="*/ 1795647 w 1795647"/>
                <a:gd name="connsiteY5" fmla="*/ 1994752 h 1994752"/>
                <a:gd name="connsiteX6" fmla="*/ 0 w 1795647"/>
                <a:gd name="connsiteY6" fmla="*/ 1994752 h 1994752"/>
                <a:gd name="connsiteX7" fmla="*/ 0 w 1795647"/>
                <a:gd name="connsiteY7" fmla="*/ 941923 h 1994752"/>
                <a:gd name="connsiteX8" fmla="*/ 0 w 1795647"/>
                <a:gd name="connsiteY8" fmla="*/ 896588 h 1994752"/>
                <a:gd name="connsiteX9" fmla="*/ 0 w 1795647"/>
                <a:gd name="connsiteY9" fmla="*/ 896204 h 1994752"/>
                <a:gd name="connsiteX10" fmla="*/ 1675 w 1795647"/>
                <a:gd name="connsiteY10" fmla="*/ 896204 h 199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5647" h="1994752">
                  <a:moveTo>
                    <a:pt x="897881" y="0"/>
                  </a:moveTo>
                  <a:lnTo>
                    <a:pt x="1794085" y="896204"/>
                  </a:lnTo>
                  <a:lnTo>
                    <a:pt x="1795647" y="896204"/>
                  </a:lnTo>
                  <a:lnTo>
                    <a:pt x="1795647" y="896588"/>
                  </a:lnTo>
                  <a:lnTo>
                    <a:pt x="1795647" y="941923"/>
                  </a:lnTo>
                  <a:lnTo>
                    <a:pt x="1795647" y="1994752"/>
                  </a:lnTo>
                  <a:lnTo>
                    <a:pt x="0" y="1994752"/>
                  </a:lnTo>
                  <a:lnTo>
                    <a:pt x="0" y="941923"/>
                  </a:lnTo>
                  <a:lnTo>
                    <a:pt x="0" y="896588"/>
                  </a:lnTo>
                  <a:lnTo>
                    <a:pt x="0" y="896204"/>
                  </a:lnTo>
                  <a:lnTo>
                    <a:pt x="1675" y="896204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9"/>
            <p:cNvSpPr/>
            <p:nvPr/>
          </p:nvSpPr>
          <p:spPr>
            <a:xfrm flipH="1" flipV="1">
              <a:off x="3274368" y="5712525"/>
              <a:ext cx="534098" cy="536715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" name="文本框 38"/>
          <p:cNvSpPr txBox="1"/>
          <p:nvPr/>
        </p:nvSpPr>
        <p:spPr>
          <a:xfrm>
            <a:off x="2847071" y="2845285"/>
            <a:ext cx="1227185" cy="8308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02</a:t>
            </a:r>
            <a:endParaRPr lang="zh-CN" altLang="en-US" sz="4800" dirty="0">
              <a:solidFill>
                <a:prstClr val="white"/>
              </a:solidFill>
              <a:effectLst>
                <a:innerShdw blurRad="63500" dist="63500" dir="132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89463" y="3799459"/>
            <a:ext cx="1227185" cy="944745"/>
            <a:chOff x="2640639" y="3716907"/>
            <a:chExt cx="1227025" cy="944964"/>
          </a:xfrm>
        </p:grpSpPr>
        <p:sp>
          <p:nvSpPr>
            <p:cNvPr id="43" name="文本框 1"/>
            <p:cNvSpPr txBox="1"/>
            <p:nvPr/>
          </p:nvSpPr>
          <p:spPr>
            <a:xfrm>
              <a:off x="2640639" y="3716907"/>
              <a:ext cx="1227025" cy="830997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effectLst>
                    <a:innerShdw blurRad="63500" dist="63500" dir="132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Hiragino Sans GB W6" panose="020B0600000000000000" pitchFamily="34" charset="-122"/>
                </a:rPr>
                <a:t>01</a:t>
              </a:r>
              <a:endParaRPr lang="zh-CN" altLang="en-US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44" name="文本框 40"/>
            <p:cNvSpPr txBox="1"/>
            <p:nvPr/>
          </p:nvSpPr>
          <p:spPr>
            <a:xfrm>
              <a:off x="2729023" y="4323317"/>
              <a:ext cx="1107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endParaRPr>
            </a:p>
          </p:txBody>
        </p:sp>
      </p:grpSp>
      <p:sp>
        <p:nvSpPr>
          <p:cNvPr id="46" name="文本框 44"/>
          <p:cNvSpPr txBox="1"/>
          <p:nvPr/>
        </p:nvSpPr>
        <p:spPr>
          <a:xfrm>
            <a:off x="3380459" y="1992816"/>
            <a:ext cx="1227185" cy="83080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03</a:t>
            </a:r>
            <a:endParaRPr lang="zh-CN" altLang="en-US" sz="4800" dirty="0">
              <a:solidFill>
                <a:prstClr val="white"/>
              </a:solidFill>
              <a:effectLst>
                <a:innerShdw blurRad="63500" dist="63500" dir="132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sp>
        <p:nvSpPr>
          <p:cNvPr id="49" name="文本框 60"/>
          <p:cNvSpPr txBox="1"/>
          <p:nvPr/>
        </p:nvSpPr>
        <p:spPr>
          <a:xfrm>
            <a:off x="3913928" y="1072155"/>
            <a:ext cx="1227185" cy="830804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04</a:t>
            </a:r>
            <a:endParaRPr lang="zh-CN" altLang="en-US" sz="4800" dirty="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370073" y="3530391"/>
            <a:ext cx="836822" cy="554849"/>
            <a:chOff x="4355224" y="4051911"/>
            <a:chExt cx="836714" cy="554976"/>
          </a:xfrm>
          <a:solidFill>
            <a:srgbClr val="002060"/>
          </a:solidFill>
        </p:grpSpPr>
        <p:sp>
          <p:nvSpPr>
            <p:cNvPr id="52" name="任意多边形 29"/>
            <p:cNvSpPr/>
            <p:nvPr/>
          </p:nvSpPr>
          <p:spPr>
            <a:xfrm>
              <a:off x="4355224" y="4051911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30"/>
            <p:cNvSpPr/>
            <p:nvPr/>
          </p:nvSpPr>
          <p:spPr>
            <a:xfrm>
              <a:off x="4949778" y="4221653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任意多边形 12"/>
          <p:cNvSpPr/>
          <p:nvPr/>
        </p:nvSpPr>
        <p:spPr>
          <a:xfrm>
            <a:off x="3826174" y="4424816"/>
            <a:ext cx="836823" cy="554848"/>
          </a:xfrm>
          <a:custGeom>
            <a:avLst/>
            <a:gdLst>
              <a:gd name="connsiteX0" fmla="*/ 685611 w 1025811"/>
              <a:gd name="connsiteY0" fmla="*/ 0 h 680400"/>
              <a:gd name="connsiteX1" fmla="*/ 1025811 w 1025811"/>
              <a:gd name="connsiteY1" fmla="*/ 340200 h 680400"/>
              <a:gd name="connsiteX2" fmla="*/ 685611 w 1025811"/>
              <a:gd name="connsiteY2" fmla="*/ 680400 h 680400"/>
              <a:gd name="connsiteX3" fmla="*/ 678786 w 1025811"/>
              <a:gd name="connsiteY3" fmla="*/ 679712 h 680400"/>
              <a:gd name="connsiteX4" fmla="*/ 678786 w 1025811"/>
              <a:gd name="connsiteY4" fmla="*/ 680400 h 680400"/>
              <a:gd name="connsiteX5" fmla="*/ 0 w 1025811"/>
              <a:gd name="connsiteY5" fmla="*/ 680400 h 680400"/>
              <a:gd name="connsiteX6" fmla="*/ 0 w 1025811"/>
              <a:gd name="connsiteY6" fmla="*/ 1614 h 680400"/>
              <a:gd name="connsiteX7" fmla="*/ 669601 w 1025811"/>
              <a:gd name="connsiteY7" fmla="*/ 1614 h 6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811" h="680400">
                <a:moveTo>
                  <a:pt x="685611" y="0"/>
                </a:moveTo>
                <a:cubicBezTo>
                  <a:pt x="873498" y="0"/>
                  <a:pt x="1025811" y="152313"/>
                  <a:pt x="1025811" y="340200"/>
                </a:cubicBezTo>
                <a:cubicBezTo>
                  <a:pt x="1025811" y="528087"/>
                  <a:pt x="873498" y="680400"/>
                  <a:pt x="685611" y="680400"/>
                </a:cubicBezTo>
                <a:lnTo>
                  <a:pt x="678786" y="679712"/>
                </a:lnTo>
                <a:lnTo>
                  <a:pt x="678786" y="680400"/>
                </a:lnTo>
                <a:lnTo>
                  <a:pt x="0" y="680400"/>
                </a:lnTo>
                <a:lnTo>
                  <a:pt x="0" y="1614"/>
                </a:lnTo>
                <a:lnTo>
                  <a:pt x="669601" y="16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16516" y="2633611"/>
            <a:ext cx="836823" cy="554848"/>
            <a:chOff x="4901591" y="3097766"/>
            <a:chExt cx="836714" cy="554976"/>
          </a:xfrm>
          <a:solidFill>
            <a:schemeClr val="bg1">
              <a:lumMod val="50000"/>
            </a:schemeClr>
          </a:solidFill>
        </p:grpSpPr>
        <p:sp>
          <p:nvSpPr>
            <p:cNvPr id="68" name="任意多边形 34"/>
            <p:cNvSpPr/>
            <p:nvPr/>
          </p:nvSpPr>
          <p:spPr>
            <a:xfrm>
              <a:off x="4901591" y="3097766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35"/>
            <p:cNvSpPr/>
            <p:nvPr/>
          </p:nvSpPr>
          <p:spPr>
            <a:xfrm>
              <a:off x="5483449" y="3276449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33509" y="3199020"/>
              <a:ext cx="357796" cy="358843"/>
              <a:chOff x="458010" y="4063526"/>
              <a:chExt cx="1087437" cy="1090612"/>
            </a:xfrm>
            <a:grpFill/>
          </p:grpSpPr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458010" y="4063526"/>
                <a:ext cx="1087437" cy="1090612"/>
              </a:xfrm>
              <a:custGeom>
                <a:avLst/>
                <a:gdLst>
                  <a:gd name="T0" fmla="*/ 0 w 685"/>
                  <a:gd name="T1" fmla="*/ 0 h 687"/>
                  <a:gd name="T2" fmla="*/ 0 w 685"/>
                  <a:gd name="T3" fmla="*/ 687 h 687"/>
                  <a:gd name="T4" fmla="*/ 685 w 685"/>
                  <a:gd name="T5" fmla="*/ 687 h 687"/>
                  <a:gd name="T6" fmla="*/ 685 w 685"/>
                  <a:gd name="T7" fmla="*/ 0 h 687"/>
                  <a:gd name="T8" fmla="*/ 0 w 685"/>
                  <a:gd name="T9" fmla="*/ 0 h 687"/>
                  <a:gd name="T10" fmla="*/ 58 w 685"/>
                  <a:gd name="T11" fmla="*/ 57 h 687"/>
                  <a:gd name="T12" fmla="*/ 628 w 685"/>
                  <a:gd name="T13" fmla="*/ 57 h 687"/>
                  <a:gd name="T14" fmla="*/ 628 w 685"/>
                  <a:gd name="T15" fmla="*/ 441 h 687"/>
                  <a:gd name="T16" fmla="*/ 442 w 685"/>
                  <a:gd name="T17" fmla="*/ 630 h 687"/>
                  <a:gd name="T18" fmla="*/ 58 w 685"/>
                  <a:gd name="T19" fmla="*/ 630 h 687"/>
                  <a:gd name="T20" fmla="*/ 58 w 685"/>
                  <a:gd name="T21" fmla="*/ 5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687">
                    <a:moveTo>
                      <a:pt x="0" y="0"/>
                    </a:moveTo>
                    <a:lnTo>
                      <a:pt x="0" y="687"/>
                    </a:lnTo>
                    <a:lnTo>
                      <a:pt x="685" y="687"/>
                    </a:lnTo>
                    <a:lnTo>
                      <a:pt x="685" y="0"/>
                    </a:lnTo>
                    <a:lnTo>
                      <a:pt x="0" y="0"/>
                    </a:lnTo>
                    <a:close/>
                    <a:moveTo>
                      <a:pt x="58" y="57"/>
                    </a:moveTo>
                    <a:lnTo>
                      <a:pt x="628" y="57"/>
                    </a:lnTo>
                    <a:lnTo>
                      <a:pt x="628" y="441"/>
                    </a:lnTo>
                    <a:lnTo>
                      <a:pt x="442" y="630"/>
                    </a:lnTo>
                    <a:lnTo>
                      <a:pt x="58" y="630"/>
                    </a:lnTo>
                    <a:lnTo>
                      <a:pt x="58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682625" y="4338638"/>
                <a:ext cx="636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682625" y="4562475"/>
                <a:ext cx="636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682625" y="4786313"/>
                <a:ext cx="382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5459399" y="1702868"/>
            <a:ext cx="836823" cy="554848"/>
            <a:chOff x="5444403" y="2223973"/>
            <a:chExt cx="836714" cy="554976"/>
          </a:xfrm>
          <a:solidFill>
            <a:srgbClr val="4266C4"/>
          </a:solidFill>
        </p:grpSpPr>
        <p:sp>
          <p:nvSpPr>
            <p:cNvPr id="76" name="任意多边形 39"/>
            <p:cNvSpPr/>
            <p:nvPr/>
          </p:nvSpPr>
          <p:spPr>
            <a:xfrm>
              <a:off x="5444403" y="2223973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40"/>
            <p:cNvSpPr/>
            <p:nvPr/>
          </p:nvSpPr>
          <p:spPr>
            <a:xfrm>
              <a:off x="6025457" y="2404217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17"/>
            <p:cNvGrpSpPr>
              <a:grpSpLocks noChangeAspect="1"/>
            </p:cNvGrpSpPr>
            <p:nvPr/>
          </p:nvGrpSpPr>
          <p:grpSpPr bwMode="auto">
            <a:xfrm>
              <a:off x="5645112" y="2346655"/>
              <a:ext cx="305423" cy="327854"/>
              <a:chOff x="231" y="1205"/>
              <a:chExt cx="640" cy="687"/>
            </a:xfrm>
            <a:grpFill/>
          </p:grpSpPr>
          <p:sp>
            <p:nvSpPr>
              <p:cNvPr id="79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56" y="4549254"/>
            <a:ext cx="336223" cy="33622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49" y="1816705"/>
            <a:ext cx="323464" cy="32346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95" y="3620509"/>
            <a:ext cx="332124" cy="332124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55" y="2717818"/>
            <a:ext cx="309736" cy="309736"/>
          </a:xfrm>
          <a:prstGeom prst="rect">
            <a:avLst/>
          </a:prstGeom>
        </p:spPr>
      </p:pic>
      <p:sp>
        <p:nvSpPr>
          <p:cNvPr id="91" name="文本框 69"/>
          <p:cNvSpPr txBox="1"/>
          <p:nvPr/>
        </p:nvSpPr>
        <p:spPr>
          <a:xfrm>
            <a:off x="6466402" y="4980738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7165913" y="5059150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73"/>
          <p:cNvSpPr txBox="1"/>
          <p:nvPr/>
        </p:nvSpPr>
        <p:spPr>
          <a:xfrm>
            <a:off x="6456510" y="3830834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7156021" y="3904421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74"/>
          <p:cNvSpPr txBox="1"/>
          <p:nvPr/>
        </p:nvSpPr>
        <p:spPr>
          <a:xfrm>
            <a:off x="6469973" y="2621004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7169484" y="2712990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75"/>
          <p:cNvSpPr txBox="1"/>
          <p:nvPr/>
        </p:nvSpPr>
        <p:spPr>
          <a:xfrm>
            <a:off x="6466019" y="1317104"/>
            <a:ext cx="73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7150289" y="1398481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7286831" y="1288784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286831" y="254815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86831" y="3775233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286831" y="4993952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9" grpId="0" animBg="1"/>
      <p:bldP spid="35" grpId="0" animBg="1"/>
      <p:bldP spid="36" grpId="0" animBg="1"/>
      <p:bldP spid="40" grpId="0"/>
      <p:bldP spid="91" grpId="0"/>
      <p:bldP spid="93" grpId="0"/>
      <p:bldP spid="95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830152" y="857504"/>
            <a:ext cx="7417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感谢您的观看</a:t>
            </a:r>
            <a:endParaRPr lang="zh-CN" altLang="en-US" sz="8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8334" y="2633185"/>
            <a:ext cx="8510588" cy="114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b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ideal is Stone, knock out the spark; The ideal is fire, lighting the extinguished light; Ideal is a lamp, illuminating the way of night travel; Ideal is the way, leading you to the dawn.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9825" y="2371575"/>
            <a:ext cx="697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ea typeface="微软雅黑" panose="020B0503020204020204" pitchFamily="34" charset="-122"/>
              </a:rPr>
              <a:t>Thank you for watching</a:t>
            </a:r>
            <a:endParaRPr lang="zh-CN" altLang="en-US" sz="28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1714844" y="883982"/>
            <a:ext cx="10477156" cy="51471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2"/>
          <p:cNvSpPr/>
          <p:nvPr/>
        </p:nvSpPr>
        <p:spPr>
          <a:xfrm>
            <a:off x="-11" y="10718"/>
            <a:ext cx="3303649" cy="6847282"/>
          </a:xfrm>
          <a:custGeom>
            <a:avLst/>
            <a:gdLst>
              <a:gd name="connsiteX0" fmla="*/ 0 w 2514600"/>
              <a:gd name="connsiteY0" fmla="*/ 0 h 5143500"/>
              <a:gd name="connsiteX1" fmla="*/ 2514600 w 2514600"/>
              <a:gd name="connsiteY1" fmla="*/ 0 h 5143500"/>
              <a:gd name="connsiteX2" fmla="*/ 2514600 w 2514600"/>
              <a:gd name="connsiteY2" fmla="*/ 5143500 h 5143500"/>
              <a:gd name="connsiteX3" fmla="*/ 0 w 2514600"/>
              <a:gd name="connsiteY3" fmla="*/ 5143500 h 5143500"/>
              <a:gd name="connsiteX4" fmla="*/ 0 w 2514600"/>
              <a:gd name="connsiteY4" fmla="*/ 0 h 5143500"/>
              <a:gd name="connsiteX0-1" fmla="*/ 0 w 2514600"/>
              <a:gd name="connsiteY0-2" fmla="*/ 0 h 5143500"/>
              <a:gd name="connsiteX1-3" fmla="*/ 2514600 w 2514600"/>
              <a:gd name="connsiteY1-4" fmla="*/ 0 h 5143500"/>
              <a:gd name="connsiteX2-5" fmla="*/ 2514599 w 2514600"/>
              <a:gd name="connsiteY2-6" fmla="*/ 2538663 h 5143500"/>
              <a:gd name="connsiteX3-7" fmla="*/ 2514600 w 2514600"/>
              <a:gd name="connsiteY3-8" fmla="*/ 5143500 h 5143500"/>
              <a:gd name="connsiteX4-9" fmla="*/ 0 w 2514600"/>
              <a:gd name="connsiteY4-10" fmla="*/ 5143500 h 5143500"/>
              <a:gd name="connsiteX5" fmla="*/ 0 w 2514600"/>
              <a:gd name="connsiteY5" fmla="*/ 0 h 5143500"/>
              <a:gd name="connsiteX0-11" fmla="*/ 0 w 2514600"/>
              <a:gd name="connsiteY0-12" fmla="*/ 0 h 5143500"/>
              <a:gd name="connsiteX1-13" fmla="*/ 1407694 w 2514600"/>
              <a:gd name="connsiteY1-14" fmla="*/ 0 h 5143500"/>
              <a:gd name="connsiteX2-15" fmla="*/ 2514600 w 2514600"/>
              <a:gd name="connsiteY2-16" fmla="*/ 0 h 5143500"/>
              <a:gd name="connsiteX3-17" fmla="*/ 2514599 w 2514600"/>
              <a:gd name="connsiteY3-18" fmla="*/ 2538663 h 5143500"/>
              <a:gd name="connsiteX4-19" fmla="*/ 2514600 w 2514600"/>
              <a:gd name="connsiteY4-20" fmla="*/ 5143500 h 5143500"/>
              <a:gd name="connsiteX5-21" fmla="*/ 0 w 2514600"/>
              <a:gd name="connsiteY5-22" fmla="*/ 5143500 h 5143500"/>
              <a:gd name="connsiteX6" fmla="*/ 0 w 2514600"/>
              <a:gd name="connsiteY6" fmla="*/ 0 h 5143500"/>
              <a:gd name="connsiteX0-23" fmla="*/ 0 w 2514600"/>
              <a:gd name="connsiteY0-24" fmla="*/ 0 h 5143500"/>
              <a:gd name="connsiteX1-25" fmla="*/ 1407694 w 2514600"/>
              <a:gd name="connsiteY1-26" fmla="*/ 0 h 5143500"/>
              <a:gd name="connsiteX2-27" fmla="*/ 2514600 w 2514600"/>
              <a:gd name="connsiteY2-28" fmla="*/ 0 h 5143500"/>
              <a:gd name="connsiteX3-29" fmla="*/ 2514599 w 2514600"/>
              <a:gd name="connsiteY3-30" fmla="*/ 2538663 h 5143500"/>
              <a:gd name="connsiteX4-31" fmla="*/ 2514600 w 2514600"/>
              <a:gd name="connsiteY4-32" fmla="*/ 5143500 h 5143500"/>
              <a:gd name="connsiteX5-33" fmla="*/ 1419725 w 2514600"/>
              <a:gd name="connsiteY5-34" fmla="*/ 5137484 h 5143500"/>
              <a:gd name="connsiteX6-35" fmla="*/ 0 w 2514600"/>
              <a:gd name="connsiteY6-36" fmla="*/ 5143500 h 5143500"/>
              <a:gd name="connsiteX7" fmla="*/ 0 w 2514600"/>
              <a:gd name="connsiteY7" fmla="*/ 0 h 5143500"/>
              <a:gd name="connsiteX0-37" fmla="*/ 0 w 2514600"/>
              <a:gd name="connsiteY0-38" fmla="*/ 0 h 5143500"/>
              <a:gd name="connsiteX1-39" fmla="*/ 1407694 w 2514600"/>
              <a:gd name="connsiteY1-40" fmla="*/ 0 h 5143500"/>
              <a:gd name="connsiteX2-41" fmla="*/ 2514600 w 2514600"/>
              <a:gd name="connsiteY2-42" fmla="*/ 0 h 5143500"/>
              <a:gd name="connsiteX3-43" fmla="*/ 2514599 w 2514600"/>
              <a:gd name="connsiteY3-44" fmla="*/ 2538663 h 5143500"/>
              <a:gd name="connsiteX4-45" fmla="*/ 1419725 w 2514600"/>
              <a:gd name="connsiteY4-46" fmla="*/ 5137484 h 5143500"/>
              <a:gd name="connsiteX5-47" fmla="*/ 0 w 2514600"/>
              <a:gd name="connsiteY5-48" fmla="*/ 5143500 h 5143500"/>
              <a:gd name="connsiteX6-49" fmla="*/ 0 w 2514600"/>
              <a:gd name="connsiteY6-50" fmla="*/ 0 h 5143500"/>
              <a:gd name="connsiteX0-51" fmla="*/ 0 w 2514599"/>
              <a:gd name="connsiteY0-52" fmla="*/ 0 h 5143500"/>
              <a:gd name="connsiteX1-53" fmla="*/ 1407694 w 2514599"/>
              <a:gd name="connsiteY1-54" fmla="*/ 0 h 5143500"/>
              <a:gd name="connsiteX2-55" fmla="*/ 2514599 w 2514599"/>
              <a:gd name="connsiteY2-56" fmla="*/ 2538663 h 5143500"/>
              <a:gd name="connsiteX3-57" fmla="*/ 1419725 w 2514599"/>
              <a:gd name="connsiteY3-58" fmla="*/ 5137484 h 5143500"/>
              <a:gd name="connsiteX4-59" fmla="*/ 0 w 2514599"/>
              <a:gd name="connsiteY4-60" fmla="*/ 5143500 h 5143500"/>
              <a:gd name="connsiteX5-61" fmla="*/ 0 w 2514599"/>
              <a:gd name="connsiteY5-62" fmla="*/ 0 h 5143500"/>
              <a:gd name="connsiteX0-63" fmla="*/ 0 w 2514603"/>
              <a:gd name="connsiteY0-64" fmla="*/ 0 h 5143500"/>
              <a:gd name="connsiteX1-65" fmla="*/ 1407694 w 2514603"/>
              <a:gd name="connsiteY1-66" fmla="*/ 0 h 5143500"/>
              <a:gd name="connsiteX2-67" fmla="*/ 2514599 w 2514603"/>
              <a:gd name="connsiteY2-68" fmla="*/ 2538663 h 5143500"/>
              <a:gd name="connsiteX3-69" fmla="*/ 1419725 w 2514603"/>
              <a:gd name="connsiteY3-70" fmla="*/ 5137484 h 5143500"/>
              <a:gd name="connsiteX4-71" fmla="*/ 0 w 2514603"/>
              <a:gd name="connsiteY4-72" fmla="*/ 5143500 h 5143500"/>
              <a:gd name="connsiteX5-73" fmla="*/ 0 w 2514603"/>
              <a:gd name="connsiteY5-74" fmla="*/ 0 h 5143500"/>
              <a:gd name="connsiteX0-75" fmla="*/ 0 w 2514603"/>
              <a:gd name="connsiteY0-76" fmla="*/ 0 h 5143500"/>
              <a:gd name="connsiteX1-77" fmla="*/ 1407694 w 2514603"/>
              <a:gd name="connsiteY1-78" fmla="*/ 0 h 5143500"/>
              <a:gd name="connsiteX2-79" fmla="*/ 2514599 w 2514603"/>
              <a:gd name="connsiteY2-80" fmla="*/ 2538663 h 5143500"/>
              <a:gd name="connsiteX3-81" fmla="*/ 1419725 w 2514603"/>
              <a:gd name="connsiteY3-82" fmla="*/ 5137484 h 5143500"/>
              <a:gd name="connsiteX4-83" fmla="*/ 0 w 2514603"/>
              <a:gd name="connsiteY4-84" fmla="*/ 5143500 h 5143500"/>
              <a:gd name="connsiteX5-85" fmla="*/ 0 w 2514603"/>
              <a:gd name="connsiteY5-86" fmla="*/ 0 h 5143500"/>
              <a:gd name="connsiteX0-87" fmla="*/ 0 w 2514602"/>
              <a:gd name="connsiteY0-88" fmla="*/ 0 h 5143500"/>
              <a:gd name="connsiteX1-89" fmla="*/ 1407694 w 2514602"/>
              <a:gd name="connsiteY1-90" fmla="*/ 0 h 5143500"/>
              <a:gd name="connsiteX2-91" fmla="*/ 2514599 w 2514602"/>
              <a:gd name="connsiteY2-92" fmla="*/ 2538663 h 5143500"/>
              <a:gd name="connsiteX3-93" fmla="*/ 1419725 w 2514602"/>
              <a:gd name="connsiteY3-94" fmla="*/ 5137484 h 5143500"/>
              <a:gd name="connsiteX4-95" fmla="*/ 0 w 2514602"/>
              <a:gd name="connsiteY4-96" fmla="*/ 5143500 h 5143500"/>
              <a:gd name="connsiteX5-97" fmla="*/ 0 w 2514602"/>
              <a:gd name="connsiteY5-98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514602" h="5143500">
                <a:moveTo>
                  <a:pt x="0" y="0"/>
                </a:moveTo>
                <a:lnTo>
                  <a:pt x="1407694" y="0"/>
                </a:lnTo>
                <a:cubicBezTo>
                  <a:pt x="1477879" y="1217194"/>
                  <a:pt x="2512594" y="1682416"/>
                  <a:pt x="2514599" y="2538663"/>
                </a:cubicBezTo>
                <a:cubicBezTo>
                  <a:pt x="2516604" y="3394910"/>
                  <a:pt x="1513972" y="4161924"/>
                  <a:pt x="1419725" y="5137484"/>
                </a:cubicBez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3D5AAA"/>
          </a:solidFill>
          <a:ln w="127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236167" y="3068639"/>
            <a:ext cx="3248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>
                    <a:alpha val="27000"/>
                  </a:schemeClr>
                </a:solidFill>
                <a:cs typeface="+mn-ea"/>
                <a:sym typeface="+mn-lt"/>
              </a:rPr>
              <a:t>CONTENTS</a:t>
            </a:r>
            <a:endParaRPr lang="en-US" altLang="zh-CN" sz="4400" spc="300" dirty="0">
              <a:solidFill>
                <a:schemeClr val="bg1">
                  <a:alpha val="27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993144" y="2152592"/>
            <a:ext cx="662137" cy="16347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6000" b="1" spc="3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目</a:t>
            </a:r>
            <a:endParaRPr lang="en-US" altLang="zh-CN" sz="6000" b="1" spc="3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b="1" spc="3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录</a:t>
            </a:r>
            <a:endParaRPr lang="en-US" altLang="zh-CN" sz="4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2" name="Rectangle: Rounded Corners 4"/>
          <p:cNvSpPr/>
          <p:nvPr/>
        </p:nvSpPr>
        <p:spPr bwMode="auto">
          <a:xfrm rot="2700000">
            <a:off x="5189800" y="1254434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5778" y="1321430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: Rounded Corners 4"/>
          <p:cNvSpPr/>
          <p:nvPr/>
        </p:nvSpPr>
        <p:spPr bwMode="auto">
          <a:xfrm rot="2700000">
            <a:off x="5189800" y="2395200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3D5AAA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35778" y="2462195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: Rounded Corners 4"/>
          <p:cNvSpPr/>
          <p:nvPr/>
        </p:nvSpPr>
        <p:spPr bwMode="auto">
          <a:xfrm rot="2700000">
            <a:off x="5189800" y="3535965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35778" y="3602961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: Rounded Corners 4"/>
          <p:cNvSpPr/>
          <p:nvPr/>
        </p:nvSpPr>
        <p:spPr bwMode="auto">
          <a:xfrm rot="2700000">
            <a:off x="5189800" y="4676731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3D5AAA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35778" y="4743727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24185" y="1726701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40979" y="1222093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  <a:endParaRPr lang="zh-CN" altLang="en-US" sz="2400" spc="600" dirty="0">
              <a:solidFill>
                <a:schemeClr val="bg2">
                  <a:lumMod val="10000"/>
                </a:schemeClr>
              </a:solidFill>
              <a:latin typeface="迷你简综艺" panose="03000509000000000000" pitchFamily="65" charset="-122"/>
              <a:ea typeface="迷你简综艺" panose="03000509000000000000" pitchFamily="65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189201" y="2978293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05995" y="2473685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  <a:endParaRPr lang="zh-CN" altLang="en-US" sz="2400" spc="600" dirty="0">
              <a:solidFill>
                <a:schemeClr val="bg2">
                  <a:lumMod val="10000"/>
                </a:schemeClr>
              </a:solidFill>
              <a:latin typeface="迷你简综艺" panose="03000509000000000000" pitchFamily="65" charset="-122"/>
              <a:ea typeface="迷你简综艺" panose="03000509000000000000" pitchFamily="65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134994" y="4149078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151788" y="3644470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  <a:endParaRPr lang="zh-CN" altLang="en-US" sz="2400" spc="600" dirty="0">
              <a:solidFill>
                <a:schemeClr val="bg2">
                  <a:lumMod val="10000"/>
                </a:schemeClr>
              </a:solidFill>
              <a:latin typeface="迷你简综艺" panose="03000509000000000000" pitchFamily="65" charset="-122"/>
              <a:ea typeface="迷你简综艺" panose="03000509000000000000" pitchFamily="65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151788" y="5286694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168582" y="4782086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  <a:endParaRPr lang="zh-CN" altLang="en-US" sz="2400" spc="600" dirty="0">
              <a:solidFill>
                <a:schemeClr val="bg2">
                  <a:lumMod val="10000"/>
                </a:schemeClr>
              </a:solidFill>
              <a:latin typeface="迷你简综艺" panose="03000509000000000000" pitchFamily="65" charset="-122"/>
              <a:ea typeface="迷你简综艺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11907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45054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78201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pic>
        <p:nvPicPr>
          <p:cNvPr id="28" name="图片占位符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61" y="1431026"/>
            <a:ext cx="2720319" cy="1770276"/>
          </a:xfrm>
          <a:prstGeom prst="rect">
            <a:avLst/>
          </a:prstGeom>
        </p:spPr>
      </p:pic>
      <p:pic>
        <p:nvPicPr>
          <p:cNvPr id="29" name="图片占位符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4" y="1431026"/>
            <a:ext cx="2654078" cy="1770276"/>
          </a:xfrm>
          <a:prstGeom prst="rect">
            <a:avLst/>
          </a:prstGeom>
        </p:spPr>
      </p:pic>
      <p:pic>
        <p:nvPicPr>
          <p:cNvPr id="32" name="图片占位符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27" y="1431026"/>
            <a:ext cx="2654078" cy="1770276"/>
          </a:xfrm>
          <a:prstGeom prst="rect">
            <a:avLst/>
          </a:prstGeom>
        </p:spPr>
      </p:pic>
      <p:grpSp>
        <p:nvGrpSpPr>
          <p:cNvPr id="41" name="Group 34"/>
          <p:cNvGrpSpPr/>
          <p:nvPr/>
        </p:nvGrpSpPr>
        <p:grpSpPr>
          <a:xfrm>
            <a:off x="13343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42" name="Rectangle 32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33"/>
            <p:cNvSpPr txBox="1"/>
            <p:nvPr/>
          </p:nvSpPr>
          <p:spPr>
            <a:xfrm>
              <a:off x="130426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oup 39"/>
          <p:cNvGrpSpPr/>
          <p:nvPr/>
        </p:nvGrpSpPr>
        <p:grpSpPr>
          <a:xfrm>
            <a:off x="46490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47" name="Rectangle 40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1"/>
            <p:cNvSpPr txBox="1"/>
            <p:nvPr/>
          </p:nvSpPr>
          <p:spPr>
            <a:xfrm>
              <a:off x="131205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42"/>
          <p:cNvGrpSpPr/>
          <p:nvPr/>
        </p:nvGrpSpPr>
        <p:grpSpPr>
          <a:xfrm>
            <a:off x="79637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50" name="Rectangle 43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44"/>
            <p:cNvSpPr txBox="1"/>
            <p:nvPr/>
          </p:nvSpPr>
          <p:spPr>
            <a:xfrm>
              <a:off x="131205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440562" y="3458864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56976" y="3928806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737658" y="3458864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754072" y="3928806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095852" y="3429000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12266" y="3898942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  <p:bldP spid="57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92748" y="1714500"/>
            <a:ext cx="5494072" cy="4179660"/>
            <a:chOff x="3091789" y="1261631"/>
            <a:chExt cx="6496050" cy="5085398"/>
          </a:xfrm>
        </p:grpSpPr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5064460" y="5736158"/>
              <a:ext cx="2304256" cy="61087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091789" y="1261631"/>
              <a:ext cx="6496050" cy="4779962"/>
              <a:chOff x="1475656" y="1412776"/>
              <a:chExt cx="6496050" cy="47799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3" name="Group 59"/>
              <p:cNvGrpSpPr/>
              <p:nvPr/>
            </p:nvGrpSpPr>
            <p:grpSpPr bwMode="auto">
              <a:xfrm>
                <a:off x="4710981" y="2758976"/>
                <a:ext cx="2598738" cy="901700"/>
                <a:chOff x="2437" y="1458"/>
                <a:chExt cx="1637" cy="568"/>
              </a:xfrm>
            </p:grpSpPr>
            <p:sp>
              <p:nvSpPr>
                <p:cNvPr id="73" name="Freeform 60"/>
                <p:cNvSpPr/>
                <p:nvPr/>
              </p:nvSpPr>
              <p:spPr bwMode="gray">
                <a:xfrm>
                  <a:off x="2482" y="1458"/>
                  <a:ext cx="1592" cy="568"/>
                </a:xfrm>
                <a:custGeom>
                  <a:avLst/>
                  <a:gdLst/>
                  <a:ahLst/>
                  <a:cxnLst>
                    <a:cxn ang="0">
                      <a:pos x="1" y="189"/>
                    </a:cxn>
                    <a:cxn ang="0">
                      <a:pos x="0" y="568"/>
                    </a:cxn>
                    <a:cxn ang="0">
                      <a:pos x="1489" y="329"/>
                    </a:cxn>
                    <a:cxn ang="0">
                      <a:pos x="1592" y="152"/>
                    </a:cxn>
                    <a:cxn ang="0">
                      <a:pos x="1477" y="0"/>
                    </a:cxn>
                    <a:cxn ang="0">
                      <a:pos x="1" y="189"/>
                    </a:cxn>
                  </a:cxnLst>
                  <a:rect l="0" t="0" r="r" b="b"/>
                  <a:pathLst>
                    <a:path w="1592" h="568">
                      <a:moveTo>
                        <a:pt x="1" y="189"/>
                      </a:moveTo>
                      <a:lnTo>
                        <a:pt x="0" y="568"/>
                      </a:lnTo>
                      <a:lnTo>
                        <a:pt x="1489" y="329"/>
                      </a:lnTo>
                      <a:lnTo>
                        <a:pt x="1592" y="152"/>
                      </a:lnTo>
                      <a:lnTo>
                        <a:pt x="1477" y="0"/>
                      </a:lnTo>
                      <a:lnTo>
                        <a:pt x="1" y="18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92157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61"/>
                <p:cNvSpPr/>
                <p:nvPr/>
              </p:nvSpPr>
              <p:spPr bwMode="gray">
                <a:xfrm>
                  <a:off x="2515" y="1500"/>
                  <a:ext cx="1517" cy="476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" y="476"/>
                    </a:cxn>
                    <a:cxn ang="0">
                      <a:pos x="1420" y="254"/>
                    </a:cxn>
                    <a:cxn ang="0">
                      <a:pos x="1509" y="117"/>
                    </a:cxn>
                    <a:cxn ang="0">
                      <a:pos x="1413" y="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1509" h="476">
                      <a:moveTo>
                        <a:pt x="0" y="184"/>
                      </a:moveTo>
                      <a:lnTo>
                        <a:pt x="1" y="476"/>
                      </a:lnTo>
                      <a:lnTo>
                        <a:pt x="1420" y="254"/>
                      </a:lnTo>
                      <a:lnTo>
                        <a:pt x="1509" y="117"/>
                      </a:lnTo>
                      <a:lnTo>
                        <a:pt x="1413" y="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utoShape 6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2317" y="1822"/>
                  <a:ext cx="288" cy="47"/>
                </a:xfrm>
                <a:prstGeom prst="parallelogram">
                  <a:avLst>
                    <a:gd name="adj" fmla="val 23376"/>
                  </a:avLst>
                </a:prstGeom>
                <a:gradFill rotWithShape="1">
                  <a:gsLst>
                    <a:gs pos="0">
                      <a:srgbClr val="DDDDDD">
                        <a:gamma/>
                        <a:shade val="82353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" name="Group 65"/>
              <p:cNvGrpSpPr/>
              <p:nvPr/>
            </p:nvGrpSpPr>
            <p:grpSpPr bwMode="auto">
              <a:xfrm>
                <a:off x="1929681" y="3305076"/>
                <a:ext cx="2597150" cy="901700"/>
                <a:chOff x="697" y="1704"/>
                <a:chExt cx="1636" cy="568"/>
              </a:xfrm>
            </p:grpSpPr>
            <p:sp>
              <p:nvSpPr>
                <p:cNvPr id="70" name="Freeform 66"/>
                <p:cNvSpPr/>
                <p:nvPr/>
              </p:nvSpPr>
              <p:spPr bwMode="gray">
                <a:xfrm>
                  <a:off x="697" y="1704"/>
                  <a:ext cx="1591" cy="568"/>
                </a:xfrm>
                <a:custGeom>
                  <a:avLst/>
                  <a:gdLst/>
                  <a:ahLst/>
                  <a:cxnLst>
                    <a:cxn ang="0">
                      <a:pos x="1591" y="189"/>
                    </a:cxn>
                    <a:cxn ang="0">
                      <a:pos x="1591" y="568"/>
                    </a:cxn>
                    <a:cxn ang="0">
                      <a:pos x="103" y="329"/>
                    </a:cxn>
                    <a:cxn ang="0">
                      <a:pos x="0" y="152"/>
                    </a:cxn>
                    <a:cxn ang="0">
                      <a:pos x="115" y="0"/>
                    </a:cxn>
                    <a:cxn ang="0">
                      <a:pos x="1591" y="189"/>
                    </a:cxn>
                  </a:cxnLst>
                  <a:rect l="0" t="0" r="r" b="b"/>
                  <a:pathLst>
                    <a:path w="1591" h="568">
                      <a:moveTo>
                        <a:pt x="1591" y="189"/>
                      </a:moveTo>
                      <a:lnTo>
                        <a:pt x="1591" y="568"/>
                      </a:lnTo>
                      <a:lnTo>
                        <a:pt x="103" y="329"/>
                      </a:lnTo>
                      <a:lnTo>
                        <a:pt x="0" y="152"/>
                      </a:lnTo>
                      <a:lnTo>
                        <a:pt x="115" y="0"/>
                      </a:lnTo>
                      <a:lnTo>
                        <a:pt x="1591" y="18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>
                        <a:gamma/>
                        <a:shade val="89020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gray">
                <a:xfrm>
                  <a:off x="737" y="1746"/>
                  <a:ext cx="1517" cy="476"/>
                </a:xfrm>
                <a:custGeom>
                  <a:avLst/>
                  <a:gdLst/>
                  <a:ahLst/>
                  <a:cxnLst>
                    <a:cxn ang="0">
                      <a:pos x="1298" y="158"/>
                    </a:cxn>
                    <a:cxn ang="0">
                      <a:pos x="1297" y="409"/>
                    </a:cxn>
                    <a:cxn ang="0">
                      <a:pos x="70" y="218"/>
                    </a:cxn>
                    <a:cxn ang="0">
                      <a:pos x="0" y="96"/>
                    </a:cxn>
                    <a:cxn ang="0">
                      <a:pos x="76" y="0"/>
                    </a:cxn>
                    <a:cxn ang="0">
                      <a:pos x="1298" y="158"/>
                    </a:cxn>
                  </a:cxnLst>
                  <a:rect l="0" t="0" r="r" b="b"/>
                  <a:pathLst>
                    <a:path w="1298" h="409">
                      <a:moveTo>
                        <a:pt x="1298" y="158"/>
                      </a:moveTo>
                      <a:lnTo>
                        <a:pt x="1297" y="409"/>
                      </a:lnTo>
                      <a:lnTo>
                        <a:pt x="70" y="218"/>
                      </a:lnTo>
                      <a:lnTo>
                        <a:pt x="0" y="96"/>
                      </a:lnTo>
                      <a:lnTo>
                        <a:pt x="76" y="0"/>
                      </a:lnTo>
                      <a:lnTo>
                        <a:pt x="1298" y="158"/>
                      </a:lnTo>
                      <a:close/>
                    </a:path>
                  </a:pathLst>
                </a:custGeom>
                <a:solidFill>
                  <a:srgbClr val="4266C4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68"/>
                <p:cNvSpPr>
                  <a:spLocks noChangeArrowheads="1"/>
                </p:cNvSpPr>
                <p:nvPr/>
              </p:nvSpPr>
              <p:spPr bwMode="gray">
                <a:xfrm rot="5400000">
                  <a:off x="2166" y="2067"/>
                  <a:ext cx="288" cy="47"/>
                </a:xfrm>
                <a:prstGeom prst="parallelogram">
                  <a:avLst>
                    <a:gd name="adj" fmla="val 19149"/>
                  </a:avLst>
                </a:prstGeom>
                <a:gradFill rotWithShape="1">
                  <a:gsLst>
                    <a:gs pos="0">
                      <a:srgbClr val="DDDDDD">
                        <a:gamma/>
                        <a:shade val="82353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" name="Group 78"/>
              <p:cNvGrpSpPr/>
              <p:nvPr/>
            </p:nvGrpSpPr>
            <p:grpSpPr bwMode="auto">
              <a:xfrm>
                <a:off x="4506194" y="1412776"/>
                <a:ext cx="228600" cy="4779962"/>
                <a:chOff x="3391" y="1309"/>
                <a:chExt cx="144" cy="3011"/>
              </a:xfrm>
            </p:grpSpPr>
            <p:sp>
              <p:nvSpPr>
                <p:cNvPr id="68" name="AutoShape 79"/>
                <p:cNvSpPr>
                  <a:spLocks noChangeArrowheads="1"/>
                </p:cNvSpPr>
                <p:nvPr/>
              </p:nvSpPr>
              <p:spPr bwMode="gray">
                <a:xfrm>
                  <a:off x="3393" y="1309"/>
                  <a:ext cx="142" cy="3011"/>
                </a:xfrm>
                <a:prstGeom prst="can">
                  <a:avLst>
                    <a:gd name="adj" fmla="val 55367"/>
                  </a:avLst>
                </a:prstGeom>
                <a:gradFill rotWithShape="1">
                  <a:gsLst>
                    <a:gs pos="0">
                      <a:srgbClr val="B8B8B8"/>
                    </a:gs>
                    <a:gs pos="50000">
                      <a:srgbClr val="FFFFFF"/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</a:gradFill>
                <a:ln w="9525">
                  <a:noFill/>
                  <a:rou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80"/>
                <p:cNvSpPr>
                  <a:spLocks noChangeArrowheads="1"/>
                </p:cNvSpPr>
                <p:nvPr/>
              </p:nvSpPr>
              <p:spPr bwMode="gray">
                <a:xfrm>
                  <a:off x="3391" y="1309"/>
                  <a:ext cx="144" cy="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92157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92157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" name="Group 81"/>
              <p:cNvGrpSpPr/>
              <p:nvPr/>
            </p:nvGrpSpPr>
            <p:grpSpPr bwMode="auto">
              <a:xfrm>
                <a:off x="2907581" y="2458938"/>
                <a:ext cx="1657350" cy="881063"/>
                <a:chOff x="2384" y="1968"/>
                <a:chExt cx="1044" cy="555"/>
              </a:xfrm>
            </p:grpSpPr>
            <p:sp>
              <p:nvSpPr>
                <p:cNvPr id="65" name="AutoShape 82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236" y="2086"/>
                  <a:ext cx="288" cy="96"/>
                </a:xfrm>
                <a:prstGeom prst="parallelogram">
                  <a:avLst>
                    <a:gd name="adj" fmla="val 18736"/>
                  </a:avLst>
                </a:prstGeom>
                <a:gradFill rotWithShape="1">
                  <a:gsLst>
                    <a:gs pos="417">
                      <a:srgbClr val="999999"/>
                    </a:gs>
                    <a:gs pos="700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eform 83"/>
                <p:cNvSpPr/>
                <p:nvPr/>
              </p:nvSpPr>
              <p:spPr bwMode="gray">
                <a:xfrm>
                  <a:off x="2384" y="1968"/>
                  <a:ext cx="975" cy="555"/>
                </a:xfrm>
                <a:custGeom>
                  <a:avLst/>
                  <a:gdLst/>
                  <a:ahLst/>
                  <a:cxnLst>
                    <a:cxn ang="0">
                      <a:pos x="837" y="0"/>
                    </a:cxn>
                    <a:cxn ang="0">
                      <a:pos x="837" y="317"/>
                    </a:cxn>
                    <a:cxn ang="0">
                      <a:pos x="116" y="476"/>
                    </a:cxn>
                    <a:cxn ang="0">
                      <a:pos x="0" y="304"/>
                    </a:cxn>
                    <a:cxn ang="0">
                      <a:pos x="110" y="100"/>
                    </a:cxn>
                    <a:cxn ang="0">
                      <a:pos x="837" y="0"/>
                    </a:cxn>
                  </a:cxnLst>
                  <a:rect l="0" t="0" r="r" b="b"/>
                  <a:pathLst>
                    <a:path w="837" h="476">
                      <a:moveTo>
                        <a:pt x="837" y="0"/>
                      </a:moveTo>
                      <a:lnTo>
                        <a:pt x="837" y="317"/>
                      </a:lnTo>
                      <a:lnTo>
                        <a:pt x="116" y="476"/>
                      </a:lnTo>
                      <a:lnTo>
                        <a:pt x="0" y="304"/>
                      </a:lnTo>
                      <a:lnTo>
                        <a:pt x="110" y="100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b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84"/>
                <p:cNvSpPr/>
                <p:nvPr/>
              </p:nvSpPr>
              <p:spPr bwMode="gray">
                <a:xfrm>
                  <a:off x="2421" y="2007"/>
                  <a:ext cx="905" cy="461"/>
                </a:xfrm>
                <a:custGeom>
                  <a:avLst/>
                  <a:gdLst/>
                  <a:ahLst/>
                  <a:cxnLst>
                    <a:cxn ang="0">
                      <a:pos x="786" y="0"/>
                    </a:cxn>
                    <a:cxn ang="0">
                      <a:pos x="786" y="252"/>
                    </a:cxn>
                    <a:cxn ang="0">
                      <a:pos x="92" y="396"/>
                    </a:cxn>
                    <a:cxn ang="0">
                      <a:pos x="0" y="266"/>
                    </a:cxn>
                    <a:cxn ang="0">
                      <a:pos x="88" y="112"/>
                    </a:cxn>
                    <a:cxn ang="0">
                      <a:pos x="786" y="0"/>
                    </a:cxn>
                  </a:cxnLst>
                  <a:rect l="0" t="0" r="r" b="b"/>
                  <a:pathLst>
                    <a:path w="786" h="396">
                      <a:moveTo>
                        <a:pt x="786" y="0"/>
                      </a:moveTo>
                      <a:lnTo>
                        <a:pt x="786" y="252"/>
                      </a:lnTo>
                      <a:lnTo>
                        <a:pt x="92" y="396"/>
                      </a:lnTo>
                      <a:lnTo>
                        <a:pt x="0" y="266"/>
                      </a:lnTo>
                      <a:lnTo>
                        <a:pt x="88" y="112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" name="Group 86"/>
              <p:cNvGrpSpPr/>
              <p:nvPr/>
            </p:nvGrpSpPr>
            <p:grpSpPr bwMode="auto">
              <a:xfrm>
                <a:off x="1475656" y="4654451"/>
                <a:ext cx="3067050" cy="806450"/>
                <a:chOff x="1482" y="3351"/>
                <a:chExt cx="1932" cy="508"/>
              </a:xfrm>
            </p:grpSpPr>
            <p:sp>
              <p:nvSpPr>
                <p:cNvPr id="56" name="AutoShape 87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237" y="3499"/>
                  <a:ext cx="288" cy="66"/>
                </a:xfrm>
                <a:prstGeom prst="parallelogram">
                  <a:avLst>
                    <a:gd name="adj" fmla="val 4525"/>
                  </a:avLst>
                </a:prstGeom>
                <a:gradFill rotWithShape="1">
                  <a:gsLst>
                    <a:gs pos="1250">
                      <a:srgbClr val="949494"/>
                    </a:gs>
                    <a:gs pos="700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88"/>
                <p:cNvSpPr/>
                <p:nvPr/>
              </p:nvSpPr>
              <p:spPr bwMode="gray">
                <a:xfrm>
                  <a:off x="1482" y="3351"/>
                  <a:ext cx="1883" cy="508"/>
                </a:xfrm>
                <a:custGeom>
                  <a:avLst/>
                  <a:gdLst/>
                  <a:ahLst/>
                  <a:cxnLst>
                    <a:cxn ang="0">
                      <a:pos x="2085" y="0"/>
                    </a:cxn>
                    <a:cxn ang="0">
                      <a:pos x="2085" y="312"/>
                    </a:cxn>
                    <a:cxn ang="0">
                      <a:pos x="171" y="436"/>
                    </a:cxn>
                    <a:cxn ang="0">
                      <a:pos x="0" y="277"/>
                    </a:cxn>
                    <a:cxn ang="0">
                      <a:pos x="178" y="88"/>
                    </a:cxn>
                    <a:cxn ang="0">
                      <a:pos x="2085" y="0"/>
                    </a:cxn>
                  </a:cxnLst>
                  <a:rect l="0" t="0" r="r" b="b"/>
                  <a:pathLst>
                    <a:path w="2085" h="436">
                      <a:moveTo>
                        <a:pt x="2085" y="0"/>
                      </a:moveTo>
                      <a:lnTo>
                        <a:pt x="2085" y="312"/>
                      </a:lnTo>
                      <a:lnTo>
                        <a:pt x="171" y="436"/>
                      </a:lnTo>
                      <a:lnTo>
                        <a:pt x="0" y="277"/>
                      </a:lnTo>
                      <a:lnTo>
                        <a:pt x="178" y="88"/>
                      </a:lnTo>
                      <a:lnTo>
                        <a:pt x="20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85882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gray">
                <a:xfrm>
                  <a:off x="1528" y="3394"/>
                  <a:ext cx="1812" cy="419"/>
                </a:xfrm>
                <a:custGeom>
                  <a:avLst/>
                  <a:gdLst/>
                  <a:ahLst/>
                  <a:cxnLst>
                    <a:cxn ang="0">
                      <a:pos x="2004" y="0"/>
                    </a:cxn>
                    <a:cxn ang="0">
                      <a:pos x="2003" y="250"/>
                    </a:cxn>
                    <a:cxn ang="0">
                      <a:pos x="130" y="360"/>
                    </a:cxn>
                    <a:cxn ang="0">
                      <a:pos x="0" y="234"/>
                    </a:cxn>
                    <a:cxn ang="0">
                      <a:pos x="138" y="92"/>
                    </a:cxn>
                    <a:cxn ang="0">
                      <a:pos x="2004" y="0"/>
                    </a:cxn>
                  </a:cxnLst>
                  <a:rect l="0" t="0" r="r" b="b"/>
                  <a:pathLst>
                    <a:path w="2004" h="360">
                      <a:moveTo>
                        <a:pt x="2004" y="0"/>
                      </a:moveTo>
                      <a:lnTo>
                        <a:pt x="2003" y="250"/>
                      </a:lnTo>
                      <a:lnTo>
                        <a:pt x="130" y="360"/>
                      </a:lnTo>
                      <a:lnTo>
                        <a:pt x="0" y="234"/>
                      </a:lnTo>
                      <a:lnTo>
                        <a:pt x="138" y="92"/>
                      </a:ln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" name="Group 92"/>
              <p:cNvGrpSpPr/>
              <p:nvPr/>
            </p:nvGrpSpPr>
            <p:grpSpPr bwMode="auto">
              <a:xfrm>
                <a:off x="4690343" y="4135338"/>
                <a:ext cx="3281363" cy="806450"/>
                <a:chOff x="3496" y="3024"/>
                <a:chExt cx="2183" cy="508"/>
              </a:xfrm>
            </p:grpSpPr>
            <p:sp>
              <p:nvSpPr>
                <p:cNvPr id="53" name="AutoShape 93"/>
                <p:cNvSpPr>
                  <a:spLocks noChangeArrowheads="1"/>
                </p:cNvSpPr>
                <p:nvPr/>
              </p:nvSpPr>
              <p:spPr bwMode="gray">
                <a:xfrm rot="-5400000">
                  <a:off x="3389" y="3170"/>
                  <a:ext cx="288" cy="75"/>
                </a:xfrm>
                <a:prstGeom prst="parallelogram">
                  <a:avLst>
                    <a:gd name="adj" fmla="val 3982"/>
                  </a:avLst>
                </a:prstGeom>
                <a:gradFill rotWithShape="1">
                  <a:gsLst>
                    <a:gs pos="417">
                      <a:srgbClr val="9F9F9F"/>
                    </a:gs>
                    <a:gs pos="7000">
                      <a:srgbClr val="B8B8B8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94"/>
                <p:cNvSpPr/>
                <p:nvPr/>
              </p:nvSpPr>
              <p:spPr bwMode="gray">
                <a:xfrm flipH="1">
                  <a:off x="3553" y="3024"/>
                  <a:ext cx="2126" cy="508"/>
                </a:xfrm>
                <a:custGeom>
                  <a:avLst/>
                  <a:gdLst/>
                  <a:ahLst/>
                  <a:cxnLst>
                    <a:cxn ang="0">
                      <a:pos x="2085" y="0"/>
                    </a:cxn>
                    <a:cxn ang="0">
                      <a:pos x="2085" y="312"/>
                    </a:cxn>
                    <a:cxn ang="0">
                      <a:pos x="171" y="436"/>
                    </a:cxn>
                    <a:cxn ang="0">
                      <a:pos x="0" y="277"/>
                    </a:cxn>
                    <a:cxn ang="0">
                      <a:pos x="178" y="88"/>
                    </a:cxn>
                    <a:cxn ang="0">
                      <a:pos x="2085" y="0"/>
                    </a:cxn>
                  </a:cxnLst>
                  <a:rect l="0" t="0" r="r" b="b"/>
                  <a:pathLst>
                    <a:path w="2085" h="436">
                      <a:moveTo>
                        <a:pt x="2085" y="0"/>
                      </a:moveTo>
                      <a:lnTo>
                        <a:pt x="2085" y="312"/>
                      </a:lnTo>
                      <a:lnTo>
                        <a:pt x="171" y="436"/>
                      </a:lnTo>
                      <a:lnTo>
                        <a:pt x="0" y="277"/>
                      </a:lnTo>
                      <a:lnTo>
                        <a:pt x="178" y="88"/>
                      </a:lnTo>
                      <a:lnTo>
                        <a:pt x="20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85882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95"/>
                <p:cNvSpPr/>
                <p:nvPr/>
              </p:nvSpPr>
              <p:spPr bwMode="gray">
                <a:xfrm flipH="1">
                  <a:off x="3580" y="3067"/>
                  <a:ext cx="2047" cy="419"/>
                </a:xfrm>
                <a:custGeom>
                  <a:avLst/>
                  <a:gdLst/>
                  <a:ahLst/>
                  <a:cxnLst>
                    <a:cxn ang="0">
                      <a:pos x="2004" y="0"/>
                    </a:cxn>
                    <a:cxn ang="0">
                      <a:pos x="2003" y="250"/>
                    </a:cxn>
                    <a:cxn ang="0">
                      <a:pos x="130" y="360"/>
                    </a:cxn>
                    <a:cxn ang="0">
                      <a:pos x="0" y="234"/>
                    </a:cxn>
                    <a:cxn ang="0">
                      <a:pos x="138" y="92"/>
                    </a:cxn>
                    <a:cxn ang="0">
                      <a:pos x="2004" y="0"/>
                    </a:cxn>
                  </a:cxnLst>
                  <a:rect l="0" t="0" r="r" b="b"/>
                  <a:pathLst>
                    <a:path w="2004" h="360">
                      <a:moveTo>
                        <a:pt x="2004" y="0"/>
                      </a:moveTo>
                      <a:lnTo>
                        <a:pt x="2003" y="250"/>
                      </a:lnTo>
                      <a:lnTo>
                        <a:pt x="130" y="360"/>
                      </a:lnTo>
                      <a:lnTo>
                        <a:pt x="0" y="234"/>
                      </a:lnTo>
                      <a:lnTo>
                        <a:pt x="138" y="92"/>
                      </a:ln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4266C4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" name="Group 98"/>
              <p:cNvGrpSpPr/>
              <p:nvPr/>
            </p:nvGrpSpPr>
            <p:grpSpPr bwMode="auto">
              <a:xfrm>
                <a:off x="4690344" y="1895376"/>
                <a:ext cx="1771650" cy="881062"/>
                <a:chOff x="2345" y="1092"/>
                <a:chExt cx="1116" cy="555"/>
              </a:xfrm>
            </p:grpSpPr>
            <p:sp>
              <p:nvSpPr>
                <p:cNvPr id="40" name="AutoShape 99"/>
                <p:cNvSpPr>
                  <a:spLocks noChangeArrowheads="1"/>
                </p:cNvSpPr>
                <p:nvPr/>
              </p:nvSpPr>
              <p:spPr bwMode="gray">
                <a:xfrm rot="-5400000">
                  <a:off x="2249" y="1222"/>
                  <a:ext cx="288" cy="96"/>
                </a:xfrm>
                <a:prstGeom prst="parallelogram">
                  <a:avLst>
                    <a:gd name="adj" fmla="val 18736"/>
                  </a:avLst>
                </a:prstGeom>
                <a:gradFill rotWithShape="1">
                  <a:gsLst>
                    <a:gs pos="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4" name="Group 100"/>
                <p:cNvGrpSpPr/>
                <p:nvPr/>
              </p:nvGrpSpPr>
              <p:grpSpPr bwMode="auto">
                <a:xfrm>
                  <a:off x="2414" y="1092"/>
                  <a:ext cx="1047" cy="555"/>
                  <a:chOff x="2414" y="1104"/>
                  <a:chExt cx="975" cy="555"/>
                </a:xfrm>
              </p:grpSpPr>
              <p:sp>
                <p:nvSpPr>
                  <p:cNvPr id="45" name="Freeform 101"/>
                  <p:cNvSpPr/>
                  <p:nvPr/>
                </p:nvSpPr>
                <p:spPr bwMode="gray">
                  <a:xfrm flipH="1">
                    <a:off x="2414" y="1104"/>
                    <a:ext cx="975" cy="555"/>
                  </a:xfrm>
                  <a:custGeom>
                    <a:avLst/>
                    <a:gdLst/>
                    <a:ahLst/>
                    <a:cxnLst>
                      <a:cxn ang="0">
                        <a:pos x="837" y="0"/>
                      </a:cxn>
                      <a:cxn ang="0">
                        <a:pos x="837" y="317"/>
                      </a:cxn>
                      <a:cxn ang="0">
                        <a:pos x="116" y="476"/>
                      </a:cxn>
                      <a:cxn ang="0">
                        <a:pos x="0" y="304"/>
                      </a:cxn>
                      <a:cxn ang="0">
                        <a:pos x="110" y="100"/>
                      </a:cxn>
                      <a:cxn ang="0">
                        <a:pos x="837" y="0"/>
                      </a:cxn>
                    </a:cxnLst>
                    <a:rect l="0" t="0" r="r" b="b"/>
                    <a:pathLst>
                      <a:path w="837" h="476">
                        <a:moveTo>
                          <a:pt x="837" y="0"/>
                        </a:moveTo>
                        <a:lnTo>
                          <a:pt x="837" y="317"/>
                        </a:lnTo>
                        <a:lnTo>
                          <a:pt x="116" y="476"/>
                        </a:lnTo>
                        <a:lnTo>
                          <a:pt x="0" y="304"/>
                        </a:lnTo>
                        <a:lnTo>
                          <a:pt x="110" y="100"/>
                        </a:lnTo>
                        <a:lnTo>
                          <a:pt x="83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85882"/>
                          <a:invGamma/>
                        </a:srgbClr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Freeform 102"/>
                  <p:cNvSpPr/>
                  <p:nvPr/>
                </p:nvSpPr>
                <p:spPr bwMode="gray">
                  <a:xfrm flipH="1">
                    <a:off x="2447" y="1143"/>
                    <a:ext cx="905" cy="461"/>
                  </a:xfrm>
                  <a:custGeom>
                    <a:avLst/>
                    <a:gdLst/>
                    <a:ahLst/>
                    <a:cxnLst>
                      <a:cxn ang="0">
                        <a:pos x="786" y="0"/>
                      </a:cxn>
                      <a:cxn ang="0">
                        <a:pos x="786" y="252"/>
                      </a:cxn>
                      <a:cxn ang="0">
                        <a:pos x="92" y="396"/>
                      </a:cxn>
                      <a:cxn ang="0">
                        <a:pos x="0" y="266"/>
                      </a:cxn>
                      <a:cxn ang="0">
                        <a:pos x="88" y="112"/>
                      </a:cxn>
                      <a:cxn ang="0">
                        <a:pos x="786" y="0"/>
                      </a:cxn>
                    </a:cxnLst>
                    <a:rect l="0" t="0" r="r" b="b"/>
                    <a:pathLst>
                      <a:path w="786" h="396">
                        <a:moveTo>
                          <a:pt x="786" y="0"/>
                        </a:moveTo>
                        <a:lnTo>
                          <a:pt x="786" y="252"/>
                        </a:lnTo>
                        <a:lnTo>
                          <a:pt x="92" y="396"/>
                        </a:lnTo>
                        <a:lnTo>
                          <a:pt x="0" y="266"/>
                        </a:lnTo>
                        <a:lnTo>
                          <a:pt x="88" y="112"/>
                        </a:lnTo>
                        <a:lnTo>
                          <a:pt x="786" y="0"/>
                        </a:lnTo>
                        <a:close/>
                      </a:path>
                    </a:pathLst>
                  </a:custGeom>
                  <a:solidFill>
                    <a:srgbClr val="4266C4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76" name="TextBox 69"/>
            <p:cNvSpPr txBox="1"/>
            <p:nvPr/>
          </p:nvSpPr>
          <p:spPr>
            <a:xfrm rot="508654">
              <a:off x="6459589" y="1920200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70"/>
            <p:cNvSpPr txBox="1"/>
            <p:nvPr/>
          </p:nvSpPr>
          <p:spPr>
            <a:xfrm rot="20923364">
              <a:off x="4547681" y="2528737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71"/>
            <p:cNvSpPr txBox="1"/>
            <p:nvPr/>
          </p:nvSpPr>
          <p:spPr>
            <a:xfrm rot="21168563">
              <a:off x="6695096" y="2849946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Box 72"/>
            <p:cNvSpPr txBox="1"/>
            <p:nvPr/>
          </p:nvSpPr>
          <p:spPr>
            <a:xfrm rot="354631">
              <a:off x="4036200" y="3360586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73"/>
            <p:cNvSpPr txBox="1"/>
            <p:nvPr/>
          </p:nvSpPr>
          <p:spPr>
            <a:xfrm rot="21362588">
              <a:off x="3746480" y="4704404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TextBox 74"/>
            <p:cNvSpPr txBox="1"/>
            <p:nvPr/>
          </p:nvSpPr>
          <p:spPr>
            <a:xfrm rot="229781">
              <a:off x="7091890" y="4175914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781537" y="12954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204661" y="286123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886840" y="51651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381690" y="12954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616799" y="286123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636554" y="51651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04661" y="24630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886840" y="474812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2781537" y="948527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381690" y="948527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616799" y="24630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36554" y="474812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5800725" y="2692049"/>
            <a:ext cx="1201835" cy="1025699"/>
          </a:xfrm>
          <a:prstGeom prst="parallelogram">
            <a:avLst>
              <a:gd name="adj" fmla="val 47451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6097001" y="5589413"/>
            <a:ext cx="1201835" cy="1025699"/>
          </a:xfrm>
          <a:prstGeom prst="parallelogram">
            <a:avLst>
              <a:gd name="adj" fmla="val 47451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5" name="图片占位符 2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42" y="242888"/>
            <a:ext cx="3630590" cy="3186112"/>
          </a:xfrm>
          <a:custGeom>
            <a:avLst/>
            <a:gdLst>
              <a:gd name="connsiteX0" fmla="*/ 1590937 w 3695700"/>
              <a:gd name="connsiteY0" fmla="*/ 0 h 3352800"/>
              <a:gd name="connsiteX1" fmla="*/ 3695700 w 3695700"/>
              <a:gd name="connsiteY1" fmla="*/ 0 h 3352800"/>
              <a:gd name="connsiteX2" fmla="*/ 2104763 w 3695700"/>
              <a:gd name="connsiteY2" fmla="*/ 3352800 h 3352800"/>
              <a:gd name="connsiteX3" fmla="*/ 0 w 36957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700" h="3352800">
                <a:moveTo>
                  <a:pt x="1590937" y="0"/>
                </a:moveTo>
                <a:lnTo>
                  <a:pt x="3695700" y="0"/>
                </a:lnTo>
                <a:lnTo>
                  <a:pt x="2104763" y="3352800"/>
                </a:lnTo>
                <a:lnTo>
                  <a:pt x="0" y="3352800"/>
                </a:lnTo>
                <a:close/>
              </a:path>
            </a:pathLst>
          </a:custGeom>
        </p:spPr>
      </p:pic>
      <p:pic>
        <p:nvPicPr>
          <p:cNvPr id="26" name="图片占位符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92" y="214312"/>
            <a:ext cx="4964446" cy="6429376"/>
          </a:xfrm>
          <a:custGeom>
            <a:avLst/>
            <a:gdLst>
              <a:gd name="connsiteX0" fmla="*/ 3254190 w 5053476"/>
              <a:gd name="connsiteY0" fmla="*/ 0 h 6858002"/>
              <a:gd name="connsiteX1" fmla="*/ 5053476 w 5053476"/>
              <a:gd name="connsiteY1" fmla="*/ 0 h 6858002"/>
              <a:gd name="connsiteX2" fmla="*/ 5053476 w 5053476"/>
              <a:gd name="connsiteY2" fmla="*/ 5608686 h 6858002"/>
              <a:gd name="connsiteX3" fmla="*/ 4460663 w 5053476"/>
              <a:gd name="connsiteY3" fmla="*/ 6858002 h 6858002"/>
              <a:gd name="connsiteX4" fmla="*/ 0 w 505347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76" h="6858002">
                <a:moveTo>
                  <a:pt x="3254190" y="0"/>
                </a:moveTo>
                <a:lnTo>
                  <a:pt x="5053476" y="0"/>
                </a:lnTo>
                <a:lnTo>
                  <a:pt x="5053476" y="5608686"/>
                </a:lnTo>
                <a:lnTo>
                  <a:pt x="4460663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1534520" y="99868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34520" y="1471363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34520" y="293416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34520" y="3404102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34520" y="472462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34520" y="5123130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6153" y="1056589"/>
            <a:ext cx="226880" cy="330726"/>
            <a:chOff x="4081166" y="4301728"/>
            <a:chExt cx="239316" cy="348854"/>
          </a:xfrm>
          <a:solidFill>
            <a:schemeClr val="accent1">
              <a:lumMod val="50000"/>
            </a:schemeClr>
          </a:solidFill>
        </p:grpSpPr>
        <p:sp>
          <p:nvSpPr>
            <p:cNvPr id="34" name="AutoShape 97"/>
            <p:cNvSpPr/>
            <p:nvPr/>
          </p:nvSpPr>
          <p:spPr bwMode="auto">
            <a:xfrm>
              <a:off x="4081166" y="4301728"/>
              <a:ext cx="239316" cy="348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98"/>
            <p:cNvSpPr/>
            <p:nvPr/>
          </p:nvSpPr>
          <p:spPr bwMode="auto">
            <a:xfrm>
              <a:off x="4178797" y="4334470"/>
              <a:ext cx="44053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99"/>
            <p:cNvSpPr/>
            <p:nvPr/>
          </p:nvSpPr>
          <p:spPr bwMode="auto">
            <a:xfrm>
              <a:off x="4190108" y="4607123"/>
              <a:ext cx="21431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16153" y="4817068"/>
            <a:ext cx="318746" cy="318746"/>
            <a:chOff x="6162378" y="2904530"/>
            <a:chExt cx="348258" cy="348258"/>
          </a:xfrm>
          <a:solidFill>
            <a:schemeClr val="accent1">
              <a:lumMod val="50000"/>
            </a:schemeClr>
          </a:solidFill>
        </p:grpSpPr>
        <p:sp>
          <p:nvSpPr>
            <p:cNvPr id="38" name="AutoShape 52"/>
            <p:cNvSpPr/>
            <p:nvPr/>
          </p:nvSpPr>
          <p:spPr bwMode="auto">
            <a:xfrm>
              <a:off x="6162378" y="2904530"/>
              <a:ext cx="348258" cy="348258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53"/>
            <p:cNvSpPr/>
            <p:nvPr/>
          </p:nvSpPr>
          <p:spPr bwMode="auto">
            <a:xfrm>
              <a:off x="6293347" y="3024187"/>
              <a:ext cx="94060" cy="97631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54"/>
            <p:cNvSpPr/>
            <p:nvPr/>
          </p:nvSpPr>
          <p:spPr bwMode="auto">
            <a:xfrm>
              <a:off x="6282035" y="3143845"/>
              <a:ext cx="52983" cy="55364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55"/>
            <p:cNvSpPr/>
            <p:nvPr/>
          </p:nvSpPr>
          <p:spPr bwMode="auto">
            <a:xfrm>
              <a:off x="6336804" y="2958703"/>
              <a:ext cx="53578" cy="5596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1116153" y="3009379"/>
            <a:ext cx="269238" cy="252670"/>
            <a:chOff x="10074275" y="1647825"/>
            <a:chExt cx="464344" cy="435769"/>
          </a:xfrm>
          <a:solidFill>
            <a:schemeClr val="accent1">
              <a:lumMod val="50000"/>
            </a:schemeClr>
          </a:solidFill>
        </p:grpSpPr>
        <p:sp>
          <p:nvSpPr>
            <p:cNvPr id="43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7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8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76"/>
            <p:cNvSpPr/>
            <p:nvPr/>
          </p:nvSpPr>
          <p:spPr bwMode="auto">
            <a:xfrm>
              <a:off x="10132219" y="1865314"/>
              <a:ext cx="34845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0" name="Picture 125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17" y="4527004"/>
            <a:ext cx="41100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166"/>
          <p:cNvGrpSpPr/>
          <p:nvPr/>
        </p:nvGrpSpPr>
        <p:grpSpPr bwMode="auto">
          <a:xfrm>
            <a:off x="4590192" y="1547267"/>
            <a:ext cx="3471862" cy="3467100"/>
            <a:chOff x="1749" y="1113"/>
            <a:chExt cx="2187" cy="2184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2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>
              <a:off x="1756" y="1119"/>
              <a:ext cx="2173" cy="2172"/>
            </a:xfrm>
            <a:prstGeom prst="ellipse">
              <a:avLst/>
            </a:prstGeom>
            <a:gradFill rotWithShape="1">
              <a:gsLst>
                <a:gs pos="0">
                  <a:srgbClr val="B6B6B6"/>
                </a:gs>
                <a:gs pos="75000">
                  <a:srgbClr val="9F9F9F">
                    <a:gamma/>
                    <a:tint val="28235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tint val="38431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rot="1080000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8" name="Text Box 67"/>
            <p:cNvSpPr txBox="1">
              <a:spLocks noChangeArrowheads="1"/>
            </p:cNvSpPr>
            <p:nvPr/>
          </p:nvSpPr>
          <p:spPr bwMode="gray">
            <a:xfrm>
              <a:off x="2769" y="1209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GB" dirty="0"/>
            </a:p>
          </p:txBody>
        </p:sp>
        <p:sp>
          <p:nvSpPr>
            <p:cNvPr id="79" name="Text Box 67"/>
            <p:cNvSpPr txBox="1">
              <a:spLocks noChangeArrowheads="1"/>
            </p:cNvSpPr>
            <p:nvPr/>
          </p:nvSpPr>
          <p:spPr bwMode="gray">
            <a:xfrm>
              <a:off x="2769" y="1423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GB" dirty="0"/>
            </a:p>
          </p:txBody>
        </p:sp>
      </p:grpSp>
      <p:grpSp>
        <p:nvGrpSpPr>
          <p:cNvPr id="82" name="Group 117"/>
          <p:cNvGrpSpPr/>
          <p:nvPr/>
        </p:nvGrpSpPr>
        <p:grpSpPr bwMode="auto">
          <a:xfrm>
            <a:off x="5566504" y="2666454"/>
            <a:ext cx="609600" cy="609600"/>
            <a:chOff x="-180" y="2946"/>
            <a:chExt cx="384" cy="384"/>
          </a:xfrm>
        </p:grpSpPr>
        <p:sp>
          <p:nvSpPr>
            <p:cNvPr id="83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6" name="Group 135"/>
          <p:cNvGrpSpPr/>
          <p:nvPr/>
        </p:nvGrpSpPr>
        <p:grpSpPr bwMode="auto">
          <a:xfrm>
            <a:off x="6693629" y="2456904"/>
            <a:ext cx="609600" cy="609600"/>
            <a:chOff x="-180" y="2946"/>
            <a:chExt cx="384" cy="384"/>
          </a:xfrm>
        </p:grpSpPr>
        <p:sp>
          <p:nvSpPr>
            <p:cNvPr id="87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0" name="Group 139"/>
          <p:cNvGrpSpPr/>
          <p:nvPr/>
        </p:nvGrpSpPr>
        <p:grpSpPr bwMode="auto">
          <a:xfrm>
            <a:off x="6074504" y="3150642"/>
            <a:ext cx="609600" cy="609600"/>
            <a:chOff x="-180" y="2946"/>
            <a:chExt cx="384" cy="384"/>
          </a:xfrm>
        </p:grpSpPr>
        <p:sp>
          <p:nvSpPr>
            <p:cNvPr id="91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93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4" name="Group 203"/>
          <p:cNvGrpSpPr/>
          <p:nvPr/>
        </p:nvGrpSpPr>
        <p:grpSpPr bwMode="auto">
          <a:xfrm rot="30600762">
            <a:off x="3934558" y="1936201"/>
            <a:ext cx="1655762" cy="1571625"/>
            <a:chOff x="3097" y="1092"/>
            <a:chExt cx="788" cy="748"/>
          </a:xfrm>
        </p:grpSpPr>
        <p:grpSp>
          <p:nvGrpSpPr>
            <p:cNvPr id="95" name="Group 204"/>
            <p:cNvGrpSpPr/>
            <p:nvPr/>
          </p:nvGrpSpPr>
          <p:grpSpPr bwMode="auto"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106" name="Freeform 205"/>
              <p:cNvSpPr/>
              <p:nvPr/>
            </p:nvSpPr>
            <p:spPr bwMode="gray">
              <a:xfrm rot="10521890">
                <a:off x="3146" y="1103"/>
                <a:ext cx="371" cy="414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6275"/>
                      <a:invGamma/>
                    </a:srgbClr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Freeform 206"/>
              <p:cNvSpPr/>
              <p:nvPr/>
            </p:nvSpPr>
            <p:spPr bwMode="gray">
              <a:xfrm rot="10521890">
                <a:off x="3376" y="1238"/>
                <a:ext cx="509" cy="347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69A2E1">
                      <a:gamma/>
                      <a:tint val="60784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Freeform 207"/>
              <p:cNvSpPr/>
              <p:nvPr/>
            </p:nvSpPr>
            <p:spPr bwMode="gray">
              <a:xfrm rot="10521890">
                <a:off x="3304" y="1309"/>
                <a:ext cx="389" cy="531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9A2E1">
                      <a:gamma/>
                      <a:tint val="76863"/>
                      <a:invGamma/>
                    </a:srgbClr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Freeform 208"/>
              <p:cNvSpPr/>
              <p:nvPr/>
            </p:nvSpPr>
            <p:spPr bwMode="gray">
              <a:xfrm rot="10521890">
                <a:off x="3374" y="1172"/>
                <a:ext cx="305" cy="42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Freeform 209"/>
              <p:cNvSpPr/>
              <p:nvPr/>
            </p:nvSpPr>
            <p:spPr bwMode="gray">
              <a:xfrm rot="10521890">
                <a:off x="3244" y="1312"/>
                <a:ext cx="441" cy="321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6" name="Group 210"/>
            <p:cNvGrpSpPr/>
            <p:nvPr/>
          </p:nvGrpSpPr>
          <p:grpSpPr bwMode="auto"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104" name="Freeform 211"/>
              <p:cNvSpPr/>
              <p:nvPr/>
            </p:nvSpPr>
            <p:spPr bwMode="gray">
              <a:xfrm rot="10521890">
                <a:off x="3097" y="1092"/>
                <a:ext cx="62" cy="6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Freeform 212"/>
              <p:cNvSpPr/>
              <p:nvPr/>
            </p:nvSpPr>
            <p:spPr bwMode="gray">
              <a:xfrm rot="10521890">
                <a:off x="3131" y="1112"/>
                <a:ext cx="107" cy="102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7" name="Group 213"/>
            <p:cNvGrpSpPr/>
            <p:nvPr/>
          </p:nvGrpSpPr>
          <p:grpSpPr bwMode="auto"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98" name="Freeform 214"/>
              <p:cNvSpPr/>
              <p:nvPr/>
            </p:nvSpPr>
            <p:spPr bwMode="gray">
              <a:xfrm>
                <a:off x="2781" y="2180"/>
                <a:ext cx="142" cy="130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215"/>
              <p:cNvSpPr/>
              <p:nvPr/>
            </p:nvSpPr>
            <p:spPr bwMode="gray">
              <a:xfrm>
                <a:off x="2760" y="2156"/>
                <a:ext cx="148" cy="13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216"/>
              <p:cNvSpPr/>
              <p:nvPr/>
            </p:nvSpPr>
            <p:spPr bwMode="gray">
              <a:xfrm>
                <a:off x="2800" y="2201"/>
                <a:ext cx="137" cy="123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Freeform 217"/>
              <p:cNvSpPr/>
              <p:nvPr/>
            </p:nvSpPr>
            <p:spPr bwMode="gray">
              <a:xfrm>
                <a:off x="2856" y="2262"/>
                <a:ext cx="116" cy="104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Freeform 218"/>
              <p:cNvSpPr/>
              <p:nvPr/>
            </p:nvSpPr>
            <p:spPr bwMode="gray">
              <a:xfrm>
                <a:off x="2840" y="2244"/>
                <a:ext cx="120" cy="111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219"/>
              <p:cNvSpPr/>
              <p:nvPr/>
            </p:nvSpPr>
            <p:spPr bwMode="gray">
              <a:xfrm>
                <a:off x="2873" y="2279"/>
                <a:ext cx="111" cy="10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11" name="Group 257"/>
          <p:cNvGrpSpPr/>
          <p:nvPr/>
        </p:nvGrpSpPr>
        <p:grpSpPr bwMode="auto">
          <a:xfrm>
            <a:off x="7015895" y="1693318"/>
            <a:ext cx="1846263" cy="1365251"/>
            <a:chOff x="3295" y="1211"/>
            <a:chExt cx="1163" cy="860"/>
          </a:xfrm>
        </p:grpSpPr>
        <p:grpSp>
          <p:nvGrpSpPr>
            <p:cNvPr id="112" name="Group 254"/>
            <p:cNvGrpSpPr/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123" name="Freeform 239"/>
              <p:cNvSpPr/>
              <p:nvPr/>
            </p:nvSpPr>
            <p:spPr bwMode="gray">
              <a:xfrm rot="28823090">
                <a:off x="3448" y="1520"/>
                <a:ext cx="491" cy="548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6275"/>
                      <a:invGamma/>
                    </a:srgbClr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240"/>
              <p:cNvSpPr/>
              <p:nvPr/>
            </p:nvSpPr>
            <p:spPr bwMode="gray">
              <a:xfrm rot="28823090">
                <a:off x="3694" y="1318"/>
                <a:ext cx="674" cy="459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69A2E1">
                      <a:gamma/>
                      <a:tint val="60784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241"/>
              <p:cNvSpPr/>
              <p:nvPr/>
            </p:nvSpPr>
            <p:spPr bwMode="gray">
              <a:xfrm rot="28823090">
                <a:off x="3849" y="1463"/>
                <a:ext cx="515" cy="70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9A2E1">
                      <a:gamma/>
                      <a:tint val="76863"/>
                      <a:invGamma/>
                    </a:srgbClr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242"/>
              <p:cNvSpPr/>
              <p:nvPr/>
            </p:nvSpPr>
            <p:spPr bwMode="gray">
              <a:xfrm rot="288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243"/>
              <p:cNvSpPr/>
              <p:nvPr/>
            </p:nvSpPr>
            <p:spPr bwMode="gray">
              <a:xfrm rot="288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3" name="Group 256"/>
            <p:cNvGrpSpPr/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121" name="Freeform 245"/>
              <p:cNvSpPr/>
              <p:nvPr/>
            </p:nvSpPr>
            <p:spPr bwMode="gray">
              <a:xfrm rot="28823090">
                <a:off x="3295" y="1831"/>
                <a:ext cx="82" cy="8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246"/>
              <p:cNvSpPr/>
              <p:nvPr/>
            </p:nvSpPr>
            <p:spPr bwMode="gray">
              <a:xfrm rot="28823090">
                <a:off x="3352" y="1773"/>
                <a:ext cx="142" cy="135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4" name="Group 255"/>
            <p:cNvGrpSpPr/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115" name="Freeform 248"/>
              <p:cNvSpPr/>
              <p:nvPr/>
            </p:nvSpPr>
            <p:spPr bwMode="gray">
              <a:xfrm rot="28823090">
                <a:off x="3402" y="1805"/>
                <a:ext cx="80" cy="66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Freeform 249"/>
              <p:cNvSpPr/>
              <p:nvPr/>
            </p:nvSpPr>
            <p:spPr bwMode="gray">
              <a:xfrm rot="28823090">
                <a:off x="3414" y="1800"/>
                <a:ext cx="84" cy="69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Freeform 250"/>
              <p:cNvSpPr/>
              <p:nvPr/>
            </p:nvSpPr>
            <p:spPr bwMode="gray">
              <a:xfrm rot="28823090">
                <a:off x="3390" y="1811"/>
                <a:ext cx="77" cy="62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251"/>
              <p:cNvSpPr/>
              <p:nvPr/>
            </p:nvSpPr>
            <p:spPr bwMode="gray">
              <a:xfrm rot="28823090">
                <a:off x="3361" y="1825"/>
                <a:ext cx="66" cy="52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252"/>
              <p:cNvSpPr/>
              <p:nvPr/>
            </p:nvSpPr>
            <p:spPr bwMode="gray">
              <a:xfrm rot="28823090">
                <a:off x="3370" y="1819"/>
                <a:ext cx="68" cy="56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253"/>
              <p:cNvSpPr/>
              <p:nvPr/>
            </p:nvSpPr>
            <p:spPr bwMode="gray">
              <a:xfrm rot="28823090">
                <a:off x="3351" y="1828"/>
                <a:ext cx="63" cy="5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28" name="Group 295"/>
          <p:cNvGrpSpPr/>
          <p:nvPr/>
        </p:nvGrpSpPr>
        <p:grpSpPr bwMode="auto">
          <a:xfrm>
            <a:off x="6376129" y="3453854"/>
            <a:ext cx="1547813" cy="1592263"/>
            <a:chOff x="2860" y="2298"/>
            <a:chExt cx="975" cy="1003"/>
          </a:xfrm>
        </p:grpSpPr>
        <p:grpSp>
          <p:nvGrpSpPr>
            <p:cNvPr id="129" name="Group 292"/>
            <p:cNvGrpSpPr/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140" name="Freeform 277"/>
              <p:cNvSpPr/>
              <p:nvPr/>
            </p:nvSpPr>
            <p:spPr bwMode="gray">
              <a:xfrm rot="10843907">
                <a:off x="2900" y="2334"/>
                <a:ext cx="476" cy="532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41" name="Freeform 278"/>
              <p:cNvSpPr/>
              <p:nvPr/>
            </p:nvSpPr>
            <p:spPr bwMode="gray">
              <a:xfrm rot="10843907">
                <a:off x="3181" y="2543"/>
                <a:ext cx="654" cy="446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279"/>
              <p:cNvSpPr/>
              <p:nvPr/>
            </p:nvSpPr>
            <p:spPr bwMode="gray">
              <a:xfrm rot="10843907">
                <a:off x="3070" y="2619"/>
                <a:ext cx="499" cy="68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280"/>
              <p:cNvSpPr/>
              <p:nvPr/>
            </p:nvSpPr>
            <p:spPr bwMode="gray">
              <a:xfrm rot="10843907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44" name="Freeform 281"/>
              <p:cNvSpPr/>
              <p:nvPr/>
            </p:nvSpPr>
            <p:spPr bwMode="gray">
              <a:xfrm rot="10843907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0" name="Group 294"/>
            <p:cNvGrpSpPr/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138" name="Freeform 283"/>
              <p:cNvSpPr/>
              <p:nvPr/>
            </p:nvSpPr>
            <p:spPr bwMode="gray">
              <a:xfrm rot="10843907">
                <a:off x="2860" y="2298"/>
                <a:ext cx="80" cy="79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284"/>
              <p:cNvSpPr/>
              <p:nvPr/>
            </p:nvSpPr>
            <p:spPr bwMode="gray">
              <a:xfrm rot="10843907">
                <a:off x="2899" y="2331"/>
                <a:ext cx="137" cy="131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1" name="Group 293"/>
            <p:cNvGrpSpPr/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132" name="Freeform 286"/>
              <p:cNvSpPr/>
              <p:nvPr/>
            </p:nvSpPr>
            <p:spPr bwMode="gray">
              <a:xfrm rot="10843907">
                <a:off x="2939" y="2378"/>
                <a:ext cx="78" cy="63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287"/>
              <p:cNvSpPr/>
              <p:nvPr/>
            </p:nvSpPr>
            <p:spPr bwMode="gray">
              <a:xfrm rot="10843907">
                <a:off x="2947" y="2386"/>
                <a:ext cx="82" cy="6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288"/>
              <p:cNvSpPr/>
              <p:nvPr/>
            </p:nvSpPr>
            <p:spPr bwMode="gray">
              <a:xfrm rot="10843907">
                <a:off x="2931" y="2372"/>
                <a:ext cx="76" cy="60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289"/>
              <p:cNvSpPr/>
              <p:nvPr/>
            </p:nvSpPr>
            <p:spPr bwMode="gray">
              <a:xfrm rot="10843907">
                <a:off x="2913" y="2349"/>
                <a:ext cx="64" cy="51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290"/>
              <p:cNvSpPr/>
              <p:nvPr/>
            </p:nvSpPr>
            <p:spPr bwMode="gray">
              <a:xfrm rot="10843907">
                <a:off x="2918" y="2356"/>
                <a:ext cx="67" cy="54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291"/>
              <p:cNvSpPr/>
              <p:nvPr/>
            </p:nvSpPr>
            <p:spPr bwMode="gray">
              <a:xfrm rot="10843907">
                <a:off x="2905" y="2343"/>
                <a:ext cx="61" cy="50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148" name="任意多边形 1"/>
          <p:cNvSpPr/>
          <p:nvPr/>
        </p:nvSpPr>
        <p:spPr>
          <a:xfrm>
            <a:off x="5195771" y="3490047"/>
            <a:ext cx="1140031" cy="1615044"/>
          </a:xfrm>
          <a:custGeom>
            <a:avLst/>
            <a:gdLst>
              <a:gd name="connsiteX0" fmla="*/ 1140031 w 1140031"/>
              <a:gd name="connsiteY0" fmla="*/ 0 h 1615044"/>
              <a:gd name="connsiteX1" fmla="*/ 0 w 1140031"/>
              <a:gd name="connsiteY1" fmla="*/ 1615044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031" h="1615044">
                <a:moveTo>
                  <a:pt x="1140031" y="0"/>
                </a:moveTo>
                <a:lnTo>
                  <a:pt x="0" y="1615044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任意多边形 2"/>
          <p:cNvSpPr/>
          <p:nvPr/>
        </p:nvSpPr>
        <p:spPr>
          <a:xfrm>
            <a:off x="6988945" y="2825028"/>
            <a:ext cx="1235034" cy="368135"/>
          </a:xfrm>
          <a:custGeom>
            <a:avLst/>
            <a:gdLst>
              <a:gd name="connsiteX0" fmla="*/ 0 w 1235034"/>
              <a:gd name="connsiteY0" fmla="*/ 0 h 368135"/>
              <a:gd name="connsiteX1" fmla="*/ 0 w 1235034"/>
              <a:gd name="connsiteY1" fmla="*/ 368135 h 368135"/>
              <a:gd name="connsiteX2" fmla="*/ 1235034 w 1235034"/>
              <a:gd name="connsiteY2" fmla="*/ 368135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034" h="368135">
                <a:moveTo>
                  <a:pt x="0" y="0"/>
                </a:moveTo>
                <a:lnTo>
                  <a:pt x="0" y="368135"/>
                </a:lnTo>
                <a:lnTo>
                  <a:pt x="1235034" y="368135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任意多边形 4"/>
          <p:cNvSpPr/>
          <p:nvPr/>
        </p:nvSpPr>
        <p:spPr>
          <a:xfrm>
            <a:off x="4210119" y="1138733"/>
            <a:ext cx="1662546" cy="1769423"/>
          </a:xfrm>
          <a:custGeom>
            <a:avLst/>
            <a:gdLst>
              <a:gd name="connsiteX0" fmla="*/ 1662546 w 1662546"/>
              <a:gd name="connsiteY0" fmla="*/ 1769423 h 1769423"/>
              <a:gd name="connsiteX1" fmla="*/ 1662546 w 1662546"/>
              <a:gd name="connsiteY1" fmla="*/ 0 h 1769423"/>
              <a:gd name="connsiteX2" fmla="*/ 0 w 1662546"/>
              <a:gd name="connsiteY2" fmla="*/ 0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546" h="1769423">
                <a:moveTo>
                  <a:pt x="1662546" y="1769423"/>
                </a:moveTo>
                <a:lnTo>
                  <a:pt x="166254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1063011" y="887023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063011" y="1356965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1534569" y="437017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534569" y="4840112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406495" y="3154039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8406495" y="3623981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1" grpId="0"/>
      <p:bldP spid="153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4540</Words>
  <Application>WPS 演示</Application>
  <PresentationFormat>宽屏</PresentationFormat>
  <Paragraphs>231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5" baseType="lpstr">
      <vt:lpstr>Arial</vt:lpstr>
      <vt:lpstr>宋体</vt:lpstr>
      <vt:lpstr>Wingdings</vt:lpstr>
      <vt:lpstr>禹卫书法行书简体</vt:lpstr>
      <vt:lpstr>微软雅黑</vt:lpstr>
      <vt:lpstr>Felix Titling</vt:lpstr>
      <vt:lpstr>经典综艺体繁</vt:lpstr>
      <vt:lpstr>Calibri</vt:lpstr>
      <vt:lpstr>幼圆</vt:lpstr>
      <vt:lpstr>Century Gothic</vt:lpstr>
      <vt:lpstr>迷你简综艺</vt:lpstr>
      <vt:lpstr>Gill Sans</vt:lpstr>
      <vt:lpstr>28 Days Later</vt:lpstr>
      <vt:lpstr>Segoe Print</vt:lpstr>
      <vt:lpstr>Impact</vt:lpstr>
      <vt:lpstr>Hiragino Sans GB W6</vt:lpstr>
      <vt:lpstr>DokChampa</vt:lpstr>
      <vt:lpstr>造字工房文研（非商用）常规体</vt:lpstr>
      <vt:lpstr>时尚中黑简体</vt:lpstr>
      <vt:lpstr>等线</vt:lpstr>
      <vt:lpstr>Gabriola</vt:lpstr>
      <vt:lpstr>Arial Unicode MS</vt:lpstr>
      <vt:lpstr>等线 Light</vt:lpstr>
      <vt:lpstr>Microsoft Sans Serif</vt:lpstr>
      <vt:lpstr>黑体</vt:lpstr>
      <vt:lpstr>Meiryo</vt:lpstr>
      <vt:lpstr>Yu Gothic UI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xiaoke</cp:lastModifiedBy>
  <cp:revision>31</cp:revision>
  <dcterms:created xsi:type="dcterms:W3CDTF">2019-03-27T07:18:00Z</dcterms:created>
  <dcterms:modified xsi:type="dcterms:W3CDTF">2020-10-02T02:06:29Z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