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8" r:id="rId4"/>
    <p:sldId id="259" r:id="rId5"/>
    <p:sldId id="260" r:id="rId6"/>
    <p:sldId id="275" r:id="rId7"/>
    <p:sldId id="276" r:id="rId8"/>
    <p:sldId id="267" r:id="rId9"/>
    <p:sldId id="277" r:id="rId11"/>
    <p:sldId id="278" r:id="rId12"/>
    <p:sldId id="261" r:id="rId13"/>
    <p:sldId id="279" r:id="rId14"/>
    <p:sldId id="280" r:id="rId15"/>
    <p:sldId id="281" r:id="rId16"/>
    <p:sldId id="282" r:id="rId17"/>
    <p:sldId id="262" r:id="rId18"/>
    <p:sldId id="283" r:id="rId19"/>
    <p:sldId id="284" r:id="rId20"/>
    <p:sldId id="285" r:id="rId21"/>
    <p:sldId id="265" r:id="rId22"/>
    <p:sldId id="263" r:id="rId23"/>
    <p:sldId id="266" r:id="rId24"/>
    <p:sldId id="268" r:id="rId25"/>
    <p:sldId id="269" r:id="rId26"/>
    <p:sldId id="270" r:id="rId27"/>
    <p:sldId id="264" r:id="rId28"/>
    <p:sldId id="271" r:id="rId29"/>
    <p:sldId id="272" r:id="rId30"/>
    <p:sldId id="273" r:id="rId31"/>
    <p:sldId id="274" r:id="rId32"/>
    <p:sldId id="286"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62" autoAdjust="0"/>
    <p:restoredTop sz="94660"/>
  </p:normalViewPr>
  <p:slideViewPr>
    <p:cSldViewPr snapToGrid="0">
      <p:cViewPr varScale="1">
        <p:scale>
          <a:sx n="111" d="100"/>
          <a:sy n="111" d="100"/>
        </p:scale>
        <p:origin x="186" y="96"/>
      </p:cViewPr>
      <p:guideLst>
        <p:guide orient="horz" pos="2160"/>
        <p:guide pos="3840"/>
      </p:guideLst>
    </p:cSldViewPr>
  </p:slideViewPr>
  <p:notesTextViewPr>
    <p:cViewPr>
      <p:scale>
        <a:sx n="1" d="1"/>
        <a:sy n="1" d="1"/>
      </p:scale>
      <p:origin x="0" y="0"/>
    </p:cViewPr>
  </p:notesTextViewPr>
  <p:sorterViewPr>
    <p:cViewPr>
      <p:scale>
        <a:sx n="62" d="100"/>
        <a:sy n="62"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64743566513"/>
          <c:y val="0.0316780060529709"/>
          <c:w val="0.607306361198425"/>
          <c:h val="0.752957820892334"/>
        </c:manualLayout>
      </c:layout>
      <c:doughnutChart>
        <c:varyColors val="1"/>
        <c:ser>
          <c:idx val="0"/>
          <c:order val="0"/>
          <c:tx>
            <c:strRef>
              <c:f>Sheet1!$B$1</c:f>
              <c:strCache>
                <c:ptCount val="1"/>
                <c:pt idx="0">
                  <c:v>PROJECT 1</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solidFill>
                <a:schemeClr val="accent3"/>
              </a:solidFill>
              <a:ln w="19050">
                <a:noFill/>
              </a:ln>
              <a:effectLst/>
            </c:spPr>
          </c:dPt>
          <c:dPt>
            <c:idx val="3"/>
            <c:bubble3D val="0"/>
            <c:spPr>
              <a:solidFill>
                <a:schemeClr val="bg1"/>
              </a:solidFill>
              <a:ln w="19050">
                <a:noFill/>
              </a:ln>
              <a:effectLst/>
            </c:spPr>
          </c:dPt>
          <c:dPt>
            <c:idx val="4"/>
            <c:bubble3D val="0"/>
            <c:spPr>
              <a:solidFill>
                <a:schemeClr val="bg1">
                  <a:alpha val="60000"/>
                </a:schemeClr>
              </a:solidFill>
              <a:ln w="19050">
                <a:noFill/>
              </a:ln>
              <a:effectLst/>
            </c:spPr>
          </c:dPt>
          <c:dPt>
            <c:idx val="5"/>
            <c:bubble3D val="0"/>
            <c:spPr>
              <a:solidFill>
                <a:schemeClr val="bg1">
                  <a:alpha val="25000"/>
                </a:schemeClr>
              </a:solidFill>
              <a:ln w="19050">
                <a:noFill/>
              </a:ln>
              <a:effectLst/>
            </c:spPr>
          </c:dPt>
          <c:dPt>
            <c:idx val="6"/>
            <c:bubble3D val="0"/>
            <c:spPr>
              <a:solidFill>
                <a:schemeClr val="bg1">
                  <a:alpha val="90000"/>
                </a:schemeClr>
              </a:solid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Sheet1!$B$2:$B$8</c:f>
              <c:numCache>
                <c:formatCode>General</c:formatCode>
                <c:ptCount val="7"/>
                <c:pt idx="0">
                  <c:v>10</c:v>
                </c:pt>
                <c:pt idx="1">
                  <c:v>10</c:v>
                </c:pt>
                <c:pt idx="2">
                  <c:v>10</c:v>
                </c:pt>
                <c:pt idx="3">
                  <c:v>10</c:v>
                </c:pt>
                <c:pt idx="4">
                  <c:v>10</c:v>
                </c:pt>
                <c:pt idx="5">
                  <c:v>10</c:v>
                </c:pt>
                <c:pt idx="6">
                  <c:v>10</c:v>
                </c:pt>
              </c:numCache>
            </c:numRef>
          </c:val>
        </c:ser>
        <c:ser>
          <c:idx val="1"/>
          <c:order val="1"/>
          <c:tx>
            <c:strRef>
              <c:f>Sheet1!$C$1</c:f>
              <c:strCache>
                <c:ptCount val="1"/>
                <c:pt idx="0">
                  <c:v>PROJECT 2</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solidFill>
                <a:schemeClr val="accent3"/>
              </a:solid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solidFill>
                <a:schemeClr val="bg1">
                  <a:alpha val="25000"/>
                </a:schemeClr>
              </a:solidFill>
              <a:ln w="19050">
                <a:noFill/>
              </a:ln>
              <a:effectLst/>
            </c:spPr>
          </c:dPt>
          <c:dPt>
            <c:idx val="6"/>
            <c:bubble3D val="0"/>
            <c:spPr>
              <a:solidFill>
                <a:schemeClr val="bg1">
                  <a:alpha val="90000"/>
                </a:schemeClr>
              </a:solid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Sheet1!$C$2:$C$8</c:f>
              <c:numCache>
                <c:formatCode>General</c:formatCode>
                <c:ptCount val="7"/>
                <c:pt idx="0">
                  <c:v>10</c:v>
                </c:pt>
                <c:pt idx="1">
                  <c:v>10</c:v>
                </c:pt>
                <c:pt idx="2">
                  <c:v>10</c:v>
                </c:pt>
                <c:pt idx="3">
                  <c:v>10</c:v>
                </c:pt>
                <c:pt idx="4">
                  <c:v>10</c:v>
                </c:pt>
                <c:pt idx="5">
                  <c:v>10</c:v>
                </c:pt>
                <c:pt idx="6">
                  <c:v>10</c:v>
                </c:pt>
              </c:numCache>
            </c:numRef>
          </c:val>
        </c:ser>
        <c:ser>
          <c:idx val="2"/>
          <c:order val="2"/>
          <c:tx>
            <c:strRef>
              <c:f>Sheet1!$D$1</c:f>
              <c:strCache>
                <c:ptCount val="1"/>
                <c:pt idx="0">
                  <c:v>PROJECT 3</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no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solidFill>
                <a:schemeClr val="bg1">
                  <a:alpha val="25000"/>
                </a:schemeClr>
              </a:solidFill>
              <a:ln w="19050">
                <a:noFill/>
              </a:ln>
              <a:effectLst/>
            </c:spPr>
          </c:dPt>
          <c:dPt>
            <c:idx val="6"/>
            <c:bubble3D val="0"/>
            <c:spPr>
              <a:no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Sheet1!$D$2:$D$8</c:f>
              <c:numCache>
                <c:formatCode>General</c:formatCode>
                <c:ptCount val="7"/>
                <c:pt idx="0">
                  <c:v>10</c:v>
                </c:pt>
                <c:pt idx="1">
                  <c:v>10</c:v>
                </c:pt>
                <c:pt idx="2">
                  <c:v>10</c:v>
                </c:pt>
                <c:pt idx="3">
                  <c:v>10</c:v>
                </c:pt>
                <c:pt idx="4">
                  <c:v>10</c:v>
                </c:pt>
                <c:pt idx="5">
                  <c:v>10</c:v>
                </c:pt>
                <c:pt idx="6">
                  <c:v>10</c:v>
                </c:pt>
              </c:numCache>
            </c:numRef>
          </c:val>
        </c:ser>
        <c:ser>
          <c:idx val="3"/>
          <c:order val="3"/>
          <c:tx>
            <c:strRef>
              <c:f>Sheet1!$E$1</c:f>
              <c:strCache>
                <c:ptCount val="1"/>
                <c:pt idx="0">
                  <c:v>PROJECT 4</c:v>
                </c:pt>
              </c:strCache>
            </c:strRef>
          </c:tx>
          <c:spPr>
            <a:ln w="19050">
              <a:noFill/>
            </a:ln>
          </c:spPr>
          <c:explosion val="0"/>
          <c:dPt>
            <c:idx val="0"/>
            <c:bubble3D val="0"/>
            <c:spPr>
              <a:solidFill>
                <a:schemeClr val="bg1">
                  <a:alpha val="70000"/>
                </a:schemeClr>
              </a:solidFill>
              <a:ln w="19050">
                <a:noFill/>
              </a:ln>
              <a:effectLst/>
            </c:spPr>
          </c:dPt>
          <c:dPt>
            <c:idx val="1"/>
            <c:bubble3D val="0"/>
            <c:spPr>
              <a:noFill/>
              <a:ln w="19050">
                <a:noFill/>
              </a:ln>
              <a:effectLst/>
            </c:spPr>
          </c:dPt>
          <c:dPt>
            <c:idx val="2"/>
            <c:bubble3D val="0"/>
            <c:spPr>
              <a:no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noFill/>
              <a:ln w="19050">
                <a:noFill/>
              </a:ln>
              <a:effectLst/>
            </c:spPr>
          </c:dPt>
          <c:dPt>
            <c:idx val="6"/>
            <c:bubble3D val="0"/>
            <c:spPr>
              <a:no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Sheet1!$E$2:$E$8</c:f>
              <c:numCache>
                <c:formatCode>General</c:formatCode>
                <c:ptCount val="7"/>
                <c:pt idx="0">
                  <c:v>10</c:v>
                </c:pt>
                <c:pt idx="1">
                  <c:v>10</c:v>
                </c:pt>
                <c:pt idx="2">
                  <c:v>10</c:v>
                </c:pt>
                <c:pt idx="3">
                  <c:v>10</c:v>
                </c:pt>
                <c:pt idx="4">
                  <c:v>10</c:v>
                </c:pt>
                <c:pt idx="5">
                  <c:v>10</c:v>
                </c:pt>
                <c:pt idx="6">
                  <c:v>10</c:v>
                </c:pt>
              </c:numCache>
            </c:numRef>
          </c:val>
        </c:ser>
        <c:dLbls>
          <c:showLegendKey val="0"/>
          <c:showVal val="0"/>
          <c:showCatName val="0"/>
          <c:showSerName val="0"/>
          <c:showPercent val="0"/>
          <c:showBubbleSize val="0"/>
          <c:showLeaderLines val="1"/>
        </c:dLbls>
        <c:firstSliceAng val="49"/>
        <c:holeSize val="3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64743566513"/>
          <c:y val="0.0316780060529709"/>
          <c:w val="0.607306361198425"/>
          <c:h val="0.752957820892334"/>
        </c:manualLayout>
      </c:layout>
      <c:doughnutChart>
        <c:varyColors val="1"/>
        <c:ser>
          <c:idx val="0"/>
          <c:order val="0"/>
          <c:tx>
            <c:strRef>
              <c:f>Sheet1!$B$1</c:f>
              <c:strCache>
                <c:ptCount val="1"/>
                <c:pt idx="0">
                  <c:v>PROJECT 1</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solidFill>
                <a:schemeClr val="accent3"/>
              </a:solidFill>
              <a:ln w="19050">
                <a:noFill/>
              </a:ln>
              <a:effectLst/>
            </c:spPr>
          </c:dPt>
          <c:dPt>
            <c:idx val="3"/>
            <c:bubble3D val="0"/>
            <c:spPr>
              <a:solidFill>
                <a:schemeClr val="bg1"/>
              </a:solidFill>
              <a:ln w="19050">
                <a:noFill/>
              </a:ln>
              <a:effectLst/>
            </c:spPr>
          </c:dPt>
          <c:dPt>
            <c:idx val="4"/>
            <c:bubble3D val="0"/>
            <c:spPr>
              <a:solidFill>
                <a:schemeClr val="bg1">
                  <a:alpha val="60000"/>
                </a:schemeClr>
              </a:solidFill>
              <a:ln w="19050">
                <a:noFill/>
              </a:ln>
              <a:effectLst/>
            </c:spPr>
          </c:dPt>
          <c:dPt>
            <c:idx val="5"/>
            <c:bubble3D val="0"/>
            <c:spPr>
              <a:solidFill>
                <a:schemeClr val="bg1">
                  <a:alpha val="25000"/>
                </a:schemeClr>
              </a:solidFill>
              <a:ln w="19050">
                <a:noFill/>
              </a:ln>
              <a:effectLst/>
            </c:spPr>
          </c:dPt>
          <c:dPt>
            <c:idx val="6"/>
            <c:bubble3D val="0"/>
            <c:spPr>
              <a:solidFill>
                <a:schemeClr val="bg1">
                  <a:alpha val="90000"/>
                </a:schemeClr>
              </a:solid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Sheet1!$B$2:$B$8</c:f>
              <c:numCache>
                <c:formatCode>General</c:formatCode>
                <c:ptCount val="7"/>
                <c:pt idx="0">
                  <c:v>10</c:v>
                </c:pt>
                <c:pt idx="1">
                  <c:v>10</c:v>
                </c:pt>
                <c:pt idx="2">
                  <c:v>10</c:v>
                </c:pt>
                <c:pt idx="3">
                  <c:v>10</c:v>
                </c:pt>
                <c:pt idx="4">
                  <c:v>10</c:v>
                </c:pt>
                <c:pt idx="5">
                  <c:v>10</c:v>
                </c:pt>
                <c:pt idx="6">
                  <c:v>10</c:v>
                </c:pt>
              </c:numCache>
            </c:numRef>
          </c:val>
        </c:ser>
        <c:ser>
          <c:idx val="1"/>
          <c:order val="1"/>
          <c:tx>
            <c:strRef>
              <c:f>Sheet1!$C$1</c:f>
              <c:strCache>
                <c:ptCount val="1"/>
                <c:pt idx="0">
                  <c:v>PROJECT 2</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solidFill>
                <a:schemeClr val="accent3"/>
              </a:solid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solidFill>
                <a:schemeClr val="bg1">
                  <a:alpha val="25000"/>
                </a:schemeClr>
              </a:solidFill>
              <a:ln w="19050">
                <a:noFill/>
              </a:ln>
              <a:effectLst/>
            </c:spPr>
          </c:dPt>
          <c:dPt>
            <c:idx val="6"/>
            <c:bubble3D val="0"/>
            <c:spPr>
              <a:solidFill>
                <a:schemeClr val="bg1">
                  <a:alpha val="90000"/>
                </a:schemeClr>
              </a:solid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Sheet1!$C$2:$C$8</c:f>
              <c:numCache>
                <c:formatCode>General</c:formatCode>
                <c:ptCount val="7"/>
                <c:pt idx="0">
                  <c:v>10</c:v>
                </c:pt>
                <c:pt idx="1">
                  <c:v>10</c:v>
                </c:pt>
                <c:pt idx="2">
                  <c:v>10</c:v>
                </c:pt>
                <c:pt idx="3">
                  <c:v>10</c:v>
                </c:pt>
                <c:pt idx="4">
                  <c:v>10</c:v>
                </c:pt>
                <c:pt idx="5">
                  <c:v>10</c:v>
                </c:pt>
                <c:pt idx="6">
                  <c:v>10</c:v>
                </c:pt>
              </c:numCache>
            </c:numRef>
          </c:val>
        </c:ser>
        <c:ser>
          <c:idx val="2"/>
          <c:order val="2"/>
          <c:tx>
            <c:strRef>
              <c:f>Sheet1!$D$1</c:f>
              <c:strCache>
                <c:ptCount val="1"/>
                <c:pt idx="0">
                  <c:v>PROJECT 3</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no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solidFill>
                <a:schemeClr val="bg1">
                  <a:alpha val="25000"/>
                </a:schemeClr>
              </a:solidFill>
              <a:ln w="19050">
                <a:noFill/>
              </a:ln>
              <a:effectLst/>
            </c:spPr>
          </c:dPt>
          <c:dPt>
            <c:idx val="6"/>
            <c:bubble3D val="0"/>
            <c:spPr>
              <a:no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Sheet1!$D$2:$D$8</c:f>
              <c:numCache>
                <c:formatCode>General</c:formatCode>
                <c:ptCount val="7"/>
                <c:pt idx="0">
                  <c:v>10</c:v>
                </c:pt>
                <c:pt idx="1">
                  <c:v>10</c:v>
                </c:pt>
                <c:pt idx="2">
                  <c:v>10</c:v>
                </c:pt>
                <c:pt idx="3">
                  <c:v>10</c:v>
                </c:pt>
                <c:pt idx="4">
                  <c:v>10</c:v>
                </c:pt>
                <c:pt idx="5">
                  <c:v>10</c:v>
                </c:pt>
                <c:pt idx="6">
                  <c:v>10</c:v>
                </c:pt>
              </c:numCache>
            </c:numRef>
          </c:val>
        </c:ser>
        <c:ser>
          <c:idx val="3"/>
          <c:order val="3"/>
          <c:tx>
            <c:strRef>
              <c:f>Sheet1!$E$1</c:f>
              <c:strCache>
                <c:ptCount val="1"/>
                <c:pt idx="0">
                  <c:v>PROJECT 4</c:v>
                </c:pt>
              </c:strCache>
            </c:strRef>
          </c:tx>
          <c:spPr>
            <a:ln w="19050">
              <a:noFill/>
            </a:ln>
          </c:spPr>
          <c:explosion val="0"/>
          <c:dPt>
            <c:idx val="0"/>
            <c:bubble3D val="0"/>
            <c:spPr>
              <a:solidFill>
                <a:schemeClr val="bg1">
                  <a:alpha val="70000"/>
                </a:schemeClr>
              </a:solidFill>
              <a:ln w="19050">
                <a:noFill/>
              </a:ln>
              <a:effectLst/>
            </c:spPr>
          </c:dPt>
          <c:dPt>
            <c:idx val="1"/>
            <c:bubble3D val="0"/>
            <c:spPr>
              <a:noFill/>
              <a:ln w="19050">
                <a:noFill/>
              </a:ln>
              <a:effectLst/>
            </c:spPr>
          </c:dPt>
          <c:dPt>
            <c:idx val="2"/>
            <c:bubble3D val="0"/>
            <c:spPr>
              <a:no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noFill/>
              <a:ln w="19050">
                <a:noFill/>
              </a:ln>
              <a:effectLst/>
            </c:spPr>
          </c:dPt>
          <c:dPt>
            <c:idx val="6"/>
            <c:bubble3D val="0"/>
            <c:spPr>
              <a:no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Sheet1!$E$2:$E$8</c:f>
              <c:numCache>
                <c:formatCode>General</c:formatCode>
                <c:ptCount val="7"/>
                <c:pt idx="0">
                  <c:v>10</c:v>
                </c:pt>
                <c:pt idx="1">
                  <c:v>10</c:v>
                </c:pt>
                <c:pt idx="2">
                  <c:v>10</c:v>
                </c:pt>
                <c:pt idx="3">
                  <c:v>10</c:v>
                </c:pt>
                <c:pt idx="4">
                  <c:v>10</c:v>
                </c:pt>
                <c:pt idx="5">
                  <c:v>10</c:v>
                </c:pt>
                <c:pt idx="6">
                  <c:v>10</c:v>
                </c:pt>
              </c:numCache>
            </c:numRef>
          </c:val>
        </c:ser>
        <c:dLbls>
          <c:showLegendKey val="0"/>
          <c:showVal val="0"/>
          <c:showCatName val="0"/>
          <c:showSerName val="0"/>
          <c:showPercent val="0"/>
          <c:showBubbleSize val="0"/>
          <c:showLeaderLines val="1"/>
        </c:dLbls>
        <c:firstSliceAng val="103"/>
        <c:holeSize val="3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764743566513"/>
          <c:y val="0.0316780060529709"/>
          <c:w val="0.607306361198425"/>
          <c:h val="0.752957820892334"/>
        </c:manualLayout>
      </c:layout>
      <c:doughnutChart>
        <c:varyColors val="1"/>
        <c:ser>
          <c:idx val="0"/>
          <c:order val="0"/>
          <c:tx>
            <c:strRef>
              <c:f>Sheet1!$B$1</c:f>
              <c:strCache>
                <c:ptCount val="1"/>
                <c:pt idx="0">
                  <c:v>PROJECT 1</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solidFill>
                <a:schemeClr val="accent3"/>
              </a:solidFill>
              <a:ln w="19050">
                <a:noFill/>
              </a:ln>
              <a:effectLst/>
            </c:spPr>
          </c:dPt>
          <c:dPt>
            <c:idx val="3"/>
            <c:bubble3D val="0"/>
            <c:spPr>
              <a:solidFill>
                <a:schemeClr val="bg1"/>
              </a:solidFill>
              <a:ln w="19050">
                <a:noFill/>
              </a:ln>
              <a:effectLst/>
            </c:spPr>
          </c:dPt>
          <c:dPt>
            <c:idx val="4"/>
            <c:bubble3D val="0"/>
            <c:spPr>
              <a:solidFill>
                <a:schemeClr val="bg1">
                  <a:alpha val="60000"/>
                </a:schemeClr>
              </a:solidFill>
              <a:ln w="19050">
                <a:noFill/>
              </a:ln>
              <a:effectLst/>
            </c:spPr>
          </c:dPt>
          <c:dPt>
            <c:idx val="5"/>
            <c:bubble3D val="0"/>
            <c:spPr>
              <a:solidFill>
                <a:schemeClr val="bg1">
                  <a:alpha val="25000"/>
                </a:schemeClr>
              </a:solidFill>
              <a:ln w="19050">
                <a:noFill/>
              </a:ln>
              <a:effectLst/>
            </c:spPr>
          </c:dPt>
          <c:dPt>
            <c:idx val="6"/>
            <c:bubble3D val="0"/>
            <c:spPr>
              <a:solidFill>
                <a:schemeClr val="bg1">
                  <a:alpha val="90000"/>
                </a:schemeClr>
              </a:solid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Sheet1!$B$2:$B$8</c:f>
              <c:numCache>
                <c:formatCode>General</c:formatCode>
                <c:ptCount val="7"/>
                <c:pt idx="0">
                  <c:v>10</c:v>
                </c:pt>
                <c:pt idx="1">
                  <c:v>10</c:v>
                </c:pt>
                <c:pt idx="2">
                  <c:v>10</c:v>
                </c:pt>
                <c:pt idx="3">
                  <c:v>10</c:v>
                </c:pt>
                <c:pt idx="4">
                  <c:v>10</c:v>
                </c:pt>
                <c:pt idx="5">
                  <c:v>10</c:v>
                </c:pt>
                <c:pt idx="6">
                  <c:v>10</c:v>
                </c:pt>
              </c:numCache>
            </c:numRef>
          </c:val>
        </c:ser>
        <c:ser>
          <c:idx val="1"/>
          <c:order val="1"/>
          <c:tx>
            <c:strRef>
              <c:f>Sheet1!$C$1</c:f>
              <c:strCache>
                <c:ptCount val="1"/>
                <c:pt idx="0">
                  <c:v>PROJECT 2</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solidFill>
                <a:schemeClr val="accent3"/>
              </a:solid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solidFill>
                <a:schemeClr val="bg1">
                  <a:alpha val="25000"/>
                </a:schemeClr>
              </a:solidFill>
              <a:ln w="19050">
                <a:noFill/>
              </a:ln>
              <a:effectLst/>
            </c:spPr>
          </c:dPt>
          <c:dPt>
            <c:idx val="6"/>
            <c:bubble3D val="0"/>
            <c:spPr>
              <a:solidFill>
                <a:schemeClr val="bg1">
                  <a:alpha val="90000"/>
                </a:schemeClr>
              </a:solid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Sheet1!$C$2:$C$8</c:f>
              <c:numCache>
                <c:formatCode>General</c:formatCode>
                <c:ptCount val="7"/>
                <c:pt idx="0">
                  <c:v>10</c:v>
                </c:pt>
                <c:pt idx="1">
                  <c:v>10</c:v>
                </c:pt>
                <c:pt idx="2">
                  <c:v>10</c:v>
                </c:pt>
                <c:pt idx="3">
                  <c:v>10</c:v>
                </c:pt>
                <c:pt idx="4">
                  <c:v>10</c:v>
                </c:pt>
                <c:pt idx="5">
                  <c:v>10</c:v>
                </c:pt>
                <c:pt idx="6">
                  <c:v>10</c:v>
                </c:pt>
              </c:numCache>
            </c:numRef>
          </c:val>
        </c:ser>
        <c:ser>
          <c:idx val="2"/>
          <c:order val="2"/>
          <c:tx>
            <c:strRef>
              <c:f>Sheet1!$D$1</c:f>
              <c:strCache>
                <c:ptCount val="1"/>
                <c:pt idx="0">
                  <c:v>PROJECT 3</c:v>
                </c:pt>
              </c:strCache>
            </c:strRef>
          </c:tx>
          <c:spPr>
            <a:ln w="19050">
              <a:noFill/>
            </a:ln>
          </c:spPr>
          <c:explosion val="0"/>
          <c:dPt>
            <c:idx val="0"/>
            <c:bubble3D val="0"/>
            <c:spPr>
              <a:solidFill>
                <a:schemeClr val="bg1">
                  <a:alpha val="70000"/>
                </a:schemeClr>
              </a:solidFill>
              <a:ln w="19050">
                <a:noFill/>
              </a:ln>
              <a:effectLst/>
            </c:spPr>
          </c:dPt>
          <c:dPt>
            <c:idx val="1"/>
            <c:bubble3D val="0"/>
            <c:spPr>
              <a:solidFill>
                <a:schemeClr val="bg1">
                  <a:alpha val="20000"/>
                </a:schemeClr>
              </a:solidFill>
              <a:ln w="19050">
                <a:noFill/>
              </a:ln>
              <a:effectLst/>
            </c:spPr>
          </c:dPt>
          <c:dPt>
            <c:idx val="2"/>
            <c:bubble3D val="0"/>
            <c:spPr>
              <a:no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solidFill>
                <a:schemeClr val="bg1">
                  <a:alpha val="25000"/>
                </a:schemeClr>
              </a:solidFill>
              <a:ln w="19050">
                <a:noFill/>
              </a:ln>
              <a:effectLst/>
            </c:spPr>
          </c:dPt>
          <c:dPt>
            <c:idx val="6"/>
            <c:bubble3D val="0"/>
            <c:spPr>
              <a:no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Sheet1!$D$2:$D$8</c:f>
              <c:numCache>
                <c:formatCode>General</c:formatCode>
                <c:ptCount val="7"/>
                <c:pt idx="0">
                  <c:v>10</c:v>
                </c:pt>
                <c:pt idx="1">
                  <c:v>10</c:v>
                </c:pt>
                <c:pt idx="2">
                  <c:v>10</c:v>
                </c:pt>
                <c:pt idx="3">
                  <c:v>10</c:v>
                </c:pt>
                <c:pt idx="4">
                  <c:v>10</c:v>
                </c:pt>
                <c:pt idx="5">
                  <c:v>10</c:v>
                </c:pt>
                <c:pt idx="6">
                  <c:v>10</c:v>
                </c:pt>
              </c:numCache>
            </c:numRef>
          </c:val>
        </c:ser>
        <c:ser>
          <c:idx val="3"/>
          <c:order val="3"/>
          <c:tx>
            <c:strRef>
              <c:f>Sheet1!$E$1</c:f>
              <c:strCache>
                <c:ptCount val="1"/>
                <c:pt idx="0">
                  <c:v>PROJECT 4</c:v>
                </c:pt>
              </c:strCache>
            </c:strRef>
          </c:tx>
          <c:spPr>
            <a:ln w="19050">
              <a:noFill/>
            </a:ln>
          </c:spPr>
          <c:explosion val="0"/>
          <c:dPt>
            <c:idx val="0"/>
            <c:bubble3D val="0"/>
            <c:spPr>
              <a:solidFill>
                <a:schemeClr val="bg1">
                  <a:alpha val="70000"/>
                </a:schemeClr>
              </a:solidFill>
              <a:ln w="19050">
                <a:noFill/>
              </a:ln>
              <a:effectLst/>
            </c:spPr>
          </c:dPt>
          <c:dPt>
            <c:idx val="1"/>
            <c:bubble3D val="0"/>
            <c:spPr>
              <a:noFill/>
              <a:ln w="19050">
                <a:noFill/>
              </a:ln>
              <a:effectLst/>
            </c:spPr>
          </c:dPt>
          <c:dPt>
            <c:idx val="2"/>
            <c:bubble3D val="0"/>
            <c:spPr>
              <a:noFill/>
              <a:ln w="19050">
                <a:noFill/>
              </a:ln>
              <a:effectLst/>
            </c:spPr>
          </c:dPt>
          <c:dPt>
            <c:idx val="3"/>
            <c:bubble3D val="0"/>
            <c:spPr>
              <a:solidFill>
                <a:schemeClr val="bg1"/>
              </a:solidFill>
              <a:ln w="19050">
                <a:noFill/>
              </a:ln>
              <a:effectLst/>
            </c:spPr>
          </c:dPt>
          <c:dPt>
            <c:idx val="4"/>
            <c:bubble3D val="0"/>
            <c:spPr>
              <a:noFill/>
              <a:ln w="19050">
                <a:noFill/>
              </a:ln>
              <a:effectLst/>
            </c:spPr>
          </c:dPt>
          <c:dPt>
            <c:idx val="5"/>
            <c:bubble3D val="0"/>
            <c:spPr>
              <a:noFill/>
              <a:ln w="19050">
                <a:noFill/>
              </a:ln>
              <a:effectLst/>
            </c:spPr>
          </c:dPt>
          <c:dPt>
            <c:idx val="6"/>
            <c:bubble3D val="0"/>
            <c:spPr>
              <a:noFill/>
              <a:ln w="19050">
                <a:noFill/>
              </a:ln>
              <a:effectLst/>
            </c:spPr>
          </c:dPt>
          <c:dLbls>
            <c:delete val="1"/>
          </c:dLbls>
          <c:cat>
            <c:strRef>
              <c:f>Sheet1!$A$2:$A$8</c:f>
              <c:strCache>
                <c:ptCount val="7"/>
                <c:pt idx="0">
                  <c:v>DATA 1</c:v>
                </c:pt>
                <c:pt idx="1">
                  <c:v>DATA 2</c:v>
                </c:pt>
                <c:pt idx="2">
                  <c:v>DATA 3</c:v>
                </c:pt>
                <c:pt idx="3">
                  <c:v>DATA 4</c:v>
                </c:pt>
                <c:pt idx="4">
                  <c:v>DATA 5</c:v>
                </c:pt>
                <c:pt idx="5">
                  <c:v>DATA 6</c:v>
                </c:pt>
                <c:pt idx="6">
                  <c:v>DATA 7</c:v>
                </c:pt>
              </c:strCache>
            </c:strRef>
          </c:cat>
          <c:val>
            <c:numRef>
              <c:f>Sheet1!$E$2:$E$8</c:f>
              <c:numCache>
                <c:formatCode>General</c:formatCode>
                <c:ptCount val="7"/>
                <c:pt idx="0">
                  <c:v>10</c:v>
                </c:pt>
                <c:pt idx="1">
                  <c:v>10</c:v>
                </c:pt>
                <c:pt idx="2">
                  <c:v>10</c:v>
                </c:pt>
                <c:pt idx="3">
                  <c:v>10</c:v>
                </c:pt>
                <c:pt idx="4">
                  <c:v>10</c:v>
                </c:pt>
                <c:pt idx="5">
                  <c:v>10</c:v>
                </c:pt>
                <c:pt idx="6">
                  <c:v>10</c:v>
                </c:pt>
              </c:numCache>
            </c:numRef>
          </c:val>
        </c:ser>
        <c:dLbls>
          <c:showLegendKey val="0"/>
          <c:showVal val="0"/>
          <c:showCatName val="0"/>
          <c:showSerName val="0"/>
          <c:showPercent val="0"/>
          <c:showBubbleSize val="0"/>
          <c:showLeaderLines val="1"/>
        </c:dLbls>
        <c:firstSliceAng val="163"/>
        <c:holeSize val="3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3A51B-D922-4E7D-B95E-77DC6268E78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1E5BF-661F-4FF8-A0C0-CE483804583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7D4D88-27F6-4B01-A93C-EC0EEA7E8B0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tretch>
            <a:fillRect l="-35000" r="-35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tretch>
            <a:fillRect l="-35000" r="-3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50114" y="1208603"/>
            <a:ext cx="7258204" cy="1015663"/>
          </a:xfrm>
          <a:prstGeom prst="rect">
            <a:avLst/>
          </a:prstGeom>
          <a:noFill/>
        </p:spPr>
        <p:txBody>
          <a:bodyPr wrap="square" rtlCol="0">
            <a:spAutoFit/>
          </a:bodyPr>
          <a:lstStyle/>
          <a:p>
            <a:pPr algn="ctr"/>
            <a:r>
              <a:rPr lang="en-US" altLang="zh-CN" sz="6000">
                <a:solidFill>
                  <a:schemeClr val="bg1"/>
                </a:solidFill>
                <a:latin typeface="+mj-ea"/>
                <a:ea typeface="+mj-ea"/>
              </a:rPr>
              <a:t>Business Template </a:t>
            </a:r>
            <a:endParaRPr lang="zh-CN" altLang="en-US" sz="6000">
              <a:solidFill>
                <a:schemeClr val="bg1"/>
              </a:solidFill>
              <a:latin typeface="+mj-ea"/>
              <a:ea typeface="+mj-ea"/>
            </a:endParaRPr>
          </a:p>
        </p:txBody>
      </p:sp>
      <p:sp>
        <p:nvSpPr>
          <p:cNvPr id="3" name="矩形 2"/>
          <p:cNvSpPr/>
          <p:nvPr/>
        </p:nvSpPr>
        <p:spPr>
          <a:xfrm>
            <a:off x="2002638" y="2451880"/>
            <a:ext cx="8553157" cy="584775"/>
          </a:xfrm>
          <a:prstGeom prst="rect">
            <a:avLst/>
          </a:prstGeom>
        </p:spPr>
        <p:txBody>
          <a:bodyPr wrap="square">
            <a:spAutoFit/>
          </a:bodyPr>
          <a:lstStyle/>
          <a:p>
            <a:pPr algn="ctr"/>
            <a:r>
              <a:rPr lang="en-US" altLang="zh-CN" sz="1600">
                <a:solidFill>
                  <a:schemeClr val="bg1"/>
                </a:solidFill>
                <a:latin typeface="微软雅黑 Light" panose="020B0502040204020203" pitchFamily="34" charset="-122"/>
                <a:ea typeface="微软雅黑 Light" panose="020B0502040204020203" pitchFamily="34" charset="-122"/>
              </a:rPr>
              <a:t>Youth is not a time of life; it is a state of mind; it is not a matter of rosy cheeks, red lips and supple knees; it is a matter of the will, a quality of the imagination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4" name="矩形 3"/>
          <p:cNvSpPr/>
          <p:nvPr/>
        </p:nvSpPr>
        <p:spPr>
          <a:xfrm>
            <a:off x="5167869" y="3805986"/>
            <a:ext cx="2222695" cy="4642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10072" y="3808555"/>
            <a:ext cx="2138289" cy="460375"/>
          </a:xfrm>
          <a:prstGeom prst="rect">
            <a:avLst/>
          </a:prstGeom>
          <a:noFill/>
        </p:spPr>
        <p:txBody>
          <a:bodyPr wrap="square" rtlCol="0">
            <a:spAutoFit/>
          </a:bodyPr>
          <a:lstStyle/>
          <a:p>
            <a:pPr algn="ctr"/>
            <a:r>
              <a:rPr lang="en-US" altLang="zh-CN" sz="2400" dirty="0">
                <a:solidFill>
                  <a:schemeClr val="bg1"/>
                </a:solidFill>
                <a:latin typeface="微软雅黑 Light" panose="020B0502040204020203" pitchFamily="34" charset="-122"/>
                <a:ea typeface="微软雅黑 Light" panose="020B0502040204020203" pitchFamily="34" charset="-122"/>
              </a:rPr>
              <a:t>PPT</a:t>
            </a:r>
            <a:r>
              <a:rPr lang="zh-CN" altLang="en-US" sz="2400" dirty="0">
                <a:solidFill>
                  <a:schemeClr val="bg1"/>
                </a:solidFill>
                <a:latin typeface="微软雅黑 Light" panose="020B0502040204020203" pitchFamily="34" charset="-122"/>
                <a:ea typeface="微软雅黑 Light" panose="020B0502040204020203" pitchFamily="34" charset="-122"/>
              </a:rPr>
              <a:t>汇</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pic>
        <p:nvPicPr>
          <p:cNvPr id="6" name="Mark Petrie - A New Day No Drums">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974416" y="-305794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P spid="3"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67570" y="820808"/>
            <a:ext cx="2881205" cy="2368645"/>
            <a:chOff x="1729502" y="1220490"/>
            <a:chExt cx="1283815"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4" name="六边形 3"/>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5" name="TextBox 88"/>
            <p:cNvSpPr txBox="1"/>
            <p:nvPr/>
          </p:nvSpPr>
          <p:spPr>
            <a:xfrm>
              <a:off x="2126937" y="1519637"/>
              <a:ext cx="886380" cy="457162"/>
            </a:xfrm>
            <a:prstGeom prst="rect">
              <a:avLst/>
            </a:prstGeom>
            <a:noFill/>
          </p:spPr>
          <p:txBody>
            <a:bodyPr wrap="square" lIns="0" tIns="0" rIns="0" bIns="0" rtlCol="0">
              <a:spAutoFit/>
            </a:bodyPr>
            <a:lstStyle/>
            <a:p>
              <a:r>
                <a:rPr lang="en-US" altLang="zh-CN" sz="6665" b="1">
                  <a:solidFill>
                    <a:srgbClr val="013A4B"/>
                  </a:solidFill>
                  <a:latin typeface="微软雅黑" panose="020B0503020204020204" pitchFamily="34" charset="-122"/>
                  <a:ea typeface="微软雅黑" panose="020B0503020204020204" pitchFamily="34" charset="-122"/>
                </a:rPr>
                <a:t>02</a:t>
              </a:r>
              <a:endParaRPr lang="en-US" altLang="zh-CN" sz="6665" b="1">
                <a:solidFill>
                  <a:srgbClr val="013A4B"/>
                </a:solidFill>
                <a:latin typeface="微软雅黑" panose="020B0503020204020204" pitchFamily="34" charset="-122"/>
                <a:ea typeface="微软雅黑" panose="020B0503020204020204" pitchFamily="34" charset="-122"/>
              </a:endParaRPr>
            </a:p>
          </p:txBody>
        </p:sp>
      </p:grpSp>
      <p:sp>
        <p:nvSpPr>
          <p:cNvPr id="6" name="TextBox 1"/>
          <p:cNvSpPr txBox="1"/>
          <p:nvPr/>
        </p:nvSpPr>
        <p:spPr>
          <a:xfrm>
            <a:off x="4228459" y="3421024"/>
            <a:ext cx="3570208" cy="707886"/>
          </a:xfrm>
          <a:prstGeom prst="rect">
            <a:avLst/>
          </a:prstGeom>
          <a:noFill/>
        </p:spPr>
        <p:txBody>
          <a:bodyPr wrap="none" rtlCol="0">
            <a:spAutoFit/>
          </a:bodyPr>
          <a:lstStyle/>
          <a:p>
            <a:pPr marL="0" lvl="1"/>
            <a:r>
              <a:rPr lang="zh-CN" altLang="en-US" sz="4000" b="1" spc="400">
                <a:solidFill>
                  <a:schemeClr val="bg1"/>
                </a:solidFill>
                <a:latin typeface="微软雅黑" panose="020B0503020204020204" pitchFamily="34" charset="-122"/>
                <a:ea typeface="微软雅黑" panose="020B0503020204020204" pitchFamily="34" charset="-122"/>
              </a:rPr>
              <a:t>工作完成情况</a:t>
            </a:r>
            <a:endParaRPr lang="zh-CN" altLang="en-US" sz="4000" b="1" spc="400">
              <a:solidFill>
                <a:schemeClr val="bg1"/>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4020471" y="4258974"/>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020470" y="4627582"/>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561651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1651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721255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721255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泪滴形 39"/>
          <p:cNvSpPr/>
          <p:nvPr/>
        </p:nvSpPr>
        <p:spPr>
          <a:xfrm>
            <a:off x="-578514" y="2252760"/>
            <a:ext cx="4523925" cy="4523925"/>
          </a:xfrm>
          <a:prstGeom prst="teardrop">
            <a:avLst/>
          </a:prstGeom>
          <a:gradFill>
            <a:gsLst>
              <a:gs pos="100000">
                <a:schemeClr val="bg1">
                  <a:alpha val="13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泪滴形 40"/>
          <p:cNvSpPr/>
          <p:nvPr/>
        </p:nvSpPr>
        <p:spPr>
          <a:xfrm rot="18752444" flipV="1">
            <a:off x="872160" y="3524010"/>
            <a:ext cx="4021588" cy="3979112"/>
          </a:xfrm>
          <a:prstGeom prst="teardrop">
            <a:avLst/>
          </a:prstGeom>
          <a:gradFill>
            <a:gsLst>
              <a:gs pos="100000">
                <a:schemeClr val="bg1">
                  <a:alpha val="13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7527532" y="1584000"/>
            <a:ext cx="2868162" cy="2629863"/>
            <a:chOff x="6096000" y="1809469"/>
            <a:chExt cx="1683072" cy="1543236"/>
          </a:xfrm>
        </p:grpSpPr>
        <p:sp>
          <p:nvSpPr>
            <p:cNvPr id="43" name="泪滴形 42"/>
            <p:cNvSpPr/>
            <p:nvPr/>
          </p:nvSpPr>
          <p:spPr>
            <a:xfrm rot="18736244">
              <a:off x="6253626" y="1818363"/>
              <a:ext cx="1525446" cy="1525446"/>
            </a:xfrm>
            <a:prstGeom prst="teardrop">
              <a:avLst/>
            </a:prstGeom>
            <a:gradFill>
              <a:gsLst>
                <a:gs pos="100000">
                  <a:schemeClr val="bg1">
                    <a:alpha val="13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泪滴形 43"/>
            <p:cNvSpPr/>
            <p:nvPr/>
          </p:nvSpPr>
          <p:spPr>
            <a:xfrm rot="16200000">
              <a:off x="6096000" y="1809469"/>
              <a:ext cx="1543236" cy="1543236"/>
            </a:xfrm>
            <a:prstGeom prst="teardrop">
              <a:avLst/>
            </a:prstGeom>
            <a:blipFill dpi="0" rotWithShape="0">
              <a:blip r:embed="rId1"/>
              <a:tile tx="-635000" ty="0" sx="30000" sy="30000" flip="none" algn="tl"/>
            </a:blipFill>
            <a:ln w="12700">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椭圆 45"/>
          <p:cNvSpPr/>
          <p:nvPr/>
        </p:nvSpPr>
        <p:spPr>
          <a:xfrm rot="20071212">
            <a:off x="5767091" y="2836763"/>
            <a:ext cx="424582" cy="424582"/>
          </a:xfrm>
          <a:prstGeom prst="ellipse">
            <a:avLst/>
          </a:prstGeom>
          <a:gradFill>
            <a:gsLst>
              <a:gs pos="43000">
                <a:schemeClr val="bg1">
                  <a:alpha val="16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rot="20071212">
            <a:off x="5790249" y="1641201"/>
            <a:ext cx="677839" cy="677839"/>
          </a:xfrm>
          <a:prstGeom prst="ellipse">
            <a:avLst/>
          </a:prstGeom>
          <a:gradFill>
            <a:gsLst>
              <a:gs pos="0">
                <a:schemeClr val="bg1">
                  <a:alpha val="52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rot="20071212">
            <a:off x="3809783" y="2986855"/>
            <a:ext cx="195547" cy="195547"/>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rot="20071212">
            <a:off x="5530125" y="4416570"/>
            <a:ext cx="142557" cy="142557"/>
          </a:xfrm>
          <a:prstGeom prst="ellipse">
            <a:avLst/>
          </a:prstGeom>
          <a:gradFill>
            <a:gsLst>
              <a:gs pos="43000">
                <a:schemeClr val="bg1">
                  <a:alpha val="39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4033331">
            <a:off x="1325877" y="6094295"/>
            <a:ext cx="268744" cy="268744"/>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4033331">
            <a:off x="-278987" y="605722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rot="14033331">
            <a:off x="-116628" y="5285330"/>
            <a:ext cx="422333" cy="422334"/>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rot="14033331">
            <a:off x="913364" y="6891608"/>
            <a:ext cx="141595" cy="1415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4033331">
            <a:off x="1914249" y="5871329"/>
            <a:ext cx="251985" cy="251985"/>
          </a:xfrm>
          <a:prstGeom prst="ellipse">
            <a:avLst/>
          </a:prstGeom>
          <a:gradFill>
            <a:gsLst>
              <a:gs pos="43000">
                <a:schemeClr val="bg1">
                  <a:alpha val="16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rot="14033331">
            <a:off x="1199185" y="5825845"/>
            <a:ext cx="402291" cy="402291"/>
          </a:xfrm>
          <a:prstGeom prst="ellipse">
            <a:avLst/>
          </a:prstGeom>
          <a:gradFill>
            <a:gsLst>
              <a:gs pos="0">
                <a:schemeClr val="bg1">
                  <a:alpha val="52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rot="14033331">
            <a:off x="2229815" y="7143900"/>
            <a:ext cx="116055" cy="11605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4033331">
            <a:off x="719981" y="6035745"/>
            <a:ext cx="251985" cy="251985"/>
          </a:xfrm>
          <a:prstGeom prst="ellipse">
            <a:avLst/>
          </a:prstGeom>
          <a:gradFill>
            <a:gsLst>
              <a:gs pos="43000">
                <a:schemeClr val="bg1">
                  <a:alpha val="16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rot="14033331">
            <a:off x="2878578" y="6017957"/>
            <a:ext cx="84606" cy="84606"/>
          </a:xfrm>
          <a:prstGeom prst="ellipse">
            <a:avLst/>
          </a:prstGeom>
          <a:gradFill>
            <a:gsLst>
              <a:gs pos="43000">
                <a:schemeClr val="bg1">
                  <a:alpha val="39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5184820">
            <a:off x="11332220" y="6257490"/>
            <a:ext cx="268744" cy="268744"/>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5184820">
            <a:off x="12255515" y="640404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rot="5184820">
            <a:off x="12013273" y="7532324"/>
            <a:ext cx="422333" cy="422334"/>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rot="5184820">
            <a:off x="12191717" y="5958383"/>
            <a:ext cx="141595" cy="14159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rot="5184820">
            <a:off x="10727186" y="6149089"/>
            <a:ext cx="251985" cy="251985"/>
          </a:xfrm>
          <a:prstGeom prst="ellipse">
            <a:avLst/>
          </a:prstGeom>
          <a:gradFill>
            <a:gsLst>
              <a:gs pos="43000">
                <a:schemeClr val="bg1">
                  <a:alpha val="16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rot="5184820">
            <a:off x="11762413" y="5709215"/>
            <a:ext cx="402291" cy="402291"/>
          </a:xfrm>
          <a:prstGeom prst="ellipse">
            <a:avLst/>
          </a:prstGeom>
          <a:gradFill>
            <a:gsLst>
              <a:gs pos="0">
                <a:schemeClr val="bg1">
                  <a:alpha val="52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rot="5184820">
            <a:off x="11234060" y="5068253"/>
            <a:ext cx="116055" cy="11605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5184820">
            <a:off x="11822545" y="6652576"/>
            <a:ext cx="251985" cy="251985"/>
          </a:xfrm>
          <a:prstGeom prst="ellipse">
            <a:avLst/>
          </a:prstGeom>
          <a:gradFill>
            <a:gsLst>
              <a:gs pos="43000">
                <a:schemeClr val="bg1">
                  <a:alpha val="16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5184820">
            <a:off x="10102198" y="5706223"/>
            <a:ext cx="84606" cy="84606"/>
          </a:xfrm>
          <a:prstGeom prst="ellipse">
            <a:avLst/>
          </a:prstGeom>
          <a:gradFill>
            <a:gsLst>
              <a:gs pos="43000">
                <a:schemeClr val="bg1">
                  <a:alpha val="39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5951528" y="4946849"/>
            <a:ext cx="5336203" cy="1077218"/>
          </a:xfrm>
          <a:prstGeom prst="rect">
            <a:avLst/>
          </a:prstGeom>
          <a:noFill/>
        </p:spPr>
        <p:txBody>
          <a:bodyPr wrap="square" rtlCol="0">
            <a:spAutoFit/>
          </a:bodyPr>
          <a:lstStyle/>
          <a:p>
            <a:r>
              <a:rPr lang="en-US" altLang="zh-CN" sz="1600">
                <a:solidFill>
                  <a:schemeClr val="bg1"/>
                </a:solidFill>
                <a:latin typeface="微软雅黑 Light" panose="020B0502040204020203" pitchFamily="34" charset="-122"/>
                <a:ea typeface="微软雅黑 Light" panose="020B0502040204020203" pitchFamily="34" charset="-122"/>
              </a:rPr>
              <a:t>Text or Copy Your text and   paste it here. Text or Copy Your text and   paste it here. Text or Copy Your text and   paste it here. Text or Copy Your text and   paste it here. Text or Copy Your text and   paste it here</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69" name="文本框 68"/>
          <p:cNvSpPr txBox="1"/>
          <p:nvPr/>
        </p:nvSpPr>
        <p:spPr>
          <a:xfrm>
            <a:off x="6562602" y="4514722"/>
            <a:ext cx="4664090" cy="461665"/>
          </a:xfrm>
          <a:prstGeom prst="rect">
            <a:avLst/>
          </a:prstGeom>
          <a:noFill/>
        </p:spPr>
        <p:txBody>
          <a:bodyPr wrap="square" rtlCol="0">
            <a:spAutoFit/>
          </a:bodyPr>
          <a:lstStyle/>
          <a:p>
            <a:pPr algn="ctr"/>
            <a:r>
              <a:rPr lang="en-US" altLang="zh-CN" sz="24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 HERE</a:t>
            </a:r>
            <a:endParaRPr lang="zh-CN" altLang="en-US" sz="24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grpSp>
        <p:nvGrpSpPr>
          <p:cNvPr id="33" name="组合 32"/>
          <p:cNvGrpSpPr/>
          <p:nvPr/>
        </p:nvGrpSpPr>
        <p:grpSpPr>
          <a:xfrm>
            <a:off x="75679" y="31986"/>
            <a:ext cx="790115" cy="787014"/>
            <a:chOff x="3259241" y="1649414"/>
            <a:chExt cx="1846159" cy="1838914"/>
          </a:xfrm>
        </p:grpSpPr>
        <p:sp>
          <p:nvSpPr>
            <p:cNvPr id="34"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25" name="文本框 124"/>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26" name="直接连接符 125"/>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29" name="文本框 128"/>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49" presetClass="path" presetSubtype="0" accel="50000" decel="50000" fill="hold" grpId="1" nodeType="withEffect">
                                  <p:stCondLst>
                                    <p:cond delay="100"/>
                                  </p:stCondLst>
                                  <p:childTnLst>
                                    <p:animMotion origin="layout" path="M -4.16667E-06 2.59259E-06 L -0.01224 0.15579" pathEditMode="relative" rAng="0" ptsTypes="AA">
                                      <p:cBhvr>
                                        <p:cTn id="9" dur="2000" spd="-100000" fill="hold"/>
                                        <p:tgtEl>
                                          <p:spTgt spid="47"/>
                                        </p:tgtEl>
                                        <p:attrNameLst>
                                          <p:attrName>ppt_x</p:attrName>
                                          <p:attrName>ppt_y</p:attrName>
                                        </p:attrNameLst>
                                      </p:cBhvr>
                                      <p:rCtr x="-664" y="8611"/>
                                    </p:animMotion>
                                  </p:childTnLst>
                                </p:cTn>
                              </p:par>
                              <p:par>
                                <p:cTn id="10" presetID="10" presetClass="entr" presetSubtype="0" fill="hold" grpId="0" nodeType="withEffect">
                                  <p:stCondLst>
                                    <p:cond delay="7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49" presetClass="path" presetSubtype="0" accel="50000" decel="50000" fill="hold" grpId="1" nodeType="withEffect">
                                  <p:stCondLst>
                                    <p:cond delay="700"/>
                                  </p:stCondLst>
                                  <p:childTnLst>
                                    <p:animMotion origin="layout" path="M -4.58333E-06 -4.44444E-06 L 2.29167E-06 2.96296E-06" pathEditMode="relative" rAng="0" ptsTypes="AA">
                                      <p:cBhvr>
                                        <p:cTn id="14" dur="2000" spd="-100000" fill="hold"/>
                                        <p:tgtEl>
                                          <p:spTgt spid="46"/>
                                        </p:tgtEl>
                                        <p:attrNameLst>
                                          <p:attrName>ppt_x</p:attrName>
                                          <p:attrName>ppt_y</p:attrName>
                                        </p:attrNameLst>
                                      </p:cBhvr>
                                      <p:rCtr x="404" y="-694"/>
                                    </p:animMotion>
                                  </p:childTnLst>
                                </p:cTn>
                              </p:par>
                              <p:par>
                                <p:cTn id="15" presetID="10" presetClass="entr" presetSubtype="0" fill="hold" grpId="0" nodeType="withEffect">
                                  <p:stCondLst>
                                    <p:cond delay="130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49" presetClass="path" presetSubtype="0" accel="50000" decel="50000" fill="hold" grpId="1" nodeType="withEffect">
                                  <p:stCondLst>
                                    <p:cond delay="1300"/>
                                  </p:stCondLst>
                                  <p:childTnLst>
                                    <p:animMotion origin="layout" path="M 5E-06 1.85185E-06 L 0.03099 -0.20996" pathEditMode="relative" rAng="0" ptsTypes="AA">
                                      <p:cBhvr>
                                        <p:cTn id="19" dur="2000" spd="-100000" fill="hold"/>
                                        <p:tgtEl>
                                          <p:spTgt spid="49"/>
                                        </p:tgtEl>
                                        <p:attrNameLst>
                                          <p:attrName>ppt_x</p:attrName>
                                          <p:attrName>ppt_y</p:attrName>
                                        </p:attrNameLst>
                                      </p:cBhvr>
                                      <p:rCtr x="1536" y="-10833"/>
                                    </p:animMotion>
                                  </p:childTnLst>
                                </p:cTn>
                              </p:par>
                              <p:par>
                                <p:cTn id="20" presetID="10" presetClass="entr" presetSubtype="0" fill="hold" grpId="0" nodeType="withEffect">
                                  <p:stCondLst>
                                    <p:cond delay="180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49" presetClass="path" presetSubtype="0" accel="50000" decel="50000" fill="hold" grpId="1" nodeType="withEffect">
                                  <p:stCondLst>
                                    <p:cond delay="1800"/>
                                  </p:stCondLst>
                                  <p:childTnLst>
                                    <p:animMotion origin="layout" path="M -1.875E-06 -3.7037E-06 L -0.4358 -0.30301" pathEditMode="relative" rAng="0" ptsTypes="AA">
                                      <p:cBhvr>
                                        <p:cTn id="24" dur="2000" spd="-100000" fill="hold"/>
                                        <p:tgtEl>
                                          <p:spTgt spid="65"/>
                                        </p:tgtEl>
                                        <p:attrNameLst>
                                          <p:attrName>ppt_x</p:attrName>
                                          <p:attrName>ppt_y</p:attrName>
                                        </p:attrNameLst>
                                      </p:cBhvr>
                                      <p:rCtr x="-21784" y="-15324"/>
                                    </p:animMotion>
                                  </p:childTnLst>
                                </p:cTn>
                              </p:par>
                              <p:par>
                                <p:cTn id="25" presetID="10" presetClass="entr" presetSubtype="0" fill="hold" grpId="0" nodeType="withEffect">
                                  <p:stCondLst>
                                    <p:cond delay="6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49" presetClass="path" presetSubtype="0" accel="50000" decel="50000" fill="hold" grpId="1" nodeType="withEffect">
                                  <p:stCondLst>
                                    <p:cond delay="600"/>
                                  </p:stCondLst>
                                  <p:childTnLst>
                                    <p:animMotion origin="layout" path="M 0 4.44444E-06 L -0.49089 -0.41736" pathEditMode="relative" rAng="0" ptsTypes="AA">
                                      <p:cBhvr>
                                        <p:cTn id="29" dur="2000" spd="-100000" fill="hold"/>
                                        <p:tgtEl>
                                          <p:spTgt spid="64"/>
                                        </p:tgtEl>
                                        <p:attrNameLst>
                                          <p:attrName>ppt_x</p:attrName>
                                          <p:attrName>ppt_y</p:attrName>
                                        </p:attrNameLst>
                                      </p:cBhvr>
                                      <p:rCtr x="-24596" y="-21042"/>
                                    </p:animMotion>
                                  </p:childTnLst>
                                </p:cTn>
                              </p:par>
                              <p:par>
                                <p:cTn id="30" presetID="10" presetClass="entr" presetSubtype="0" fill="hold" grpId="0" nodeType="withEffect">
                                  <p:stCondLst>
                                    <p:cond delay="190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par>
                                <p:cTn id="33" presetID="49" presetClass="path" presetSubtype="0" accel="50000" decel="50000" fill="hold" grpId="1" nodeType="withEffect">
                                  <p:stCondLst>
                                    <p:cond delay="1900"/>
                                  </p:stCondLst>
                                  <p:childTnLst>
                                    <p:animMotion origin="layout" path="M -4.79167E-06 -4.44444E-06 L -0.45013 -0.4875" pathEditMode="relative" rAng="0" ptsTypes="AA">
                                      <p:cBhvr>
                                        <p:cTn id="34" dur="2000" spd="-100000" fill="hold"/>
                                        <p:tgtEl>
                                          <p:spTgt spid="59"/>
                                        </p:tgtEl>
                                        <p:attrNameLst>
                                          <p:attrName>ppt_x</p:attrName>
                                          <p:attrName>ppt_y</p:attrName>
                                        </p:attrNameLst>
                                      </p:cBhvr>
                                      <p:rCtr x="-22500" y="-25069"/>
                                    </p:animMotion>
                                  </p:childTnLst>
                                </p:cTn>
                              </p:par>
                              <p:par>
                                <p:cTn id="35" presetID="10" presetClass="entr" presetSubtype="0" fill="hold" grpId="0" nodeType="withEffect">
                                  <p:stCondLst>
                                    <p:cond delay="90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49" presetClass="path" presetSubtype="0" accel="50000" decel="50000" fill="hold" grpId="1" nodeType="withEffect">
                                  <p:stCondLst>
                                    <p:cond delay="900"/>
                                  </p:stCondLst>
                                  <p:childTnLst>
                                    <p:animMotion origin="layout" path="M 2.08333E-06 4.07407E-06 L -0.48959 -0.54398" pathEditMode="relative" rAng="0" ptsTypes="AA">
                                      <p:cBhvr>
                                        <p:cTn id="39" dur="2000" spd="-100000" fill="hold"/>
                                        <p:tgtEl>
                                          <p:spTgt spid="66"/>
                                        </p:tgtEl>
                                        <p:attrNameLst>
                                          <p:attrName>ppt_x</p:attrName>
                                          <p:attrName>ppt_y</p:attrName>
                                        </p:attrNameLst>
                                      </p:cBhvr>
                                      <p:rCtr x="-24531" y="-27894"/>
                                    </p:animMotion>
                                  </p:childTnLst>
                                </p:cTn>
                              </p:par>
                              <p:par>
                                <p:cTn id="40" presetID="10" presetClass="entr" presetSubtype="0" fill="hold" grpId="0" nodeType="withEffect">
                                  <p:stCondLst>
                                    <p:cond delay="130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49" presetClass="path" presetSubtype="0" accel="50000" decel="50000" fill="hold" grpId="1" nodeType="withEffect">
                                  <p:stCondLst>
                                    <p:cond delay="1300"/>
                                  </p:stCondLst>
                                  <p:childTnLst>
                                    <p:animMotion origin="layout" path="M -4.16667E-06 -4.81481E-06 L -0.39974 -0.47037" pathEditMode="relative" rAng="0" ptsTypes="AA">
                                      <p:cBhvr>
                                        <p:cTn id="44" dur="2000" spd="-100000" fill="hold"/>
                                        <p:tgtEl>
                                          <p:spTgt spid="63"/>
                                        </p:tgtEl>
                                        <p:attrNameLst>
                                          <p:attrName>ppt_x</p:attrName>
                                          <p:attrName>ppt_y</p:attrName>
                                        </p:attrNameLst>
                                      </p:cBhvr>
                                      <p:rCtr x="-19779" y="-24213"/>
                                    </p:animMotion>
                                  </p:childTnLst>
                                </p:cTn>
                              </p:par>
                              <p:par>
                                <p:cTn id="45" presetID="10" presetClass="entr" presetSubtype="0" fill="hold" grpId="0" nodeType="withEffect">
                                  <p:stCondLst>
                                    <p:cond delay="220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49" presetClass="path" presetSubtype="0" accel="50000" decel="50000" fill="hold" grpId="1" nodeType="withEffect">
                                  <p:stCondLst>
                                    <p:cond delay="2200"/>
                                  </p:stCondLst>
                                  <p:childTnLst>
                                    <p:animMotion origin="layout" path="M -2.70833E-06 1.48148E-06 L 0.16992 -0.00533" pathEditMode="relative" rAng="0" ptsTypes="AA">
                                      <p:cBhvr>
                                        <p:cTn id="49" dur="2000" spd="-100000" fill="hold"/>
                                        <p:tgtEl>
                                          <p:spTgt spid="48"/>
                                        </p:tgtEl>
                                        <p:attrNameLst>
                                          <p:attrName>ppt_x</p:attrName>
                                          <p:attrName>ppt_y</p:attrName>
                                        </p:attrNameLst>
                                      </p:cBhvr>
                                      <p:rCtr x="8438" y="-278"/>
                                    </p:animMotion>
                                  </p:childTnLst>
                                </p:cTn>
                              </p:par>
                              <p:par>
                                <p:cTn id="50" presetID="10" presetClass="entr" presetSubtype="0" fill="hold" grpId="0" nodeType="withEffect">
                                  <p:stCondLst>
                                    <p:cond delay="90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49" presetClass="path" presetSubtype="0" accel="50000" decel="50000" fill="hold" grpId="1" nodeType="withEffect">
                                  <p:stCondLst>
                                    <p:cond delay="900"/>
                                  </p:stCondLst>
                                  <p:childTnLst>
                                    <p:animMotion origin="layout" path="M -2.5E-06 1.11111E-06 L 0.48255 -0.35694" pathEditMode="relative" rAng="0" ptsTypes="AA">
                                      <p:cBhvr>
                                        <p:cTn id="54" dur="2000" spd="-100000" fill="hold"/>
                                        <p:tgtEl>
                                          <p:spTgt spid="52"/>
                                        </p:tgtEl>
                                        <p:attrNameLst>
                                          <p:attrName>ppt_x</p:attrName>
                                          <p:attrName>ppt_y</p:attrName>
                                        </p:attrNameLst>
                                      </p:cBhvr>
                                      <p:rCtr x="24076" y="-17431"/>
                                    </p:animMotion>
                                  </p:childTnLst>
                                </p:cTn>
                              </p:par>
                              <p:par>
                                <p:cTn id="55" presetID="10" presetClass="entr" presetSubtype="0" fill="hold" grpId="0" nodeType="withEffect">
                                  <p:stCondLst>
                                    <p:cond delay="2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49" presetClass="path" presetSubtype="0" accel="50000" decel="50000" fill="hold" grpId="1" nodeType="withEffect">
                                  <p:stCondLst>
                                    <p:cond delay="200"/>
                                  </p:stCondLst>
                                  <p:childTnLst>
                                    <p:animMotion origin="layout" path="M -2.08333E-06 -1.11111E-06 L 0.47656 -0.50417" pathEditMode="relative" rAng="0" ptsTypes="AA">
                                      <p:cBhvr>
                                        <p:cTn id="59" dur="2000" spd="-100000" fill="hold"/>
                                        <p:tgtEl>
                                          <p:spTgt spid="51"/>
                                        </p:tgtEl>
                                        <p:attrNameLst>
                                          <p:attrName>ppt_x</p:attrName>
                                          <p:attrName>ppt_y</p:attrName>
                                        </p:attrNameLst>
                                      </p:cBhvr>
                                      <p:rCtr x="23776" y="-24815"/>
                                    </p:animMotion>
                                  </p:childTnLst>
                                </p:cTn>
                              </p:par>
                              <p:par>
                                <p:cTn id="60" presetID="10" presetClass="entr" presetSubtype="0" fill="hold" grpId="0" nodeType="withEffect">
                                  <p:stCondLst>
                                    <p:cond delay="120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49" presetClass="path" presetSubtype="0" accel="50000" decel="50000" fill="hold" grpId="1" nodeType="withEffect">
                                  <p:stCondLst>
                                    <p:cond delay="1200"/>
                                  </p:stCondLst>
                                  <p:childTnLst>
                                    <p:animMotion origin="layout" path="M -1.04167E-06 3.7037E-07 L 0.42096 -0.45394" pathEditMode="relative" rAng="0" ptsTypes="AA">
                                      <p:cBhvr>
                                        <p:cTn id="64" dur="2000" spd="-100000" fill="hold"/>
                                        <p:tgtEl>
                                          <p:spTgt spid="57"/>
                                        </p:tgtEl>
                                        <p:attrNameLst>
                                          <p:attrName>ppt_x</p:attrName>
                                          <p:attrName>ppt_y</p:attrName>
                                        </p:attrNameLst>
                                      </p:cBhvr>
                                      <p:rCtr x="20990" y="-22708"/>
                                    </p:animMotion>
                                  </p:childTnLst>
                                </p:cTn>
                              </p:par>
                              <p:par>
                                <p:cTn id="65" presetID="10" presetClass="entr" presetSubtype="0" fill="hold" grpId="0" nodeType="withEffect">
                                  <p:stCondLst>
                                    <p:cond delay="40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par>
                                <p:cTn id="68" presetID="49" presetClass="path" presetSubtype="0" accel="50000" decel="50000" fill="hold" grpId="1" nodeType="withEffect">
                                  <p:stCondLst>
                                    <p:cond delay="400"/>
                                  </p:stCondLst>
                                  <p:childTnLst>
                                    <p:animMotion origin="layout" path="M -3.75E-06 -3.7037E-06 L 0.37552 -0.43426" pathEditMode="relative" rAng="0" ptsTypes="AA">
                                      <p:cBhvr>
                                        <p:cTn id="69" dur="2000" spd="-100000" fill="hold"/>
                                        <p:tgtEl>
                                          <p:spTgt spid="55"/>
                                        </p:tgtEl>
                                        <p:attrNameLst>
                                          <p:attrName>ppt_x</p:attrName>
                                          <p:attrName>ppt_y</p:attrName>
                                        </p:attrNameLst>
                                      </p:cBhvr>
                                      <p:rCtr x="18763" y="-21736"/>
                                    </p:animMotion>
                                  </p:childTnLst>
                                </p:cTn>
                              </p:par>
                              <p:par>
                                <p:cTn id="70" presetID="10"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49" presetClass="path" presetSubtype="0" accel="50000" decel="50000" fill="hold" grpId="1" nodeType="withEffect">
                                  <p:stCondLst>
                                    <p:cond delay="0"/>
                                  </p:stCondLst>
                                  <p:childTnLst>
                                    <p:animMotion origin="layout" path="M -1.45833E-06 -1.85185E-06 L 0.37071 -0.46366" pathEditMode="relative" rAng="0" ptsTypes="AA">
                                      <p:cBhvr>
                                        <p:cTn id="74" dur="2000" spd="-100000" fill="hold"/>
                                        <p:tgtEl>
                                          <p:spTgt spid="50"/>
                                        </p:tgtEl>
                                        <p:attrNameLst>
                                          <p:attrName>ppt_x</p:attrName>
                                          <p:attrName>ppt_y</p:attrName>
                                        </p:attrNameLst>
                                      </p:cBhvr>
                                      <p:rCtr x="18255" y="-23194"/>
                                    </p:animMotion>
                                  </p:childTnLst>
                                </p:cTn>
                              </p:par>
                              <p:par>
                                <p:cTn id="75" presetID="10" presetClass="entr" presetSubtype="0" fill="hold" grpId="0" nodeType="withEffect">
                                  <p:stCondLst>
                                    <p:cond delay="20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par>
                                <p:cTn id="78" presetID="49" presetClass="path" presetSubtype="0" accel="50000" decel="50000" fill="hold" grpId="1" nodeType="withEffect">
                                  <p:stCondLst>
                                    <p:cond delay="200"/>
                                  </p:stCondLst>
                                  <p:childTnLst>
                                    <p:animMotion origin="layout" path="M 2.29167E-06 4.44444E-06 L 0.32304 -0.42986" pathEditMode="relative" rAng="0" ptsTypes="AA">
                                      <p:cBhvr>
                                        <p:cTn id="79" dur="2000" spd="-100000" fill="hold"/>
                                        <p:tgtEl>
                                          <p:spTgt spid="54"/>
                                        </p:tgtEl>
                                        <p:attrNameLst>
                                          <p:attrName>ppt_x</p:attrName>
                                          <p:attrName>ppt_y</p:attrName>
                                        </p:attrNameLst>
                                      </p:cBhvr>
                                      <p:rCtr x="16133" y="-21829"/>
                                    </p:animMotion>
                                  </p:childTnLst>
                                </p:cTn>
                              </p:par>
                              <p:par>
                                <p:cTn id="80" presetID="10" presetClass="entr" presetSubtype="0" fill="hold" grpId="0" nodeType="withEffect">
                                  <p:stCondLst>
                                    <p:cond delay="70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500"/>
                                        <p:tgtEl>
                                          <p:spTgt spid="58"/>
                                        </p:tgtEl>
                                      </p:cBhvr>
                                    </p:animEffect>
                                  </p:childTnLst>
                                </p:cTn>
                              </p:par>
                              <p:par>
                                <p:cTn id="83" presetID="49" presetClass="path" presetSubtype="0" accel="50000" decel="50000" fill="hold" grpId="1" nodeType="withEffect">
                                  <p:stCondLst>
                                    <p:cond delay="700"/>
                                  </p:stCondLst>
                                  <p:childTnLst>
                                    <p:animMotion origin="layout" path="M -3.33333E-06 -4.81481E-06 L 0.25078 -0.43912" pathEditMode="relative" rAng="0" ptsTypes="AA">
                                      <p:cBhvr>
                                        <p:cTn id="84" dur="2000" spd="-100000" fill="hold"/>
                                        <p:tgtEl>
                                          <p:spTgt spid="58"/>
                                        </p:tgtEl>
                                        <p:attrNameLst>
                                          <p:attrName>ppt_x</p:attrName>
                                          <p:attrName>ppt_y</p:attrName>
                                        </p:attrNameLst>
                                      </p:cBhvr>
                                      <p:rCtr x="12760" y="-22639"/>
                                    </p:animMotion>
                                  </p:childTnLst>
                                </p:cTn>
                              </p:par>
                              <p:par>
                                <p:cTn id="85" presetID="10" presetClass="entr" presetSubtype="0" fill="hold" grpId="0" nodeType="withEffect">
                                  <p:stCondLst>
                                    <p:cond delay="70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8" presetClass="emph" presetSubtype="0" fill="hold" grpId="1" nodeType="withEffect">
                                  <p:stCondLst>
                                    <p:cond delay="700"/>
                                  </p:stCondLst>
                                  <p:childTnLst>
                                    <p:animRot by="-600000">
                                      <p:cBhvr>
                                        <p:cTn id="89" dur="1000" fill="hold"/>
                                        <p:tgtEl>
                                          <p:spTgt spid="40"/>
                                        </p:tgtEl>
                                        <p:attrNameLst>
                                          <p:attrName>r</p:attrName>
                                        </p:attrNameLst>
                                      </p:cBhvr>
                                    </p:animRot>
                                  </p:childTnLst>
                                </p:cTn>
                              </p:par>
                              <p:par>
                                <p:cTn id="90" presetID="10" presetClass="entr" presetSubtype="0" fill="hold" grpId="0" nodeType="withEffect">
                                  <p:stCondLst>
                                    <p:cond delay="70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par>
                                <p:cTn id="93" presetID="8" presetClass="emph" presetSubtype="0" fill="hold" grpId="1" nodeType="withEffect">
                                  <p:stCondLst>
                                    <p:cond delay="700"/>
                                  </p:stCondLst>
                                  <p:childTnLst>
                                    <p:animRot by="-420000">
                                      <p:cBhvr>
                                        <p:cTn id="94" dur="1000" fill="hold"/>
                                        <p:tgtEl>
                                          <p:spTgt spid="41"/>
                                        </p:tgtEl>
                                        <p:attrNameLst>
                                          <p:attrName>r</p:attrName>
                                        </p:attrNameLst>
                                      </p:cBhvr>
                                    </p:animRot>
                                  </p:childTnLst>
                                </p:cTn>
                              </p:par>
                              <p:par>
                                <p:cTn id="95" presetID="49" presetClass="entr" presetSubtype="0" decel="100000" fill="hold" nodeType="withEffect">
                                  <p:stCondLst>
                                    <p:cond delay="700"/>
                                  </p:stCondLst>
                                  <p:childTnLst>
                                    <p:set>
                                      <p:cBhvr>
                                        <p:cTn id="96" dur="1" fill="hold">
                                          <p:stCondLst>
                                            <p:cond delay="0"/>
                                          </p:stCondLst>
                                        </p:cTn>
                                        <p:tgtEl>
                                          <p:spTgt spid="42"/>
                                        </p:tgtEl>
                                        <p:attrNameLst>
                                          <p:attrName>style.visibility</p:attrName>
                                        </p:attrNameLst>
                                      </p:cBhvr>
                                      <p:to>
                                        <p:strVal val="visible"/>
                                      </p:to>
                                    </p:set>
                                    <p:anim calcmode="lin" valueType="num">
                                      <p:cBhvr>
                                        <p:cTn id="97" dur="500" fill="hold"/>
                                        <p:tgtEl>
                                          <p:spTgt spid="42"/>
                                        </p:tgtEl>
                                        <p:attrNameLst>
                                          <p:attrName>ppt_w</p:attrName>
                                        </p:attrNameLst>
                                      </p:cBhvr>
                                      <p:tavLst>
                                        <p:tav tm="0">
                                          <p:val>
                                            <p:fltVal val="0"/>
                                          </p:val>
                                        </p:tav>
                                        <p:tav tm="100000">
                                          <p:val>
                                            <p:strVal val="#ppt_w"/>
                                          </p:val>
                                        </p:tav>
                                      </p:tavLst>
                                    </p:anim>
                                    <p:anim calcmode="lin" valueType="num">
                                      <p:cBhvr>
                                        <p:cTn id="98" dur="500" fill="hold"/>
                                        <p:tgtEl>
                                          <p:spTgt spid="42"/>
                                        </p:tgtEl>
                                        <p:attrNameLst>
                                          <p:attrName>ppt_h</p:attrName>
                                        </p:attrNameLst>
                                      </p:cBhvr>
                                      <p:tavLst>
                                        <p:tav tm="0">
                                          <p:val>
                                            <p:fltVal val="0"/>
                                          </p:val>
                                        </p:tav>
                                        <p:tav tm="100000">
                                          <p:val>
                                            <p:strVal val="#ppt_h"/>
                                          </p:val>
                                        </p:tav>
                                      </p:tavLst>
                                    </p:anim>
                                    <p:anim calcmode="lin" valueType="num">
                                      <p:cBhvr>
                                        <p:cTn id="99" dur="500" fill="hold"/>
                                        <p:tgtEl>
                                          <p:spTgt spid="42"/>
                                        </p:tgtEl>
                                        <p:attrNameLst>
                                          <p:attrName>style.rotation</p:attrName>
                                        </p:attrNameLst>
                                      </p:cBhvr>
                                      <p:tavLst>
                                        <p:tav tm="0">
                                          <p:val>
                                            <p:fltVal val="360"/>
                                          </p:val>
                                        </p:tav>
                                        <p:tav tm="100000">
                                          <p:val>
                                            <p:fltVal val="0"/>
                                          </p:val>
                                        </p:tav>
                                      </p:tavLst>
                                    </p:anim>
                                    <p:animEffect transition="in" filter="fade">
                                      <p:cBhvr>
                                        <p:cTn id="100" dur="500"/>
                                        <p:tgtEl>
                                          <p:spTgt spid="42"/>
                                        </p:tgtEl>
                                      </p:cBhvr>
                                    </p:animEffect>
                                  </p:childTnLst>
                                </p:cTn>
                              </p:par>
                            </p:childTnLst>
                          </p:cTn>
                        </p:par>
                        <p:par>
                          <p:cTn id="101" fill="hold">
                            <p:stCondLst>
                              <p:cond delay="600"/>
                            </p:stCondLst>
                            <p:childTnLst>
                              <p:par>
                                <p:cTn id="102" presetID="16" presetClass="entr" presetSubtype="37"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barn(outVertical)">
                                      <p:cBhvr>
                                        <p:cTn id="104" dur="500"/>
                                        <p:tgtEl>
                                          <p:spTgt spid="69"/>
                                        </p:tgtEl>
                                      </p:cBhvr>
                                    </p:animEffect>
                                  </p:childTnLst>
                                </p:cTn>
                              </p:par>
                              <p:par>
                                <p:cTn id="105" presetID="16" presetClass="entr" presetSubtype="37"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barn(outVertical)">
                                      <p:cBhvr>
                                        <p:cTn id="107" dur="500"/>
                                        <p:tgtEl>
                                          <p:spTgt spid="68"/>
                                        </p:tgtEl>
                                      </p:cBhvr>
                                    </p:animEffect>
                                  </p:childTnLst>
                                </p:cTn>
                              </p:par>
                              <p:par>
                                <p:cTn id="108" presetID="10" presetClass="entr" presetSubtype="0" fill="hold" grpId="0" nodeType="withEffect">
                                  <p:stCondLst>
                                    <p:cond delay="60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par>
                                <p:cTn id="111" presetID="49" presetClass="path" presetSubtype="0" accel="50000" decel="50000" fill="hold" grpId="1" nodeType="withEffect">
                                  <p:stCondLst>
                                    <p:cond delay="600"/>
                                  </p:stCondLst>
                                  <p:childTnLst>
                                    <p:animMotion origin="layout" path="M -1.25E-06 -4.44444E-06 L -0.34166 -0.39375" pathEditMode="relative" rAng="0" ptsTypes="AA">
                                      <p:cBhvr>
                                        <p:cTn id="112" dur="2000" spd="-100000" fill="hold"/>
                                        <p:tgtEl>
                                          <p:spTgt spid="67"/>
                                        </p:tgtEl>
                                        <p:attrNameLst>
                                          <p:attrName>ppt_x</p:attrName>
                                          <p:attrName>ppt_y</p:attrName>
                                        </p:attrNameLst>
                                      </p:cBhvr>
                                      <p:rCtr x="-17383" y="-19745"/>
                                    </p:animMotion>
                                  </p:childTnLst>
                                </p:cTn>
                              </p:par>
                              <p:par>
                                <p:cTn id="113" presetID="22" presetClass="entr" presetSubtype="4" fill="hold" nodeType="withEffect">
                                  <p:stCondLst>
                                    <p:cond delay="0"/>
                                  </p:stCondLst>
                                  <p:childTnLst>
                                    <p:set>
                                      <p:cBhvr>
                                        <p:cTn id="114" dur="1" fill="hold">
                                          <p:stCondLst>
                                            <p:cond delay="0"/>
                                          </p:stCondLst>
                                        </p:cTn>
                                        <p:tgtEl>
                                          <p:spTgt spid="126"/>
                                        </p:tgtEl>
                                        <p:attrNameLst>
                                          <p:attrName>style.visibility</p:attrName>
                                        </p:attrNameLst>
                                      </p:cBhvr>
                                      <p:to>
                                        <p:strVal val="visible"/>
                                      </p:to>
                                    </p:set>
                                    <p:animEffect transition="in" filter="wipe(down)">
                                      <p:cBhvr>
                                        <p:cTn id="115" dur="500"/>
                                        <p:tgtEl>
                                          <p:spTgt spid="126"/>
                                        </p:tgtEl>
                                      </p:cBhvr>
                                    </p:animEffect>
                                  </p:childTnLst>
                                </p:cTn>
                              </p:par>
                              <p:par>
                                <p:cTn id="116" presetID="22" presetClass="entr" presetSubtype="4" fill="hold" nodeType="withEffect">
                                  <p:stCondLst>
                                    <p:cond delay="0"/>
                                  </p:stCondLst>
                                  <p:childTnLst>
                                    <p:set>
                                      <p:cBhvr>
                                        <p:cTn id="117" dur="1" fill="hold">
                                          <p:stCondLst>
                                            <p:cond delay="0"/>
                                          </p:stCondLst>
                                        </p:cTn>
                                        <p:tgtEl>
                                          <p:spTgt spid="127"/>
                                        </p:tgtEl>
                                        <p:attrNameLst>
                                          <p:attrName>style.visibility</p:attrName>
                                        </p:attrNameLst>
                                      </p:cBhvr>
                                      <p:to>
                                        <p:strVal val="visible"/>
                                      </p:to>
                                    </p:set>
                                    <p:animEffect transition="in" filter="wipe(down)">
                                      <p:cBhvr>
                                        <p:cTn id="118" dur="500"/>
                                        <p:tgtEl>
                                          <p:spTgt spid="127"/>
                                        </p:tgtEl>
                                      </p:cBhvr>
                                    </p:animEffect>
                                  </p:childTnLst>
                                </p:cTn>
                              </p:par>
                              <p:par>
                                <p:cTn id="119" presetID="49" presetClass="entr" presetSubtype="0" decel="100000" fill="hold"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 calcmode="lin" valueType="num">
                                      <p:cBhvr>
                                        <p:cTn id="123" dur="500" fill="hold"/>
                                        <p:tgtEl>
                                          <p:spTgt spid="33"/>
                                        </p:tgtEl>
                                        <p:attrNameLst>
                                          <p:attrName>style.rotation</p:attrName>
                                        </p:attrNameLst>
                                      </p:cBhvr>
                                      <p:tavLst>
                                        <p:tav tm="0">
                                          <p:val>
                                            <p:fltVal val="360"/>
                                          </p:val>
                                        </p:tav>
                                        <p:tav tm="100000">
                                          <p:val>
                                            <p:fltVal val="0"/>
                                          </p:val>
                                        </p:tav>
                                      </p:tavLst>
                                    </p:anim>
                                    <p:animEffect transition="in" filter="fade">
                                      <p:cBhvr>
                                        <p:cTn id="124" dur="500"/>
                                        <p:tgtEl>
                                          <p:spTgt spid="33"/>
                                        </p:tgtEl>
                                      </p:cBhvr>
                                    </p:animEffect>
                                  </p:childTnLst>
                                </p:cTn>
                              </p:par>
                              <p:par>
                                <p:cTn id="125" presetID="15" presetClass="entr" presetSubtype="0" fill="hold" grpId="0" nodeType="withEffect">
                                  <p:stCondLst>
                                    <p:cond delay="0"/>
                                  </p:stCondLst>
                                  <p:childTnLst>
                                    <p:set>
                                      <p:cBhvr>
                                        <p:cTn id="126" dur="1" fill="hold">
                                          <p:stCondLst>
                                            <p:cond delay="0"/>
                                          </p:stCondLst>
                                        </p:cTn>
                                        <p:tgtEl>
                                          <p:spTgt spid="125"/>
                                        </p:tgtEl>
                                        <p:attrNameLst>
                                          <p:attrName>style.visibility</p:attrName>
                                        </p:attrNameLst>
                                      </p:cBhvr>
                                      <p:to>
                                        <p:strVal val="visible"/>
                                      </p:to>
                                    </p:set>
                                    <p:anim calcmode="lin" valueType="num">
                                      <p:cBhvr>
                                        <p:cTn id="127" dur="700" fill="hold"/>
                                        <p:tgtEl>
                                          <p:spTgt spid="125"/>
                                        </p:tgtEl>
                                        <p:attrNameLst>
                                          <p:attrName>ppt_w</p:attrName>
                                        </p:attrNameLst>
                                      </p:cBhvr>
                                      <p:tavLst>
                                        <p:tav tm="0">
                                          <p:val>
                                            <p:fltVal val="0"/>
                                          </p:val>
                                        </p:tav>
                                        <p:tav tm="100000">
                                          <p:val>
                                            <p:strVal val="#ppt_w"/>
                                          </p:val>
                                        </p:tav>
                                      </p:tavLst>
                                    </p:anim>
                                    <p:anim calcmode="lin" valueType="num">
                                      <p:cBhvr>
                                        <p:cTn id="128" dur="700" fill="hold"/>
                                        <p:tgtEl>
                                          <p:spTgt spid="125"/>
                                        </p:tgtEl>
                                        <p:attrNameLst>
                                          <p:attrName>ppt_h</p:attrName>
                                        </p:attrNameLst>
                                      </p:cBhvr>
                                      <p:tavLst>
                                        <p:tav tm="0">
                                          <p:val>
                                            <p:fltVal val="0"/>
                                          </p:val>
                                        </p:tav>
                                        <p:tav tm="100000">
                                          <p:val>
                                            <p:strVal val="#ppt_h"/>
                                          </p:val>
                                        </p:tav>
                                      </p:tavLst>
                                    </p:anim>
                                    <p:anim calcmode="lin" valueType="num">
                                      <p:cBhvr>
                                        <p:cTn id="129" dur="7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130" dur="700" fill="hold"/>
                                        <p:tgtEl>
                                          <p:spTgt spid="125"/>
                                        </p:tgtEl>
                                        <p:attrNameLst>
                                          <p:attrName>ppt_y</p:attrName>
                                        </p:attrNameLst>
                                      </p:cBhvr>
                                      <p:tavLst>
                                        <p:tav tm="0" fmla="#ppt_y+(sin(-2*pi*(1-$))*-#ppt_x+cos(-2*pi*(1-$))*(1-#ppt_y))*(1-$)">
                                          <p:val>
                                            <p:fltVal val="0"/>
                                          </p:val>
                                        </p:tav>
                                        <p:tav tm="100000">
                                          <p:val>
                                            <p:fltVal val="1"/>
                                          </p:val>
                                        </p:tav>
                                      </p:tavLst>
                                    </p:anim>
                                  </p:childTnLst>
                                </p:cTn>
                              </p:par>
                              <p:par>
                                <p:cTn id="131" presetID="15"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 calcmode="lin" valueType="num">
                                      <p:cBhvr>
                                        <p:cTn id="133" dur="700" fill="hold"/>
                                        <p:tgtEl>
                                          <p:spTgt spid="128"/>
                                        </p:tgtEl>
                                        <p:attrNameLst>
                                          <p:attrName>ppt_w</p:attrName>
                                        </p:attrNameLst>
                                      </p:cBhvr>
                                      <p:tavLst>
                                        <p:tav tm="0">
                                          <p:val>
                                            <p:fltVal val="0"/>
                                          </p:val>
                                        </p:tav>
                                        <p:tav tm="100000">
                                          <p:val>
                                            <p:strVal val="#ppt_w"/>
                                          </p:val>
                                        </p:tav>
                                      </p:tavLst>
                                    </p:anim>
                                    <p:anim calcmode="lin" valueType="num">
                                      <p:cBhvr>
                                        <p:cTn id="134" dur="700" fill="hold"/>
                                        <p:tgtEl>
                                          <p:spTgt spid="128"/>
                                        </p:tgtEl>
                                        <p:attrNameLst>
                                          <p:attrName>ppt_h</p:attrName>
                                        </p:attrNameLst>
                                      </p:cBhvr>
                                      <p:tavLst>
                                        <p:tav tm="0">
                                          <p:val>
                                            <p:fltVal val="0"/>
                                          </p:val>
                                        </p:tav>
                                        <p:tav tm="100000">
                                          <p:val>
                                            <p:strVal val="#ppt_h"/>
                                          </p:val>
                                        </p:tav>
                                      </p:tavLst>
                                    </p:anim>
                                    <p:anim calcmode="lin" valueType="num">
                                      <p:cBhvr>
                                        <p:cTn id="135" dur="7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136" dur="700" fill="hold"/>
                                        <p:tgtEl>
                                          <p:spTgt spid="128"/>
                                        </p:tgtEl>
                                        <p:attrNameLst>
                                          <p:attrName>ppt_y</p:attrName>
                                        </p:attrNameLst>
                                      </p:cBhvr>
                                      <p:tavLst>
                                        <p:tav tm="0" fmla="#ppt_y+(sin(-2*pi*(1-$))*-#ppt_x+cos(-2*pi*(1-$))*(1-#ppt_y))*(1-$)">
                                          <p:val>
                                            <p:fltVal val="0"/>
                                          </p:val>
                                        </p:tav>
                                        <p:tav tm="100000">
                                          <p:val>
                                            <p:fltVal val="1"/>
                                          </p:val>
                                        </p:tav>
                                      </p:tavLst>
                                    </p:anim>
                                  </p:childTnLst>
                                </p:cTn>
                              </p:par>
                              <p:par>
                                <p:cTn id="137" presetID="15" presetClass="entr" presetSubtype="0" fill="hold" grpId="0" nodeType="withEffect">
                                  <p:stCondLst>
                                    <p:cond delay="0"/>
                                  </p:stCondLst>
                                  <p:childTnLst>
                                    <p:set>
                                      <p:cBhvr>
                                        <p:cTn id="138" dur="1" fill="hold">
                                          <p:stCondLst>
                                            <p:cond delay="0"/>
                                          </p:stCondLst>
                                        </p:cTn>
                                        <p:tgtEl>
                                          <p:spTgt spid="129"/>
                                        </p:tgtEl>
                                        <p:attrNameLst>
                                          <p:attrName>style.visibility</p:attrName>
                                        </p:attrNameLst>
                                      </p:cBhvr>
                                      <p:to>
                                        <p:strVal val="visible"/>
                                      </p:to>
                                    </p:set>
                                    <p:anim calcmode="lin" valueType="num">
                                      <p:cBhvr>
                                        <p:cTn id="139" dur="700" fill="hold"/>
                                        <p:tgtEl>
                                          <p:spTgt spid="129"/>
                                        </p:tgtEl>
                                        <p:attrNameLst>
                                          <p:attrName>ppt_w</p:attrName>
                                        </p:attrNameLst>
                                      </p:cBhvr>
                                      <p:tavLst>
                                        <p:tav tm="0">
                                          <p:val>
                                            <p:fltVal val="0"/>
                                          </p:val>
                                        </p:tav>
                                        <p:tav tm="100000">
                                          <p:val>
                                            <p:strVal val="#ppt_w"/>
                                          </p:val>
                                        </p:tav>
                                      </p:tavLst>
                                    </p:anim>
                                    <p:anim calcmode="lin" valueType="num">
                                      <p:cBhvr>
                                        <p:cTn id="140" dur="700" fill="hold"/>
                                        <p:tgtEl>
                                          <p:spTgt spid="129"/>
                                        </p:tgtEl>
                                        <p:attrNameLst>
                                          <p:attrName>ppt_h</p:attrName>
                                        </p:attrNameLst>
                                      </p:cBhvr>
                                      <p:tavLst>
                                        <p:tav tm="0">
                                          <p:val>
                                            <p:fltVal val="0"/>
                                          </p:val>
                                        </p:tav>
                                        <p:tav tm="100000">
                                          <p:val>
                                            <p:strVal val="#ppt_h"/>
                                          </p:val>
                                        </p:tav>
                                      </p:tavLst>
                                    </p:anim>
                                    <p:anim calcmode="lin" valueType="num">
                                      <p:cBhvr>
                                        <p:cTn id="141" dur="7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142" dur="700" fill="hold"/>
                                        <p:tgtEl>
                                          <p:spTgt spid="1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p:bldP spid="69" grpId="0"/>
      <p:bldP spid="125" grpId="0"/>
      <p:bldP spid="128" grpId="0"/>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rot="5184820">
            <a:off x="12255515" y="640404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5400000">
            <a:off x="2110156" y="1766861"/>
            <a:ext cx="773856" cy="77385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5400000" flipH="1" flipV="1">
            <a:off x="3560357" y="5135881"/>
            <a:ext cx="773856" cy="77385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对角圆角矩形 34"/>
          <p:cNvSpPr/>
          <p:nvPr/>
        </p:nvSpPr>
        <p:spPr>
          <a:xfrm rot="5400000">
            <a:off x="1300152" y="2878821"/>
            <a:ext cx="3842292" cy="1918844"/>
          </a:xfrm>
          <a:prstGeom prst="round2DiagRect">
            <a:avLst>
              <a:gd name="adj1" fmla="val 22105"/>
              <a:gd name="adj2" fmla="val 0"/>
            </a:avLst>
          </a:prstGeom>
          <a:solidFill>
            <a:schemeClr val="bg1">
              <a:alpha val="30000"/>
            </a:schemeClr>
          </a:solidFill>
          <a:ln w="15875">
            <a:gradFill flip="none" rotWithShape="1">
              <a:gsLst>
                <a:gs pos="0">
                  <a:schemeClr val="bg1"/>
                </a:gs>
                <a:gs pos="100000">
                  <a:srgbClr val="E2E2E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408309" y="2213860"/>
            <a:ext cx="1625979" cy="554647"/>
            <a:chOff x="1873440" y="1872194"/>
            <a:chExt cx="1749680" cy="596843"/>
          </a:xfrm>
          <a:effectLst/>
        </p:grpSpPr>
        <p:pic>
          <p:nvPicPr>
            <p:cNvPr id="37" name="图片 36"/>
            <p:cNvPicPr>
              <a:picLocks noChangeAspect="1"/>
            </p:cNvPicPr>
            <p:nvPr/>
          </p:nvPicPr>
          <p:blipFill>
            <a:blip r:embed="rId1">
              <a:grayscl/>
              <a:extLst>
                <a:ext uri="{BEBA8EAE-BF5A-486C-A8C5-ECC9F3942E4B}">
                  <a14:imgProps xmlns:a14="http://schemas.microsoft.com/office/drawing/2010/main">
                    <a14:imgLayer r:embed="rId2">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38" name="图片 37"/>
            <p:cNvPicPr>
              <a:picLocks noChangeAspect="1"/>
            </p:cNvPicPr>
            <p:nvPr/>
          </p:nvPicPr>
          <p:blipFill>
            <a:blip r:embed="rId3">
              <a:extLst>
                <a:ext uri="{BEBA8EAE-BF5A-486C-A8C5-ECC9F3942E4B}">
                  <a14:imgProps xmlns:a14="http://schemas.microsoft.com/office/drawing/2010/main">
                    <a14:imgLayer r:embed="rId2">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grpSp>
        <p:nvGrpSpPr>
          <p:cNvPr id="39" name="组合 38"/>
          <p:cNvGrpSpPr/>
          <p:nvPr/>
        </p:nvGrpSpPr>
        <p:grpSpPr>
          <a:xfrm>
            <a:off x="2408309" y="4858557"/>
            <a:ext cx="1625979" cy="554647"/>
            <a:chOff x="1873440" y="1872194"/>
            <a:chExt cx="1749680" cy="596843"/>
          </a:xfrm>
          <a:effectLst/>
        </p:grpSpPr>
        <p:pic>
          <p:nvPicPr>
            <p:cNvPr id="45" name="图片 44"/>
            <p:cNvPicPr>
              <a:picLocks noChangeAspect="1"/>
            </p:cNvPicPr>
            <p:nvPr/>
          </p:nvPicPr>
          <p:blipFill>
            <a:blip r:embed="rId1">
              <a:grayscl/>
              <a:extLst>
                <a:ext uri="{BEBA8EAE-BF5A-486C-A8C5-ECC9F3942E4B}">
                  <a14:imgProps xmlns:a14="http://schemas.microsoft.com/office/drawing/2010/main">
                    <a14:imgLayer r:embed="rId2">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70" name="图片 69"/>
            <p:cNvPicPr>
              <a:picLocks noChangeAspect="1"/>
            </p:cNvPicPr>
            <p:nvPr/>
          </p:nvPicPr>
          <p:blipFill>
            <a:blip r:embed="rId3">
              <a:extLst>
                <a:ext uri="{BEBA8EAE-BF5A-486C-A8C5-ECC9F3942E4B}">
                  <a14:imgProps xmlns:a14="http://schemas.microsoft.com/office/drawing/2010/main">
                    <a14:imgLayer r:embed="rId2">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sp>
        <p:nvSpPr>
          <p:cNvPr id="71" name="文本框 70"/>
          <p:cNvSpPr txBox="1"/>
          <p:nvPr/>
        </p:nvSpPr>
        <p:spPr>
          <a:xfrm>
            <a:off x="2923984" y="2281347"/>
            <a:ext cx="594630" cy="461665"/>
          </a:xfrm>
          <a:prstGeom prst="rect">
            <a:avLst/>
          </a:prstGeom>
          <a:noFill/>
          <a:effectLst/>
        </p:spPr>
        <p:txBody>
          <a:bodyPr wrap="square" rtlCol="0">
            <a:spAutoFit/>
          </a:bodyPr>
          <a:lstStyle/>
          <a:p>
            <a:pPr algn="ctr"/>
            <a:r>
              <a:rPr lang="en-US" altLang="zh-CN" sz="2400">
                <a:solidFill>
                  <a:schemeClr val="bg1"/>
                </a:solidFill>
                <a:latin typeface="Impact" panose="020B0806030902050204" pitchFamily="34" charset="0"/>
              </a:rPr>
              <a:t>01</a:t>
            </a:r>
            <a:endParaRPr lang="zh-CN" altLang="en-US" sz="2400">
              <a:solidFill>
                <a:schemeClr val="bg1"/>
              </a:solidFill>
              <a:latin typeface="Impact" panose="020B0806030902050204" pitchFamily="34" charset="0"/>
            </a:endParaRPr>
          </a:p>
        </p:txBody>
      </p:sp>
      <p:sp>
        <p:nvSpPr>
          <p:cNvPr id="72" name="任意多边形 71"/>
          <p:cNvSpPr/>
          <p:nvPr/>
        </p:nvSpPr>
        <p:spPr>
          <a:xfrm rot="5400000">
            <a:off x="4983973" y="1766861"/>
            <a:ext cx="773856" cy="77385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rot="5400000" flipH="1" flipV="1">
            <a:off x="6434174" y="5135881"/>
            <a:ext cx="773856" cy="77385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对角圆角矩形 73"/>
          <p:cNvSpPr/>
          <p:nvPr/>
        </p:nvSpPr>
        <p:spPr>
          <a:xfrm rot="5400000">
            <a:off x="4173969" y="2878821"/>
            <a:ext cx="3842292" cy="1918844"/>
          </a:xfrm>
          <a:prstGeom prst="round2DiagRect">
            <a:avLst>
              <a:gd name="adj1" fmla="val 22105"/>
              <a:gd name="adj2" fmla="val 0"/>
            </a:avLst>
          </a:prstGeom>
          <a:solidFill>
            <a:schemeClr val="bg1">
              <a:alpha val="30000"/>
            </a:schemeClr>
          </a:solidFill>
          <a:ln w="15875">
            <a:gradFill flip="none" rotWithShape="1">
              <a:gsLst>
                <a:gs pos="0">
                  <a:schemeClr val="bg1"/>
                </a:gs>
                <a:gs pos="100000">
                  <a:srgbClr val="E2E2E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5282126" y="2213860"/>
            <a:ext cx="1625979" cy="554647"/>
            <a:chOff x="1873440" y="1872194"/>
            <a:chExt cx="1749680" cy="596843"/>
          </a:xfrm>
          <a:effectLst/>
        </p:grpSpPr>
        <p:pic>
          <p:nvPicPr>
            <p:cNvPr id="76" name="图片 75"/>
            <p:cNvPicPr>
              <a:picLocks noChangeAspect="1"/>
            </p:cNvPicPr>
            <p:nvPr/>
          </p:nvPicPr>
          <p:blipFill>
            <a:blip r:embed="rId1">
              <a:grayscl/>
              <a:extLst>
                <a:ext uri="{BEBA8EAE-BF5A-486C-A8C5-ECC9F3942E4B}">
                  <a14:imgProps xmlns:a14="http://schemas.microsoft.com/office/drawing/2010/main">
                    <a14:imgLayer r:embed="rId2">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77" name="图片 76"/>
            <p:cNvPicPr>
              <a:picLocks noChangeAspect="1"/>
            </p:cNvPicPr>
            <p:nvPr/>
          </p:nvPicPr>
          <p:blipFill>
            <a:blip r:embed="rId3">
              <a:extLst>
                <a:ext uri="{BEBA8EAE-BF5A-486C-A8C5-ECC9F3942E4B}">
                  <a14:imgProps xmlns:a14="http://schemas.microsoft.com/office/drawing/2010/main">
                    <a14:imgLayer r:embed="rId2">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grpSp>
        <p:nvGrpSpPr>
          <p:cNvPr id="78" name="组合 77"/>
          <p:cNvGrpSpPr/>
          <p:nvPr/>
        </p:nvGrpSpPr>
        <p:grpSpPr>
          <a:xfrm>
            <a:off x="5282126" y="4858557"/>
            <a:ext cx="1625979" cy="554647"/>
            <a:chOff x="1873440" y="1872194"/>
            <a:chExt cx="1749680" cy="596843"/>
          </a:xfrm>
          <a:effectLst/>
        </p:grpSpPr>
        <p:pic>
          <p:nvPicPr>
            <p:cNvPr id="79" name="图片 78"/>
            <p:cNvPicPr>
              <a:picLocks noChangeAspect="1"/>
            </p:cNvPicPr>
            <p:nvPr/>
          </p:nvPicPr>
          <p:blipFill>
            <a:blip r:embed="rId1">
              <a:grayscl/>
              <a:extLst>
                <a:ext uri="{BEBA8EAE-BF5A-486C-A8C5-ECC9F3942E4B}">
                  <a14:imgProps xmlns:a14="http://schemas.microsoft.com/office/drawing/2010/main">
                    <a14:imgLayer r:embed="rId2">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80" name="图片 79"/>
            <p:cNvPicPr>
              <a:picLocks noChangeAspect="1"/>
            </p:cNvPicPr>
            <p:nvPr/>
          </p:nvPicPr>
          <p:blipFill>
            <a:blip r:embed="rId3">
              <a:extLst>
                <a:ext uri="{BEBA8EAE-BF5A-486C-A8C5-ECC9F3942E4B}">
                  <a14:imgProps xmlns:a14="http://schemas.microsoft.com/office/drawing/2010/main">
                    <a14:imgLayer r:embed="rId2">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sp>
        <p:nvSpPr>
          <p:cNvPr id="81" name="文本框 80"/>
          <p:cNvSpPr txBox="1"/>
          <p:nvPr/>
        </p:nvSpPr>
        <p:spPr>
          <a:xfrm>
            <a:off x="5797801" y="2281347"/>
            <a:ext cx="594630" cy="461665"/>
          </a:xfrm>
          <a:prstGeom prst="rect">
            <a:avLst/>
          </a:prstGeom>
          <a:noFill/>
          <a:effectLst/>
        </p:spPr>
        <p:txBody>
          <a:bodyPr wrap="square" rtlCol="0">
            <a:spAutoFit/>
          </a:bodyPr>
          <a:lstStyle/>
          <a:p>
            <a:pPr algn="ctr"/>
            <a:r>
              <a:rPr lang="en-US" altLang="zh-CN" sz="2400">
                <a:solidFill>
                  <a:schemeClr val="bg1"/>
                </a:solidFill>
                <a:latin typeface="Impact" panose="020B0806030902050204" pitchFamily="34" charset="0"/>
              </a:rPr>
              <a:t>02</a:t>
            </a:r>
            <a:endParaRPr lang="zh-CN" altLang="en-US" sz="2400">
              <a:solidFill>
                <a:schemeClr val="bg1"/>
              </a:solidFill>
              <a:latin typeface="Impact" panose="020B0806030902050204" pitchFamily="34" charset="0"/>
            </a:endParaRPr>
          </a:p>
        </p:txBody>
      </p:sp>
      <p:sp>
        <p:nvSpPr>
          <p:cNvPr id="82" name="任意多边形 81"/>
          <p:cNvSpPr/>
          <p:nvPr/>
        </p:nvSpPr>
        <p:spPr>
          <a:xfrm rot="5400000">
            <a:off x="7857787" y="1766861"/>
            <a:ext cx="773856" cy="77385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rot="5400000" flipH="1" flipV="1">
            <a:off x="9307988" y="5135881"/>
            <a:ext cx="773856" cy="773857"/>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对角圆角矩形 83"/>
          <p:cNvSpPr/>
          <p:nvPr/>
        </p:nvSpPr>
        <p:spPr>
          <a:xfrm rot="5400000">
            <a:off x="7047783" y="2878821"/>
            <a:ext cx="3842292" cy="1918844"/>
          </a:xfrm>
          <a:prstGeom prst="round2DiagRect">
            <a:avLst>
              <a:gd name="adj1" fmla="val 22105"/>
              <a:gd name="adj2" fmla="val 0"/>
            </a:avLst>
          </a:prstGeom>
          <a:solidFill>
            <a:schemeClr val="bg1">
              <a:alpha val="30000"/>
            </a:schemeClr>
          </a:solidFill>
          <a:ln w="15875">
            <a:gradFill flip="none" rotWithShape="1">
              <a:gsLst>
                <a:gs pos="0">
                  <a:schemeClr val="bg1"/>
                </a:gs>
                <a:gs pos="100000">
                  <a:srgbClr val="E2E2E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8155940" y="2213860"/>
            <a:ext cx="1625979" cy="554647"/>
            <a:chOff x="1873440" y="1872194"/>
            <a:chExt cx="1749680" cy="596843"/>
          </a:xfrm>
          <a:effectLst/>
        </p:grpSpPr>
        <p:pic>
          <p:nvPicPr>
            <p:cNvPr id="86" name="图片 85"/>
            <p:cNvPicPr>
              <a:picLocks noChangeAspect="1"/>
            </p:cNvPicPr>
            <p:nvPr/>
          </p:nvPicPr>
          <p:blipFill>
            <a:blip r:embed="rId1">
              <a:grayscl/>
              <a:extLst>
                <a:ext uri="{BEBA8EAE-BF5A-486C-A8C5-ECC9F3942E4B}">
                  <a14:imgProps xmlns:a14="http://schemas.microsoft.com/office/drawing/2010/main">
                    <a14:imgLayer r:embed="rId2">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87" name="图片 86"/>
            <p:cNvPicPr>
              <a:picLocks noChangeAspect="1"/>
            </p:cNvPicPr>
            <p:nvPr/>
          </p:nvPicPr>
          <p:blipFill>
            <a:blip r:embed="rId3">
              <a:extLst>
                <a:ext uri="{BEBA8EAE-BF5A-486C-A8C5-ECC9F3942E4B}">
                  <a14:imgProps xmlns:a14="http://schemas.microsoft.com/office/drawing/2010/main">
                    <a14:imgLayer r:embed="rId2">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grpSp>
        <p:nvGrpSpPr>
          <p:cNvPr id="88" name="组合 87"/>
          <p:cNvGrpSpPr/>
          <p:nvPr/>
        </p:nvGrpSpPr>
        <p:grpSpPr>
          <a:xfrm>
            <a:off x="8155940" y="4858557"/>
            <a:ext cx="1625979" cy="554647"/>
            <a:chOff x="1873440" y="1872194"/>
            <a:chExt cx="1749680" cy="596843"/>
          </a:xfrm>
          <a:effectLst/>
        </p:grpSpPr>
        <p:pic>
          <p:nvPicPr>
            <p:cNvPr id="89" name="图片 88"/>
            <p:cNvPicPr>
              <a:picLocks noChangeAspect="1"/>
            </p:cNvPicPr>
            <p:nvPr/>
          </p:nvPicPr>
          <p:blipFill>
            <a:blip r:embed="rId1">
              <a:grayscl/>
              <a:extLst>
                <a:ext uri="{BEBA8EAE-BF5A-486C-A8C5-ECC9F3942E4B}">
                  <a14:imgProps xmlns:a14="http://schemas.microsoft.com/office/drawing/2010/main">
                    <a14:imgLayer r:embed="rId2">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90" name="图片 89"/>
            <p:cNvPicPr>
              <a:picLocks noChangeAspect="1"/>
            </p:cNvPicPr>
            <p:nvPr/>
          </p:nvPicPr>
          <p:blipFill>
            <a:blip r:embed="rId3">
              <a:extLst>
                <a:ext uri="{BEBA8EAE-BF5A-486C-A8C5-ECC9F3942E4B}">
                  <a14:imgProps xmlns:a14="http://schemas.microsoft.com/office/drawing/2010/main">
                    <a14:imgLayer r:embed="rId2">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sp>
        <p:nvSpPr>
          <p:cNvPr id="91" name="文本框 90"/>
          <p:cNvSpPr txBox="1"/>
          <p:nvPr/>
        </p:nvSpPr>
        <p:spPr>
          <a:xfrm>
            <a:off x="8671615" y="2281347"/>
            <a:ext cx="594630" cy="461665"/>
          </a:xfrm>
          <a:prstGeom prst="rect">
            <a:avLst/>
          </a:prstGeom>
          <a:noFill/>
          <a:effectLst/>
        </p:spPr>
        <p:txBody>
          <a:bodyPr wrap="square" rtlCol="0">
            <a:spAutoFit/>
          </a:bodyPr>
          <a:lstStyle/>
          <a:p>
            <a:pPr algn="ctr"/>
            <a:r>
              <a:rPr lang="en-US" altLang="zh-CN" sz="2400">
                <a:solidFill>
                  <a:schemeClr val="bg1"/>
                </a:solidFill>
                <a:latin typeface="Impact" panose="020B0806030902050204" pitchFamily="34" charset="0"/>
              </a:rPr>
              <a:t>03</a:t>
            </a:r>
            <a:endParaRPr lang="zh-CN" altLang="en-US" sz="2400">
              <a:solidFill>
                <a:schemeClr val="bg1"/>
              </a:solidFill>
              <a:latin typeface="Impact" panose="020B0806030902050204" pitchFamily="34" charset="0"/>
            </a:endParaRPr>
          </a:p>
        </p:txBody>
      </p:sp>
      <p:grpSp>
        <p:nvGrpSpPr>
          <p:cNvPr id="92" name="Group 8"/>
          <p:cNvGrpSpPr>
            <a:grpSpLocks noChangeAspect="1"/>
          </p:cNvGrpSpPr>
          <p:nvPr/>
        </p:nvGrpSpPr>
        <p:grpSpPr>
          <a:xfrm>
            <a:off x="3054026" y="4996381"/>
            <a:ext cx="277307" cy="280302"/>
            <a:chOff x="4313" y="1262"/>
            <a:chExt cx="463" cy="468"/>
          </a:xfrm>
          <a:solidFill>
            <a:srgbClr val="FEFEFE"/>
          </a:solidFill>
          <a:effectLst/>
        </p:grpSpPr>
        <p:sp>
          <p:nvSpPr>
            <p:cNvPr id="93"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6">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7">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0" name="Freeform 19"/>
          <p:cNvSpPr/>
          <p:nvPr/>
        </p:nvSpPr>
        <p:spPr bwMode="auto">
          <a:xfrm>
            <a:off x="6008629" y="4953976"/>
            <a:ext cx="186543" cy="365111"/>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FEFEFE"/>
          </a:solidFill>
          <a:ln>
            <a:noFill/>
          </a:ln>
          <a:effectLst/>
        </p:spPr>
        <p:txBody>
          <a:bodyPr vert="horz" wrap="square" lIns="68580" tIns="34290" rIns="68580" bIns="34290" numCol="1" anchor="t" anchorCtr="0" compatLnSpc="1"/>
          <a:lstStyle/>
          <a:p>
            <a:endParaRPr lang="zh-CN" altLang="en-US"/>
          </a:p>
        </p:txBody>
      </p:sp>
      <p:grpSp>
        <p:nvGrpSpPr>
          <p:cNvPr id="101" name="Group 22"/>
          <p:cNvGrpSpPr>
            <a:grpSpLocks noChangeAspect="1"/>
          </p:cNvGrpSpPr>
          <p:nvPr/>
        </p:nvGrpSpPr>
        <p:grpSpPr>
          <a:xfrm>
            <a:off x="8877559" y="5002969"/>
            <a:ext cx="267126" cy="267126"/>
            <a:chOff x="3617" y="1935"/>
            <a:chExt cx="446" cy="446"/>
          </a:xfrm>
          <a:solidFill>
            <a:srgbClr val="FEFEFE"/>
          </a:solidFill>
          <a:effectLst/>
        </p:grpSpPr>
        <p:sp>
          <p:nvSpPr>
            <p:cNvPr id="102"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4" name="文本框 103"/>
          <p:cNvSpPr txBox="1"/>
          <p:nvPr/>
        </p:nvSpPr>
        <p:spPr>
          <a:xfrm>
            <a:off x="2521224" y="3071087"/>
            <a:ext cx="1747466" cy="1631216"/>
          </a:xfrm>
          <a:prstGeom prst="rect">
            <a:avLst/>
          </a:prstGeom>
          <a:noFill/>
          <a:effectLst/>
        </p:spPr>
        <p:txBody>
          <a:bodyPr wrap="none" rtlCol="0">
            <a:spAutoFit/>
          </a:bodyPr>
          <a:lstStyle/>
          <a:p>
            <a:r>
              <a:rPr lang="en-US" altLang="zh-CN" sz="1400" b="1">
                <a:solidFill>
                  <a:schemeClr val="tx1">
                    <a:lumMod val="85000"/>
                    <a:lumOff val="15000"/>
                  </a:schemeClr>
                </a:solidFill>
                <a:latin typeface="微软雅黑 Light" panose="020B0502040204020203" pitchFamily="34" charset="-122"/>
                <a:ea typeface="微软雅黑 Light" panose="020B0502040204020203" pitchFamily="34" charset="-122"/>
              </a:rPr>
              <a:t>  </a:t>
            </a:r>
            <a:r>
              <a:rPr lang="en-US" altLang="zh-CN" sz="1600" b="1">
                <a:solidFill>
                  <a:schemeClr val="bg1"/>
                </a:solidFill>
                <a:latin typeface="微软雅黑 Light" panose="020B0502040204020203" pitchFamily="34" charset="-122"/>
                <a:ea typeface="微软雅黑 Light" panose="020B0502040204020203" pitchFamily="34" charset="-122"/>
              </a:rPr>
              <a:t>TITLE   HERE</a:t>
            </a:r>
            <a:endParaRPr lang="en-US" altLang="zh-CN" sz="1200" b="1">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Click here to add  you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to the  center of the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narrative  thought</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Click here to add  you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to the  center of the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narrative  thought</a:t>
            </a:r>
            <a:endParaRPr lang="en-US" altLang="zh-CN" sz="1200">
              <a:solidFill>
                <a:schemeClr val="bg1"/>
              </a:solidFill>
              <a:latin typeface="微软雅黑 Light" panose="020B0502040204020203" pitchFamily="34" charset="-122"/>
              <a:ea typeface="微软雅黑 Light" panose="020B0502040204020203" pitchFamily="34" charset="-122"/>
            </a:endParaRPr>
          </a:p>
          <a:p>
            <a:endParaRPr lang="en-US" altLang="zh-CN" sz="1200">
              <a:solidFill>
                <a:schemeClr val="bg1"/>
              </a:solidFill>
              <a:latin typeface="微软雅黑 Light" panose="020B0502040204020203" pitchFamily="34" charset="-122"/>
              <a:ea typeface="微软雅黑 Light" panose="020B0502040204020203" pitchFamily="34" charset="-122"/>
            </a:endParaRPr>
          </a:p>
        </p:txBody>
      </p:sp>
      <p:sp>
        <p:nvSpPr>
          <p:cNvPr id="105" name="文本框 104"/>
          <p:cNvSpPr txBox="1"/>
          <p:nvPr/>
        </p:nvSpPr>
        <p:spPr>
          <a:xfrm>
            <a:off x="5390745" y="3072980"/>
            <a:ext cx="1747466" cy="1631216"/>
          </a:xfrm>
          <a:prstGeom prst="rect">
            <a:avLst/>
          </a:prstGeom>
          <a:noFill/>
          <a:effectLst/>
        </p:spPr>
        <p:txBody>
          <a:bodyPr wrap="none" rtlCol="0">
            <a:spAutoFit/>
          </a:bodyPr>
          <a:lstStyle/>
          <a:p>
            <a:r>
              <a:rPr lang="en-US" altLang="zh-CN" sz="1400" b="1">
                <a:solidFill>
                  <a:schemeClr val="tx1">
                    <a:lumMod val="85000"/>
                    <a:lumOff val="15000"/>
                  </a:schemeClr>
                </a:solidFill>
                <a:latin typeface="微软雅黑 Light" panose="020B0502040204020203" pitchFamily="34" charset="-122"/>
                <a:ea typeface="微软雅黑 Light" panose="020B0502040204020203" pitchFamily="34" charset="-122"/>
              </a:rPr>
              <a:t>  </a:t>
            </a:r>
            <a:r>
              <a:rPr lang="en-US" altLang="zh-CN" sz="1600" b="1">
                <a:solidFill>
                  <a:schemeClr val="bg1"/>
                </a:solidFill>
                <a:latin typeface="微软雅黑 Light" panose="020B0502040204020203" pitchFamily="34" charset="-122"/>
                <a:ea typeface="微软雅黑 Light" panose="020B0502040204020203" pitchFamily="34" charset="-122"/>
              </a:rPr>
              <a:t>TITLE   HERE</a:t>
            </a:r>
            <a:endParaRPr lang="en-US" altLang="zh-CN" sz="1200" b="1">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Click here to add  you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to the  center of the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narrative  thought</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Click here to add  you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to the  center of the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narrative  thought</a:t>
            </a:r>
            <a:endParaRPr lang="en-US" altLang="zh-CN" sz="1200">
              <a:solidFill>
                <a:schemeClr val="bg1"/>
              </a:solidFill>
              <a:latin typeface="微软雅黑 Light" panose="020B0502040204020203" pitchFamily="34" charset="-122"/>
              <a:ea typeface="微软雅黑 Light" panose="020B0502040204020203" pitchFamily="34" charset="-122"/>
            </a:endParaRPr>
          </a:p>
          <a:p>
            <a:endParaRPr lang="en-US" altLang="zh-CN" sz="1200">
              <a:solidFill>
                <a:schemeClr val="bg1"/>
              </a:solidFill>
              <a:latin typeface="微软雅黑 Light" panose="020B0502040204020203" pitchFamily="34" charset="-122"/>
              <a:ea typeface="微软雅黑 Light" panose="020B0502040204020203" pitchFamily="34" charset="-122"/>
            </a:endParaRPr>
          </a:p>
        </p:txBody>
      </p:sp>
      <p:sp>
        <p:nvSpPr>
          <p:cNvPr id="106" name="文本框 105"/>
          <p:cNvSpPr txBox="1"/>
          <p:nvPr/>
        </p:nvSpPr>
        <p:spPr>
          <a:xfrm>
            <a:off x="8261210" y="3071087"/>
            <a:ext cx="1747466" cy="1631216"/>
          </a:xfrm>
          <a:prstGeom prst="rect">
            <a:avLst/>
          </a:prstGeom>
          <a:noFill/>
          <a:effectLst/>
        </p:spPr>
        <p:txBody>
          <a:bodyPr wrap="none" rtlCol="0">
            <a:spAutoFit/>
          </a:bodyPr>
          <a:lstStyle/>
          <a:p>
            <a:r>
              <a:rPr lang="en-US" altLang="zh-CN" sz="1400" b="1">
                <a:solidFill>
                  <a:schemeClr val="bg1"/>
                </a:solidFill>
                <a:latin typeface="微软雅黑 Light" panose="020B0502040204020203" pitchFamily="34" charset="-122"/>
                <a:ea typeface="微软雅黑 Light" panose="020B0502040204020203" pitchFamily="34" charset="-122"/>
              </a:rPr>
              <a:t>  </a:t>
            </a:r>
            <a:r>
              <a:rPr lang="en-US" altLang="zh-CN" sz="1600" b="1">
                <a:solidFill>
                  <a:schemeClr val="bg1"/>
                </a:solidFill>
                <a:latin typeface="微软雅黑 Light" panose="020B0502040204020203" pitchFamily="34" charset="-122"/>
                <a:ea typeface="微软雅黑 Light" panose="020B0502040204020203" pitchFamily="34" charset="-122"/>
              </a:rPr>
              <a:t>TITLE   HERE</a:t>
            </a:r>
            <a:endParaRPr lang="en-US" altLang="zh-CN" sz="1200" b="1">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Click here to add  you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to the  center of the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narrative  thought</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Click here to add  you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to the  center of the  </a:t>
            </a:r>
            <a:endParaRPr lang="en-US" altLang="zh-CN" sz="1200">
              <a:solidFill>
                <a:schemeClr val="bg1"/>
              </a:solidFill>
              <a:latin typeface="微软雅黑 Light" panose="020B0502040204020203" pitchFamily="34" charset="-122"/>
              <a:ea typeface="微软雅黑 Light" panose="020B0502040204020203" pitchFamily="34" charset="-122"/>
            </a:endParaRPr>
          </a:p>
          <a:p>
            <a:r>
              <a:rPr lang="en-US" altLang="zh-CN" sz="1200">
                <a:solidFill>
                  <a:schemeClr val="bg1"/>
                </a:solidFill>
                <a:latin typeface="微软雅黑 Light" panose="020B0502040204020203" pitchFamily="34" charset="-122"/>
                <a:ea typeface="微软雅黑 Light" panose="020B0502040204020203" pitchFamily="34" charset="-122"/>
              </a:rPr>
              <a:t>narrative  thought</a:t>
            </a:r>
            <a:endParaRPr lang="en-US" altLang="zh-CN" sz="1200">
              <a:solidFill>
                <a:schemeClr val="bg1"/>
              </a:solidFill>
              <a:latin typeface="微软雅黑 Light" panose="020B0502040204020203" pitchFamily="34" charset="-122"/>
              <a:ea typeface="微软雅黑 Light" panose="020B0502040204020203" pitchFamily="34" charset="-122"/>
            </a:endParaRPr>
          </a:p>
          <a:p>
            <a:endParaRPr lang="en-US" altLang="zh-CN" sz="1200">
              <a:solidFill>
                <a:schemeClr val="bg1"/>
              </a:solidFill>
              <a:latin typeface="微软雅黑 Light" panose="020B0502040204020203" pitchFamily="34" charset="-122"/>
              <a:ea typeface="微软雅黑 Light" panose="020B0502040204020203" pitchFamily="34" charset="-122"/>
            </a:endParaRPr>
          </a:p>
        </p:txBody>
      </p:sp>
      <p:grpSp>
        <p:nvGrpSpPr>
          <p:cNvPr id="50" name="组合 49"/>
          <p:cNvGrpSpPr/>
          <p:nvPr/>
        </p:nvGrpSpPr>
        <p:grpSpPr>
          <a:xfrm>
            <a:off x="75679" y="31986"/>
            <a:ext cx="790115" cy="787014"/>
            <a:chOff x="3259241" y="1649414"/>
            <a:chExt cx="1846159" cy="1838914"/>
          </a:xfrm>
        </p:grpSpPr>
        <p:sp>
          <p:nvSpPr>
            <p:cNvPr id="51"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0"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7"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8"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2"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3"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4"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5"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6"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7"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8"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9"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0"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3"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4"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5"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6"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9"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0"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51" name="文本框 150"/>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52" name="直接连接符 151"/>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4" name="文本框 153"/>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55" name="文本框 154"/>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500"/>
                                        <p:tgtEl>
                                          <p:spTgt spid="152"/>
                                        </p:tgtEl>
                                      </p:cBhvr>
                                    </p:animEffect>
                                  </p:childTnLst>
                                </p:cTn>
                              </p:par>
                              <p:par>
                                <p:cTn id="8" presetID="22" presetClass="entr" presetSubtype="4"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wipe(down)">
                                      <p:cBhvr>
                                        <p:cTn id="10" dur="500"/>
                                        <p:tgtEl>
                                          <p:spTgt spid="15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 calcmode="lin" valueType="num">
                                      <p:cBhvr>
                                        <p:cTn id="15" dur="500" fill="hold"/>
                                        <p:tgtEl>
                                          <p:spTgt spid="50"/>
                                        </p:tgtEl>
                                        <p:attrNameLst>
                                          <p:attrName>style.rotation</p:attrName>
                                        </p:attrNameLst>
                                      </p:cBhvr>
                                      <p:tavLst>
                                        <p:tav tm="0">
                                          <p:val>
                                            <p:fltVal val="360"/>
                                          </p:val>
                                        </p:tav>
                                        <p:tav tm="100000">
                                          <p:val>
                                            <p:fltVal val="0"/>
                                          </p:val>
                                        </p:tav>
                                      </p:tavLst>
                                    </p:anim>
                                    <p:animEffect transition="in" filter="fade">
                                      <p:cBhvr>
                                        <p:cTn id="16" dur="500"/>
                                        <p:tgtEl>
                                          <p:spTgt spid="50"/>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151"/>
                                        </p:tgtEl>
                                        <p:attrNameLst>
                                          <p:attrName>style.visibility</p:attrName>
                                        </p:attrNameLst>
                                      </p:cBhvr>
                                      <p:to>
                                        <p:strVal val="visible"/>
                                      </p:to>
                                    </p:set>
                                    <p:anim calcmode="lin" valueType="num">
                                      <p:cBhvr>
                                        <p:cTn id="19" dur="700" fill="hold"/>
                                        <p:tgtEl>
                                          <p:spTgt spid="151"/>
                                        </p:tgtEl>
                                        <p:attrNameLst>
                                          <p:attrName>ppt_w</p:attrName>
                                        </p:attrNameLst>
                                      </p:cBhvr>
                                      <p:tavLst>
                                        <p:tav tm="0">
                                          <p:val>
                                            <p:fltVal val="0"/>
                                          </p:val>
                                        </p:tav>
                                        <p:tav tm="100000">
                                          <p:val>
                                            <p:strVal val="#ppt_w"/>
                                          </p:val>
                                        </p:tav>
                                      </p:tavLst>
                                    </p:anim>
                                    <p:anim calcmode="lin" valueType="num">
                                      <p:cBhvr>
                                        <p:cTn id="20" dur="700" fill="hold"/>
                                        <p:tgtEl>
                                          <p:spTgt spid="151"/>
                                        </p:tgtEl>
                                        <p:attrNameLst>
                                          <p:attrName>ppt_h</p:attrName>
                                        </p:attrNameLst>
                                      </p:cBhvr>
                                      <p:tavLst>
                                        <p:tav tm="0">
                                          <p:val>
                                            <p:fltVal val="0"/>
                                          </p:val>
                                        </p:tav>
                                        <p:tav tm="100000">
                                          <p:val>
                                            <p:strVal val="#ppt_h"/>
                                          </p:val>
                                        </p:tav>
                                      </p:tavLst>
                                    </p:anim>
                                    <p:anim calcmode="lin" valueType="num">
                                      <p:cBhvr>
                                        <p:cTn id="21" dur="700" fill="hold"/>
                                        <p:tgtEl>
                                          <p:spTgt spid="151"/>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15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anim calcmode="lin" valueType="num">
                                      <p:cBhvr>
                                        <p:cTn id="25" dur="700" fill="hold"/>
                                        <p:tgtEl>
                                          <p:spTgt spid="154"/>
                                        </p:tgtEl>
                                        <p:attrNameLst>
                                          <p:attrName>ppt_w</p:attrName>
                                        </p:attrNameLst>
                                      </p:cBhvr>
                                      <p:tavLst>
                                        <p:tav tm="0">
                                          <p:val>
                                            <p:fltVal val="0"/>
                                          </p:val>
                                        </p:tav>
                                        <p:tav tm="100000">
                                          <p:val>
                                            <p:strVal val="#ppt_w"/>
                                          </p:val>
                                        </p:tav>
                                      </p:tavLst>
                                    </p:anim>
                                    <p:anim calcmode="lin" valueType="num">
                                      <p:cBhvr>
                                        <p:cTn id="26" dur="700" fill="hold"/>
                                        <p:tgtEl>
                                          <p:spTgt spid="154"/>
                                        </p:tgtEl>
                                        <p:attrNameLst>
                                          <p:attrName>ppt_h</p:attrName>
                                        </p:attrNameLst>
                                      </p:cBhvr>
                                      <p:tavLst>
                                        <p:tav tm="0">
                                          <p:val>
                                            <p:fltVal val="0"/>
                                          </p:val>
                                        </p:tav>
                                        <p:tav tm="100000">
                                          <p:val>
                                            <p:strVal val="#ppt_h"/>
                                          </p:val>
                                        </p:tav>
                                      </p:tavLst>
                                    </p:anim>
                                    <p:anim calcmode="lin" valueType="num">
                                      <p:cBhvr>
                                        <p:cTn id="27" dur="700" fill="hold"/>
                                        <p:tgtEl>
                                          <p:spTgt spid="154"/>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15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p:cTn id="31" dur="700" fill="hold"/>
                                        <p:tgtEl>
                                          <p:spTgt spid="155"/>
                                        </p:tgtEl>
                                        <p:attrNameLst>
                                          <p:attrName>ppt_w</p:attrName>
                                        </p:attrNameLst>
                                      </p:cBhvr>
                                      <p:tavLst>
                                        <p:tav tm="0">
                                          <p:val>
                                            <p:fltVal val="0"/>
                                          </p:val>
                                        </p:tav>
                                        <p:tav tm="100000">
                                          <p:val>
                                            <p:strVal val="#ppt_w"/>
                                          </p:val>
                                        </p:tav>
                                      </p:tavLst>
                                    </p:anim>
                                    <p:anim calcmode="lin" valueType="num">
                                      <p:cBhvr>
                                        <p:cTn id="32" dur="700" fill="hold"/>
                                        <p:tgtEl>
                                          <p:spTgt spid="155"/>
                                        </p:tgtEl>
                                        <p:attrNameLst>
                                          <p:attrName>ppt_h</p:attrName>
                                        </p:attrNameLst>
                                      </p:cBhvr>
                                      <p:tavLst>
                                        <p:tav tm="0">
                                          <p:val>
                                            <p:fltVal val="0"/>
                                          </p:val>
                                        </p:tav>
                                        <p:tav tm="100000">
                                          <p:val>
                                            <p:strVal val="#ppt_h"/>
                                          </p:val>
                                        </p:tav>
                                      </p:tavLst>
                                    </p:anim>
                                    <p:anim calcmode="lin" valueType="num">
                                      <p:cBhvr>
                                        <p:cTn id="33" dur="700" fill="hold"/>
                                        <p:tgtEl>
                                          <p:spTgt spid="155"/>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1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4" grpId="0"/>
      <p:bldP spid="1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rot="5184820">
            <a:off x="12255515" y="640404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987550" y="4213225"/>
            <a:ext cx="123825" cy="122238"/>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1" name="椭圆 50"/>
          <p:cNvSpPr/>
          <p:nvPr/>
        </p:nvSpPr>
        <p:spPr>
          <a:xfrm>
            <a:off x="2711450" y="3933825"/>
            <a:ext cx="123825" cy="122238"/>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2" name="椭圆 51"/>
          <p:cNvSpPr/>
          <p:nvPr/>
        </p:nvSpPr>
        <p:spPr>
          <a:xfrm>
            <a:off x="3446463" y="3562350"/>
            <a:ext cx="123825" cy="123825"/>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3" name="椭圆 52"/>
          <p:cNvSpPr/>
          <p:nvPr/>
        </p:nvSpPr>
        <p:spPr>
          <a:xfrm>
            <a:off x="4178300" y="3836988"/>
            <a:ext cx="123825" cy="122237"/>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54" name="文本框 53"/>
          <p:cNvSpPr txBox="1"/>
          <p:nvPr/>
        </p:nvSpPr>
        <p:spPr>
          <a:xfrm>
            <a:off x="1809750"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1</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55" name="文本框 54"/>
          <p:cNvSpPr txBox="1"/>
          <p:nvPr/>
        </p:nvSpPr>
        <p:spPr>
          <a:xfrm>
            <a:off x="2551113" y="5272088"/>
            <a:ext cx="601662"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2</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56" name="文本框 55"/>
          <p:cNvSpPr txBox="1"/>
          <p:nvPr/>
        </p:nvSpPr>
        <p:spPr>
          <a:xfrm>
            <a:off x="3295650"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3</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57" name="文本框 56"/>
          <p:cNvSpPr txBox="1"/>
          <p:nvPr/>
        </p:nvSpPr>
        <p:spPr>
          <a:xfrm>
            <a:off x="4035425"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4</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58" name="文本框 57"/>
          <p:cNvSpPr txBox="1"/>
          <p:nvPr/>
        </p:nvSpPr>
        <p:spPr>
          <a:xfrm>
            <a:off x="4797425"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5</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59" name="文本框 58"/>
          <p:cNvSpPr txBox="1"/>
          <p:nvPr/>
        </p:nvSpPr>
        <p:spPr>
          <a:xfrm>
            <a:off x="5537200" y="5272088"/>
            <a:ext cx="603250"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6</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1" name="文本框 60"/>
          <p:cNvSpPr txBox="1"/>
          <p:nvPr/>
        </p:nvSpPr>
        <p:spPr>
          <a:xfrm>
            <a:off x="6283325"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7</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2" name="文本框 61"/>
          <p:cNvSpPr txBox="1"/>
          <p:nvPr/>
        </p:nvSpPr>
        <p:spPr>
          <a:xfrm>
            <a:off x="7023100"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8</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3" name="文本框 62"/>
          <p:cNvSpPr txBox="1"/>
          <p:nvPr/>
        </p:nvSpPr>
        <p:spPr>
          <a:xfrm>
            <a:off x="7788275"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9</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4" name="文本框 63"/>
          <p:cNvSpPr txBox="1"/>
          <p:nvPr/>
        </p:nvSpPr>
        <p:spPr>
          <a:xfrm>
            <a:off x="8529638" y="5272088"/>
            <a:ext cx="601662"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10</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5" name="文本框 64"/>
          <p:cNvSpPr txBox="1"/>
          <p:nvPr/>
        </p:nvSpPr>
        <p:spPr>
          <a:xfrm>
            <a:off x="9274175" y="5272088"/>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11</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6" name="文本框 65"/>
          <p:cNvSpPr txBox="1"/>
          <p:nvPr/>
        </p:nvSpPr>
        <p:spPr>
          <a:xfrm>
            <a:off x="10015538" y="5272088"/>
            <a:ext cx="601662"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12</a:t>
            </a: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月</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67" name="椭圆 66"/>
          <p:cNvSpPr/>
          <p:nvPr/>
        </p:nvSpPr>
        <p:spPr>
          <a:xfrm>
            <a:off x="4975225" y="3087688"/>
            <a:ext cx="122238" cy="122237"/>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8" name="椭圆 67"/>
          <p:cNvSpPr/>
          <p:nvPr/>
        </p:nvSpPr>
        <p:spPr>
          <a:xfrm>
            <a:off x="5702300" y="3465513"/>
            <a:ext cx="123825" cy="123825"/>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9" name="椭圆 68"/>
          <p:cNvSpPr/>
          <p:nvPr/>
        </p:nvSpPr>
        <p:spPr>
          <a:xfrm>
            <a:off x="6459538" y="2625725"/>
            <a:ext cx="123825" cy="123825"/>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07" name="椭圆 106"/>
          <p:cNvSpPr/>
          <p:nvPr/>
        </p:nvSpPr>
        <p:spPr>
          <a:xfrm>
            <a:off x="7226300" y="3589338"/>
            <a:ext cx="123825" cy="123825"/>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08" name="椭圆 107"/>
          <p:cNvSpPr/>
          <p:nvPr/>
        </p:nvSpPr>
        <p:spPr>
          <a:xfrm>
            <a:off x="8027988" y="3209925"/>
            <a:ext cx="123825" cy="123825"/>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09" name="椭圆 108"/>
          <p:cNvSpPr/>
          <p:nvPr/>
        </p:nvSpPr>
        <p:spPr>
          <a:xfrm>
            <a:off x="8769350" y="2805113"/>
            <a:ext cx="122238" cy="123825"/>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10" name="椭圆 109"/>
          <p:cNvSpPr/>
          <p:nvPr/>
        </p:nvSpPr>
        <p:spPr>
          <a:xfrm>
            <a:off x="9439275" y="2528888"/>
            <a:ext cx="122238" cy="122237"/>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11" name="椭圆 110"/>
          <p:cNvSpPr/>
          <p:nvPr/>
        </p:nvSpPr>
        <p:spPr>
          <a:xfrm>
            <a:off x="10191750" y="2054225"/>
            <a:ext cx="123825" cy="122238"/>
          </a:xfrm>
          <a:prstGeom prst="ellipse">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12" name="任意多边形 111"/>
          <p:cNvSpPr/>
          <p:nvPr/>
        </p:nvSpPr>
        <p:spPr>
          <a:xfrm>
            <a:off x="2032000" y="2140858"/>
            <a:ext cx="8216900" cy="2130425"/>
          </a:xfrm>
          <a:custGeom>
            <a:avLst/>
            <a:gdLst>
              <a:gd name="connsiteX0" fmla="*/ 0 w 8216537"/>
              <a:gd name="connsiteY0" fmla="*/ 2129245 h 2129245"/>
              <a:gd name="connsiteX1" fmla="*/ 770708 w 8216537"/>
              <a:gd name="connsiteY1" fmla="*/ 1854925 h 2129245"/>
              <a:gd name="connsiteX2" fmla="*/ 1476103 w 8216537"/>
              <a:gd name="connsiteY2" fmla="*/ 1476102 h 2129245"/>
              <a:gd name="connsiteX3" fmla="*/ 2207623 w 8216537"/>
              <a:gd name="connsiteY3" fmla="*/ 1763485 h 2129245"/>
              <a:gd name="connsiteX4" fmla="*/ 2991394 w 8216537"/>
              <a:gd name="connsiteY4" fmla="*/ 1018902 h 2129245"/>
              <a:gd name="connsiteX5" fmla="*/ 3762103 w 8216537"/>
              <a:gd name="connsiteY5" fmla="*/ 1384662 h 2129245"/>
              <a:gd name="connsiteX6" fmla="*/ 4480560 w 8216537"/>
              <a:gd name="connsiteY6" fmla="*/ 548640 h 2129245"/>
              <a:gd name="connsiteX7" fmla="*/ 5238206 w 8216537"/>
              <a:gd name="connsiteY7" fmla="*/ 1515291 h 2129245"/>
              <a:gd name="connsiteX8" fmla="*/ 6100354 w 8216537"/>
              <a:gd name="connsiteY8" fmla="*/ 1123405 h 2129245"/>
              <a:gd name="connsiteX9" fmla="*/ 6818811 w 8216537"/>
              <a:gd name="connsiteY9" fmla="*/ 718457 h 2129245"/>
              <a:gd name="connsiteX10" fmla="*/ 7524206 w 8216537"/>
              <a:gd name="connsiteY10" fmla="*/ 444137 h 2129245"/>
              <a:gd name="connsiteX11" fmla="*/ 8216537 w 8216537"/>
              <a:gd name="connsiteY11" fmla="*/ 0 h 212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16537" h="2129245">
                <a:moveTo>
                  <a:pt x="0" y="2129245"/>
                </a:moveTo>
                <a:cubicBezTo>
                  <a:pt x="262345" y="2046513"/>
                  <a:pt x="524691" y="1963782"/>
                  <a:pt x="770708" y="1854925"/>
                </a:cubicBezTo>
                <a:cubicBezTo>
                  <a:pt x="1016725" y="1746068"/>
                  <a:pt x="1236617" y="1491342"/>
                  <a:pt x="1476103" y="1476102"/>
                </a:cubicBezTo>
                <a:cubicBezTo>
                  <a:pt x="1715589" y="1460862"/>
                  <a:pt x="1955075" y="1839685"/>
                  <a:pt x="2207623" y="1763485"/>
                </a:cubicBezTo>
                <a:cubicBezTo>
                  <a:pt x="2460171" y="1687285"/>
                  <a:pt x="2732314" y="1082039"/>
                  <a:pt x="2991394" y="1018902"/>
                </a:cubicBezTo>
                <a:cubicBezTo>
                  <a:pt x="3250474" y="955765"/>
                  <a:pt x="3513909" y="1463039"/>
                  <a:pt x="3762103" y="1384662"/>
                </a:cubicBezTo>
                <a:cubicBezTo>
                  <a:pt x="4010297" y="1306285"/>
                  <a:pt x="4234543" y="526869"/>
                  <a:pt x="4480560" y="548640"/>
                </a:cubicBezTo>
                <a:cubicBezTo>
                  <a:pt x="4726577" y="570411"/>
                  <a:pt x="4968240" y="1419497"/>
                  <a:pt x="5238206" y="1515291"/>
                </a:cubicBezTo>
                <a:cubicBezTo>
                  <a:pt x="5508172" y="1611085"/>
                  <a:pt x="5836920" y="1256211"/>
                  <a:pt x="6100354" y="1123405"/>
                </a:cubicBezTo>
                <a:cubicBezTo>
                  <a:pt x="6363788" y="990599"/>
                  <a:pt x="6581502" y="831668"/>
                  <a:pt x="6818811" y="718457"/>
                </a:cubicBezTo>
                <a:cubicBezTo>
                  <a:pt x="7056120" y="605246"/>
                  <a:pt x="7291252" y="563880"/>
                  <a:pt x="7524206" y="444137"/>
                </a:cubicBezTo>
                <a:cubicBezTo>
                  <a:pt x="7757160" y="324394"/>
                  <a:pt x="7986848" y="162197"/>
                  <a:pt x="8216537"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13" name="文本框 112"/>
          <p:cNvSpPr txBox="1"/>
          <p:nvPr/>
        </p:nvSpPr>
        <p:spPr>
          <a:xfrm>
            <a:off x="1841500" y="4400550"/>
            <a:ext cx="601663" cy="338138"/>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15</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14" name="文本框 113"/>
          <p:cNvSpPr txBox="1"/>
          <p:nvPr/>
        </p:nvSpPr>
        <p:spPr>
          <a:xfrm>
            <a:off x="2689225" y="4062413"/>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20</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15" name="文本框 114"/>
          <p:cNvSpPr txBox="1"/>
          <p:nvPr/>
        </p:nvSpPr>
        <p:spPr>
          <a:xfrm>
            <a:off x="3311525" y="3730625"/>
            <a:ext cx="601663" cy="339725"/>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27</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16" name="文本框 115"/>
          <p:cNvSpPr txBox="1"/>
          <p:nvPr/>
        </p:nvSpPr>
        <p:spPr>
          <a:xfrm>
            <a:off x="4122738" y="3959225"/>
            <a:ext cx="603250" cy="338138"/>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24</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17" name="文本框 116"/>
          <p:cNvSpPr txBox="1"/>
          <p:nvPr/>
        </p:nvSpPr>
        <p:spPr>
          <a:xfrm>
            <a:off x="4949825" y="2767013"/>
            <a:ext cx="601663" cy="339725"/>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40</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18" name="文本框 117"/>
          <p:cNvSpPr txBox="1"/>
          <p:nvPr/>
        </p:nvSpPr>
        <p:spPr>
          <a:xfrm>
            <a:off x="5621338" y="3624263"/>
            <a:ext cx="601662" cy="339725"/>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32</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19" name="文本框 118"/>
          <p:cNvSpPr txBox="1"/>
          <p:nvPr/>
        </p:nvSpPr>
        <p:spPr>
          <a:xfrm>
            <a:off x="6459538" y="2327275"/>
            <a:ext cx="603250" cy="338138"/>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55</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20" name="文本框 119"/>
          <p:cNvSpPr txBox="1"/>
          <p:nvPr/>
        </p:nvSpPr>
        <p:spPr>
          <a:xfrm>
            <a:off x="7143750" y="3268663"/>
            <a:ext cx="601663"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31</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21" name="文本框 120"/>
          <p:cNvSpPr txBox="1"/>
          <p:nvPr/>
        </p:nvSpPr>
        <p:spPr>
          <a:xfrm>
            <a:off x="7974013" y="3348038"/>
            <a:ext cx="601662" cy="338137"/>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35</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22" name="文本框 121"/>
          <p:cNvSpPr txBox="1"/>
          <p:nvPr/>
        </p:nvSpPr>
        <p:spPr>
          <a:xfrm>
            <a:off x="8672513" y="2987675"/>
            <a:ext cx="601662" cy="338138"/>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43</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23" name="文本框 122"/>
          <p:cNvSpPr txBox="1"/>
          <p:nvPr/>
        </p:nvSpPr>
        <p:spPr>
          <a:xfrm>
            <a:off x="9102725" y="2251075"/>
            <a:ext cx="601663" cy="338138"/>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52</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24" name="文本框 123"/>
          <p:cNvSpPr txBox="1"/>
          <p:nvPr/>
        </p:nvSpPr>
        <p:spPr>
          <a:xfrm>
            <a:off x="10191750" y="2193925"/>
            <a:ext cx="603250" cy="339725"/>
          </a:xfrm>
          <a:prstGeom prst="rect">
            <a:avLst/>
          </a:prstGeom>
          <a:noFill/>
        </p:spPr>
        <p:txBody>
          <a:bodyPr>
            <a:spAutoFit/>
          </a:bodyPr>
          <a:lstStyle/>
          <a:p>
            <a:pPr eaLnBrk="1" fontAlgn="auto" hangingPunct="1">
              <a:spcBef>
                <a:spcPct val="0"/>
              </a:spcBef>
              <a:spcAft>
                <a:spcPct val="0"/>
              </a:spcAft>
              <a:defRPr/>
            </a:pPr>
            <a:r>
              <a:rPr lang="en-US" altLang="zh-CN" sz="1600">
                <a:solidFill>
                  <a:schemeClr val="bg1">
                    <a:lumMod val="85000"/>
                  </a:schemeClr>
                </a:solidFill>
                <a:latin typeface="微软雅黑 Light" panose="020B0502040204020203" pitchFamily="34" charset="-122"/>
                <a:ea typeface="微软雅黑 Light" panose="020B0502040204020203" pitchFamily="34" charset="-122"/>
              </a:rPr>
              <a:t>61</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25" name="文本框 124"/>
          <p:cNvSpPr txBox="1"/>
          <p:nvPr/>
        </p:nvSpPr>
        <p:spPr>
          <a:xfrm>
            <a:off x="5419725" y="5972175"/>
            <a:ext cx="1725613" cy="339725"/>
          </a:xfrm>
          <a:prstGeom prst="rect">
            <a:avLst/>
          </a:prstGeom>
          <a:noFill/>
        </p:spPr>
        <p:txBody>
          <a:bodyPr>
            <a:spAutoFit/>
          </a:bodyPr>
          <a:lstStyle/>
          <a:p>
            <a:pPr eaLnBrk="1" fontAlgn="auto" hangingPunct="1">
              <a:spcBef>
                <a:spcPct val="0"/>
              </a:spcBef>
              <a:spcAft>
                <a:spcPct val="0"/>
              </a:spcAft>
              <a:defRPr/>
            </a:pPr>
            <a:r>
              <a:rPr lang="zh-CN" altLang="en-US" sz="1600">
                <a:solidFill>
                  <a:schemeClr val="bg1">
                    <a:lumMod val="85000"/>
                  </a:schemeClr>
                </a:solidFill>
                <a:latin typeface="微软雅黑 Light" panose="020B0502040204020203" pitchFamily="34" charset="-122"/>
                <a:ea typeface="微软雅黑 Light" panose="020B0502040204020203" pitchFamily="34" charset="-122"/>
              </a:rPr>
              <a:t>（单位：亿元）</a:t>
            </a:r>
            <a:endParaRPr lang="zh-CN" altLang="en-US" sz="1600">
              <a:solidFill>
                <a:schemeClr val="bg1">
                  <a:lumMod val="85000"/>
                </a:schemeClr>
              </a:solidFill>
              <a:latin typeface="微软雅黑 Light" panose="020B0502040204020203" pitchFamily="34" charset="-122"/>
              <a:ea typeface="微软雅黑 Light" panose="020B0502040204020203" pitchFamily="34" charset="-122"/>
            </a:endParaRPr>
          </a:p>
        </p:txBody>
      </p:sp>
      <p:grpSp>
        <p:nvGrpSpPr>
          <p:cNvPr id="43" name="组合 42"/>
          <p:cNvGrpSpPr/>
          <p:nvPr/>
        </p:nvGrpSpPr>
        <p:grpSpPr>
          <a:xfrm>
            <a:off x="75679" y="31986"/>
            <a:ext cx="790115" cy="787014"/>
            <a:chOff x="3259241" y="1649414"/>
            <a:chExt cx="1846159" cy="1838914"/>
          </a:xfrm>
        </p:grpSpPr>
        <p:sp>
          <p:nvSpPr>
            <p:cNvPr id="44"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45" name="文本框 144"/>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46" name="直接连接符 145"/>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8" name="文本框 147"/>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49" name="文本框 148"/>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500"/>
                                        <p:tgtEl>
                                          <p:spTgt spid="10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500"/>
                                        <p:tgtEl>
                                          <p:spTgt spid="10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500"/>
                                        <p:tgtEl>
                                          <p:spTgt spid="1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500"/>
                                        <p:tgtEl>
                                          <p:spTgt spid="111"/>
                                        </p:tgtEl>
                                      </p:cBhvr>
                                    </p:animEffect>
                                  </p:childTnLst>
                                </p:cTn>
                              </p:par>
                              <p:par>
                                <p:cTn id="41" presetID="10" presetClass="entr" presetSubtype="0"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500"/>
                                        <p:tgtEl>
                                          <p:spTgt spid="1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fade">
                                      <p:cBhvr>
                                        <p:cTn id="46" dur="500"/>
                                        <p:tgtEl>
                                          <p:spTgt spid="1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fade">
                                      <p:cBhvr>
                                        <p:cTn id="49" dur="500"/>
                                        <p:tgtEl>
                                          <p:spTgt spid="1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500"/>
                                        <p:tgtEl>
                                          <p:spTgt spid="1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500"/>
                                        <p:tgtEl>
                                          <p:spTgt spid="1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fade">
                                      <p:cBhvr>
                                        <p:cTn id="58" dur="500"/>
                                        <p:tgtEl>
                                          <p:spTgt spid="1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500"/>
                                        <p:tgtEl>
                                          <p:spTgt spid="1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fade">
                                      <p:cBhvr>
                                        <p:cTn id="64" dur="500"/>
                                        <p:tgtEl>
                                          <p:spTgt spid="1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500"/>
                                        <p:tgtEl>
                                          <p:spTgt spid="1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fade">
                                      <p:cBhvr>
                                        <p:cTn id="70" dur="500"/>
                                        <p:tgtEl>
                                          <p:spTgt spid="1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500"/>
                                        <p:tgtEl>
                                          <p:spTgt spid="1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fade">
                                      <p:cBhvr>
                                        <p:cTn id="76" dur="500"/>
                                        <p:tgtEl>
                                          <p:spTgt spid="1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4"/>
                                        </p:tgtEl>
                                        <p:attrNameLst>
                                          <p:attrName>style.visibility</p:attrName>
                                        </p:attrNameLst>
                                      </p:cBhvr>
                                      <p:to>
                                        <p:strVal val="visible"/>
                                      </p:to>
                                    </p:set>
                                    <p:animEffect transition="in" filter="fade">
                                      <p:cBhvr>
                                        <p:cTn id="79" dur="500"/>
                                        <p:tgtEl>
                                          <p:spTgt spid="1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500"/>
                                        <p:tgtEl>
                                          <p:spTgt spid="6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500"/>
                                        <p:tgtEl>
                                          <p:spTgt spid="6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500"/>
                                        <p:tgtEl>
                                          <p:spTgt spid="6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fade">
                                      <p:cBhvr>
                                        <p:cTn id="117" dur="500"/>
                                        <p:tgtEl>
                                          <p:spTgt spid="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5"/>
                                        </p:tgtEl>
                                        <p:attrNameLst>
                                          <p:attrName>style.visibility</p:attrName>
                                        </p:attrNameLst>
                                      </p:cBhvr>
                                      <p:to>
                                        <p:strVal val="visible"/>
                                      </p:to>
                                    </p:set>
                                    <p:animEffect transition="in" filter="fade">
                                      <p:cBhvr>
                                        <p:cTn id="120" dur="500"/>
                                        <p:tgtEl>
                                          <p:spTgt spid="125"/>
                                        </p:tgtEl>
                                      </p:cBhvr>
                                    </p:animEffect>
                                  </p:childTnLst>
                                </p:cTn>
                              </p:par>
                              <p:par>
                                <p:cTn id="121" presetID="22" presetClass="entr" presetSubtype="4" fill="hold" nodeType="withEffect">
                                  <p:stCondLst>
                                    <p:cond delay="0"/>
                                  </p:stCondLst>
                                  <p:childTnLst>
                                    <p:set>
                                      <p:cBhvr>
                                        <p:cTn id="122" dur="1" fill="hold">
                                          <p:stCondLst>
                                            <p:cond delay="0"/>
                                          </p:stCondLst>
                                        </p:cTn>
                                        <p:tgtEl>
                                          <p:spTgt spid="146"/>
                                        </p:tgtEl>
                                        <p:attrNameLst>
                                          <p:attrName>style.visibility</p:attrName>
                                        </p:attrNameLst>
                                      </p:cBhvr>
                                      <p:to>
                                        <p:strVal val="visible"/>
                                      </p:to>
                                    </p:set>
                                    <p:animEffect transition="in" filter="wipe(down)">
                                      <p:cBhvr>
                                        <p:cTn id="123" dur="500"/>
                                        <p:tgtEl>
                                          <p:spTgt spid="146"/>
                                        </p:tgtEl>
                                      </p:cBhvr>
                                    </p:animEffect>
                                  </p:childTnLst>
                                </p:cTn>
                              </p:par>
                              <p:par>
                                <p:cTn id="124" presetID="22" presetClass="entr" presetSubtype="4" fill="hold" nodeType="withEffect">
                                  <p:stCondLst>
                                    <p:cond delay="0"/>
                                  </p:stCondLst>
                                  <p:childTnLst>
                                    <p:set>
                                      <p:cBhvr>
                                        <p:cTn id="125" dur="1" fill="hold">
                                          <p:stCondLst>
                                            <p:cond delay="0"/>
                                          </p:stCondLst>
                                        </p:cTn>
                                        <p:tgtEl>
                                          <p:spTgt spid="147"/>
                                        </p:tgtEl>
                                        <p:attrNameLst>
                                          <p:attrName>style.visibility</p:attrName>
                                        </p:attrNameLst>
                                      </p:cBhvr>
                                      <p:to>
                                        <p:strVal val="visible"/>
                                      </p:to>
                                    </p:set>
                                    <p:animEffect transition="in" filter="wipe(down)">
                                      <p:cBhvr>
                                        <p:cTn id="126" dur="500"/>
                                        <p:tgtEl>
                                          <p:spTgt spid="147"/>
                                        </p:tgtEl>
                                      </p:cBhvr>
                                    </p:animEffect>
                                  </p:childTnLst>
                                </p:cTn>
                              </p:par>
                              <p:par>
                                <p:cTn id="127" presetID="49" presetClass="entr" presetSubtype="0" decel="100000" fill="hold" nodeType="with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p:cTn id="129" dur="500" fill="hold"/>
                                        <p:tgtEl>
                                          <p:spTgt spid="43"/>
                                        </p:tgtEl>
                                        <p:attrNameLst>
                                          <p:attrName>ppt_w</p:attrName>
                                        </p:attrNameLst>
                                      </p:cBhvr>
                                      <p:tavLst>
                                        <p:tav tm="0">
                                          <p:val>
                                            <p:fltVal val="0"/>
                                          </p:val>
                                        </p:tav>
                                        <p:tav tm="100000">
                                          <p:val>
                                            <p:strVal val="#ppt_w"/>
                                          </p:val>
                                        </p:tav>
                                      </p:tavLst>
                                    </p:anim>
                                    <p:anim calcmode="lin" valueType="num">
                                      <p:cBhvr>
                                        <p:cTn id="130" dur="500" fill="hold"/>
                                        <p:tgtEl>
                                          <p:spTgt spid="43"/>
                                        </p:tgtEl>
                                        <p:attrNameLst>
                                          <p:attrName>ppt_h</p:attrName>
                                        </p:attrNameLst>
                                      </p:cBhvr>
                                      <p:tavLst>
                                        <p:tav tm="0">
                                          <p:val>
                                            <p:fltVal val="0"/>
                                          </p:val>
                                        </p:tav>
                                        <p:tav tm="100000">
                                          <p:val>
                                            <p:strVal val="#ppt_h"/>
                                          </p:val>
                                        </p:tav>
                                      </p:tavLst>
                                    </p:anim>
                                    <p:anim calcmode="lin" valueType="num">
                                      <p:cBhvr>
                                        <p:cTn id="131" dur="500" fill="hold"/>
                                        <p:tgtEl>
                                          <p:spTgt spid="43"/>
                                        </p:tgtEl>
                                        <p:attrNameLst>
                                          <p:attrName>style.rotation</p:attrName>
                                        </p:attrNameLst>
                                      </p:cBhvr>
                                      <p:tavLst>
                                        <p:tav tm="0">
                                          <p:val>
                                            <p:fltVal val="360"/>
                                          </p:val>
                                        </p:tav>
                                        <p:tav tm="100000">
                                          <p:val>
                                            <p:fltVal val="0"/>
                                          </p:val>
                                        </p:tav>
                                      </p:tavLst>
                                    </p:anim>
                                    <p:animEffect transition="in" filter="fade">
                                      <p:cBhvr>
                                        <p:cTn id="132" dur="500"/>
                                        <p:tgtEl>
                                          <p:spTgt spid="43"/>
                                        </p:tgtEl>
                                      </p:cBhvr>
                                    </p:animEffect>
                                  </p:childTnLst>
                                </p:cTn>
                              </p:par>
                              <p:par>
                                <p:cTn id="133" presetID="15" presetClass="entr" presetSubtype="0" fill="hold" grpId="0" nodeType="withEffect">
                                  <p:stCondLst>
                                    <p:cond delay="0"/>
                                  </p:stCondLst>
                                  <p:childTnLst>
                                    <p:set>
                                      <p:cBhvr>
                                        <p:cTn id="134" dur="1" fill="hold">
                                          <p:stCondLst>
                                            <p:cond delay="0"/>
                                          </p:stCondLst>
                                        </p:cTn>
                                        <p:tgtEl>
                                          <p:spTgt spid="145"/>
                                        </p:tgtEl>
                                        <p:attrNameLst>
                                          <p:attrName>style.visibility</p:attrName>
                                        </p:attrNameLst>
                                      </p:cBhvr>
                                      <p:to>
                                        <p:strVal val="visible"/>
                                      </p:to>
                                    </p:set>
                                    <p:anim calcmode="lin" valueType="num">
                                      <p:cBhvr>
                                        <p:cTn id="135" dur="700" fill="hold"/>
                                        <p:tgtEl>
                                          <p:spTgt spid="145"/>
                                        </p:tgtEl>
                                        <p:attrNameLst>
                                          <p:attrName>ppt_w</p:attrName>
                                        </p:attrNameLst>
                                      </p:cBhvr>
                                      <p:tavLst>
                                        <p:tav tm="0">
                                          <p:val>
                                            <p:fltVal val="0"/>
                                          </p:val>
                                        </p:tav>
                                        <p:tav tm="100000">
                                          <p:val>
                                            <p:strVal val="#ppt_w"/>
                                          </p:val>
                                        </p:tav>
                                      </p:tavLst>
                                    </p:anim>
                                    <p:anim calcmode="lin" valueType="num">
                                      <p:cBhvr>
                                        <p:cTn id="136" dur="700" fill="hold"/>
                                        <p:tgtEl>
                                          <p:spTgt spid="145"/>
                                        </p:tgtEl>
                                        <p:attrNameLst>
                                          <p:attrName>ppt_h</p:attrName>
                                        </p:attrNameLst>
                                      </p:cBhvr>
                                      <p:tavLst>
                                        <p:tav tm="0">
                                          <p:val>
                                            <p:fltVal val="0"/>
                                          </p:val>
                                        </p:tav>
                                        <p:tav tm="100000">
                                          <p:val>
                                            <p:strVal val="#ppt_h"/>
                                          </p:val>
                                        </p:tav>
                                      </p:tavLst>
                                    </p:anim>
                                    <p:anim calcmode="lin" valueType="num">
                                      <p:cBhvr>
                                        <p:cTn id="137" dur="700" fill="hold"/>
                                        <p:tgtEl>
                                          <p:spTgt spid="145"/>
                                        </p:tgtEl>
                                        <p:attrNameLst>
                                          <p:attrName>ppt_x</p:attrName>
                                        </p:attrNameLst>
                                      </p:cBhvr>
                                      <p:tavLst>
                                        <p:tav tm="0" fmla="#ppt_x+(cos(-2*pi*(1-$))*-#ppt_x-sin(-2*pi*(1-$))*(1-#ppt_y))*(1-$)">
                                          <p:val>
                                            <p:fltVal val="0"/>
                                          </p:val>
                                        </p:tav>
                                        <p:tav tm="100000">
                                          <p:val>
                                            <p:fltVal val="1"/>
                                          </p:val>
                                        </p:tav>
                                      </p:tavLst>
                                    </p:anim>
                                    <p:anim calcmode="lin" valueType="num">
                                      <p:cBhvr>
                                        <p:cTn id="138" dur="700" fill="hold"/>
                                        <p:tgtEl>
                                          <p:spTgt spid="145"/>
                                        </p:tgtEl>
                                        <p:attrNameLst>
                                          <p:attrName>ppt_y</p:attrName>
                                        </p:attrNameLst>
                                      </p:cBhvr>
                                      <p:tavLst>
                                        <p:tav tm="0" fmla="#ppt_y+(sin(-2*pi*(1-$))*-#ppt_x+cos(-2*pi*(1-$))*(1-#ppt_y))*(1-$)">
                                          <p:val>
                                            <p:fltVal val="0"/>
                                          </p:val>
                                        </p:tav>
                                        <p:tav tm="100000">
                                          <p:val>
                                            <p:fltVal val="1"/>
                                          </p:val>
                                        </p:tav>
                                      </p:tavLst>
                                    </p:anim>
                                  </p:childTnLst>
                                </p:cTn>
                              </p:par>
                              <p:par>
                                <p:cTn id="139" presetID="15" presetClass="entr" presetSubtype="0" fill="hold" grpId="0" nodeType="withEffect">
                                  <p:stCondLst>
                                    <p:cond delay="0"/>
                                  </p:stCondLst>
                                  <p:childTnLst>
                                    <p:set>
                                      <p:cBhvr>
                                        <p:cTn id="140" dur="1" fill="hold">
                                          <p:stCondLst>
                                            <p:cond delay="0"/>
                                          </p:stCondLst>
                                        </p:cTn>
                                        <p:tgtEl>
                                          <p:spTgt spid="148"/>
                                        </p:tgtEl>
                                        <p:attrNameLst>
                                          <p:attrName>style.visibility</p:attrName>
                                        </p:attrNameLst>
                                      </p:cBhvr>
                                      <p:to>
                                        <p:strVal val="visible"/>
                                      </p:to>
                                    </p:set>
                                    <p:anim calcmode="lin" valueType="num">
                                      <p:cBhvr>
                                        <p:cTn id="141" dur="700" fill="hold"/>
                                        <p:tgtEl>
                                          <p:spTgt spid="148"/>
                                        </p:tgtEl>
                                        <p:attrNameLst>
                                          <p:attrName>ppt_w</p:attrName>
                                        </p:attrNameLst>
                                      </p:cBhvr>
                                      <p:tavLst>
                                        <p:tav tm="0">
                                          <p:val>
                                            <p:fltVal val="0"/>
                                          </p:val>
                                        </p:tav>
                                        <p:tav tm="100000">
                                          <p:val>
                                            <p:strVal val="#ppt_w"/>
                                          </p:val>
                                        </p:tav>
                                      </p:tavLst>
                                    </p:anim>
                                    <p:anim calcmode="lin" valueType="num">
                                      <p:cBhvr>
                                        <p:cTn id="142" dur="700" fill="hold"/>
                                        <p:tgtEl>
                                          <p:spTgt spid="148"/>
                                        </p:tgtEl>
                                        <p:attrNameLst>
                                          <p:attrName>ppt_h</p:attrName>
                                        </p:attrNameLst>
                                      </p:cBhvr>
                                      <p:tavLst>
                                        <p:tav tm="0">
                                          <p:val>
                                            <p:fltVal val="0"/>
                                          </p:val>
                                        </p:tav>
                                        <p:tav tm="100000">
                                          <p:val>
                                            <p:strVal val="#ppt_h"/>
                                          </p:val>
                                        </p:tav>
                                      </p:tavLst>
                                    </p:anim>
                                    <p:anim calcmode="lin" valueType="num">
                                      <p:cBhvr>
                                        <p:cTn id="143" dur="700" fill="hold"/>
                                        <p:tgtEl>
                                          <p:spTgt spid="148"/>
                                        </p:tgtEl>
                                        <p:attrNameLst>
                                          <p:attrName>ppt_x</p:attrName>
                                        </p:attrNameLst>
                                      </p:cBhvr>
                                      <p:tavLst>
                                        <p:tav tm="0" fmla="#ppt_x+(cos(-2*pi*(1-$))*-#ppt_x-sin(-2*pi*(1-$))*(1-#ppt_y))*(1-$)">
                                          <p:val>
                                            <p:fltVal val="0"/>
                                          </p:val>
                                        </p:tav>
                                        <p:tav tm="100000">
                                          <p:val>
                                            <p:fltVal val="1"/>
                                          </p:val>
                                        </p:tav>
                                      </p:tavLst>
                                    </p:anim>
                                    <p:anim calcmode="lin" valueType="num">
                                      <p:cBhvr>
                                        <p:cTn id="144" dur="700" fill="hold"/>
                                        <p:tgtEl>
                                          <p:spTgt spid="148"/>
                                        </p:tgtEl>
                                        <p:attrNameLst>
                                          <p:attrName>ppt_y</p:attrName>
                                        </p:attrNameLst>
                                      </p:cBhvr>
                                      <p:tavLst>
                                        <p:tav tm="0" fmla="#ppt_y+(sin(-2*pi*(1-$))*-#ppt_x+cos(-2*pi*(1-$))*(1-#ppt_y))*(1-$)">
                                          <p:val>
                                            <p:fltVal val="0"/>
                                          </p:val>
                                        </p:tav>
                                        <p:tav tm="100000">
                                          <p:val>
                                            <p:fltVal val="1"/>
                                          </p:val>
                                        </p:tav>
                                      </p:tavLst>
                                    </p:anim>
                                  </p:childTnLst>
                                </p:cTn>
                              </p:par>
                              <p:par>
                                <p:cTn id="145" presetID="15" presetClass="entr" presetSubtype="0" fill="hold" grpId="0" nodeType="withEffect">
                                  <p:stCondLst>
                                    <p:cond delay="0"/>
                                  </p:stCondLst>
                                  <p:childTnLst>
                                    <p:set>
                                      <p:cBhvr>
                                        <p:cTn id="146" dur="1" fill="hold">
                                          <p:stCondLst>
                                            <p:cond delay="0"/>
                                          </p:stCondLst>
                                        </p:cTn>
                                        <p:tgtEl>
                                          <p:spTgt spid="149"/>
                                        </p:tgtEl>
                                        <p:attrNameLst>
                                          <p:attrName>style.visibility</p:attrName>
                                        </p:attrNameLst>
                                      </p:cBhvr>
                                      <p:to>
                                        <p:strVal val="visible"/>
                                      </p:to>
                                    </p:set>
                                    <p:anim calcmode="lin" valueType="num">
                                      <p:cBhvr>
                                        <p:cTn id="147" dur="700" fill="hold"/>
                                        <p:tgtEl>
                                          <p:spTgt spid="149"/>
                                        </p:tgtEl>
                                        <p:attrNameLst>
                                          <p:attrName>ppt_w</p:attrName>
                                        </p:attrNameLst>
                                      </p:cBhvr>
                                      <p:tavLst>
                                        <p:tav tm="0">
                                          <p:val>
                                            <p:fltVal val="0"/>
                                          </p:val>
                                        </p:tav>
                                        <p:tav tm="100000">
                                          <p:val>
                                            <p:strVal val="#ppt_w"/>
                                          </p:val>
                                        </p:tav>
                                      </p:tavLst>
                                    </p:anim>
                                    <p:anim calcmode="lin" valueType="num">
                                      <p:cBhvr>
                                        <p:cTn id="148" dur="700" fill="hold"/>
                                        <p:tgtEl>
                                          <p:spTgt spid="149"/>
                                        </p:tgtEl>
                                        <p:attrNameLst>
                                          <p:attrName>ppt_h</p:attrName>
                                        </p:attrNameLst>
                                      </p:cBhvr>
                                      <p:tavLst>
                                        <p:tav tm="0">
                                          <p:val>
                                            <p:fltVal val="0"/>
                                          </p:val>
                                        </p:tav>
                                        <p:tav tm="100000">
                                          <p:val>
                                            <p:strVal val="#ppt_h"/>
                                          </p:val>
                                        </p:tav>
                                      </p:tavLst>
                                    </p:anim>
                                    <p:anim calcmode="lin" valueType="num">
                                      <p:cBhvr>
                                        <p:cTn id="149" dur="700" fill="hold"/>
                                        <p:tgtEl>
                                          <p:spTgt spid="149"/>
                                        </p:tgtEl>
                                        <p:attrNameLst>
                                          <p:attrName>ppt_x</p:attrName>
                                        </p:attrNameLst>
                                      </p:cBhvr>
                                      <p:tavLst>
                                        <p:tav tm="0" fmla="#ppt_x+(cos(-2*pi*(1-$))*-#ppt_x-sin(-2*pi*(1-$))*(1-#ppt_y))*(1-$)">
                                          <p:val>
                                            <p:fltVal val="0"/>
                                          </p:val>
                                        </p:tav>
                                        <p:tav tm="100000">
                                          <p:val>
                                            <p:fltVal val="1"/>
                                          </p:val>
                                        </p:tav>
                                      </p:tavLst>
                                    </p:anim>
                                    <p:anim calcmode="lin" valueType="num">
                                      <p:cBhvr>
                                        <p:cTn id="150" dur="700" fill="hold"/>
                                        <p:tgtEl>
                                          <p:spTgt spid="1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p:bldP spid="55" grpId="0"/>
      <p:bldP spid="56" grpId="0"/>
      <p:bldP spid="57" grpId="0"/>
      <p:bldP spid="58" grpId="0"/>
      <p:bldP spid="59" grpId="0"/>
      <p:bldP spid="61" grpId="0"/>
      <p:bldP spid="62" grpId="0"/>
      <p:bldP spid="63" grpId="0"/>
      <p:bldP spid="64" grpId="0"/>
      <p:bldP spid="65" grpId="0"/>
      <p:bldP spid="66" grpId="0"/>
      <p:bldP spid="67" grpId="0" animBg="1"/>
      <p:bldP spid="68" grpId="0" animBg="1"/>
      <p:bldP spid="69" grpId="0" animBg="1"/>
      <p:bldP spid="107" grpId="0" animBg="1"/>
      <p:bldP spid="108" grpId="0" animBg="1"/>
      <p:bldP spid="109" grpId="0" animBg="1"/>
      <p:bldP spid="110" grpId="0" animBg="1"/>
      <p:bldP spid="111" grpId="0" animBg="1"/>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45" grpId="0"/>
      <p:bldP spid="148" grpId="0"/>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rot="5184820">
            <a:off x="12255515" y="640404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8"/>
          <p:cNvGrpSpPr>
            <a:grpSpLocks noChangeAspect="1"/>
          </p:cNvGrpSpPr>
          <p:nvPr/>
        </p:nvGrpSpPr>
        <p:grpSpPr>
          <a:xfrm>
            <a:off x="5735638" y="1560513"/>
            <a:ext cx="765175" cy="754062"/>
            <a:chOff x="3129" y="2378"/>
            <a:chExt cx="482" cy="475"/>
          </a:xfrm>
        </p:grpSpPr>
        <p:sp>
          <p:nvSpPr>
            <p:cNvPr id="25" name="AutoShape 7"/>
            <p:cNvSpPr>
              <a:spLocks noChangeAspect="1" noChangeArrowheads="1" noTextEdit="1"/>
            </p:cNvSpPr>
            <p:nvPr/>
          </p:nvSpPr>
          <p:spPr bwMode="auto">
            <a:xfrm>
              <a:off x="3129" y="2378"/>
              <a:ext cx="482"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Freeform 9"/>
            <p:cNvSpPr>
              <a:spLocks noEditPoints="1"/>
            </p:cNvSpPr>
            <p:nvPr/>
          </p:nvSpPr>
          <p:spPr bwMode="auto">
            <a:xfrm>
              <a:off x="3129" y="2376"/>
              <a:ext cx="480" cy="479"/>
            </a:xfrm>
            <a:custGeom>
              <a:avLst/>
              <a:gdLst>
                <a:gd name="T0" fmla="*/ 576 w 200"/>
                <a:gd name="T1" fmla="*/ 0 h 200"/>
                <a:gd name="T2" fmla="*/ 576 w 200"/>
                <a:gd name="T3" fmla="*/ 0 h 200"/>
                <a:gd name="T4" fmla="*/ 576 w 200"/>
                <a:gd name="T5" fmla="*/ 1147 h 200"/>
                <a:gd name="T6" fmla="*/ 576 w 200"/>
                <a:gd name="T7" fmla="*/ 1147 h 200"/>
                <a:gd name="T8" fmla="*/ 1152 w 200"/>
                <a:gd name="T9" fmla="*/ 575 h 200"/>
                <a:gd name="T10" fmla="*/ 600 w 200"/>
                <a:gd name="T11" fmla="*/ 338 h 200"/>
                <a:gd name="T12" fmla="*/ 806 w 200"/>
                <a:gd name="T13" fmla="*/ 551 h 200"/>
                <a:gd name="T14" fmla="*/ 600 w 200"/>
                <a:gd name="T15" fmla="*/ 338 h 200"/>
                <a:gd name="T16" fmla="*/ 600 w 200"/>
                <a:gd name="T17" fmla="*/ 46 h 200"/>
                <a:gd name="T18" fmla="*/ 600 w 200"/>
                <a:gd name="T19" fmla="*/ 292 h 200"/>
                <a:gd name="T20" fmla="*/ 552 w 200"/>
                <a:gd name="T21" fmla="*/ 292 h 200"/>
                <a:gd name="T22" fmla="*/ 552 w 200"/>
                <a:gd name="T23" fmla="*/ 46 h 200"/>
                <a:gd name="T24" fmla="*/ 552 w 200"/>
                <a:gd name="T25" fmla="*/ 551 h 200"/>
                <a:gd name="T26" fmla="*/ 374 w 200"/>
                <a:gd name="T27" fmla="*/ 316 h 200"/>
                <a:gd name="T28" fmla="*/ 300 w 200"/>
                <a:gd name="T29" fmla="*/ 551 h 200"/>
                <a:gd name="T30" fmla="*/ 168 w 200"/>
                <a:gd name="T31" fmla="*/ 235 h 200"/>
                <a:gd name="T32" fmla="*/ 300 w 200"/>
                <a:gd name="T33" fmla="*/ 551 h 200"/>
                <a:gd name="T34" fmla="*/ 334 w 200"/>
                <a:gd name="T35" fmla="*/ 838 h 200"/>
                <a:gd name="T36" fmla="*/ 53 w 200"/>
                <a:gd name="T37" fmla="*/ 596 h 200"/>
                <a:gd name="T38" fmla="*/ 346 w 200"/>
                <a:gd name="T39" fmla="*/ 596 h 200"/>
                <a:gd name="T40" fmla="*/ 552 w 200"/>
                <a:gd name="T41" fmla="*/ 802 h 200"/>
                <a:gd name="T42" fmla="*/ 346 w 200"/>
                <a:gd name="T43" fmla="*/ 596 h 200"/>
                <a:gd name="T44" fmla="*/ 552 w 200"/>
                <a:gd name="T45" fmla="*/ 1095 h 200"/>
                <a:gd name="T46" fmla="*/ 552 w 200"/>
                <a:gd name="T47" fmla="*/ 848 h 200"/>
                <a:gd name="T48" fmla="*/ 600 w 200"/>
                <a:gd name="T49" fmla="*/ 848 h 200"/>
                <a:gd name="T50" fmla="*/ 600 w 200"/>
                <a:gd name="T51" fmla="*/ 1095 h 200"/>
                <a:gd name="T52" fmla="*/ 600 w 200"/>
                <a:gd name="T53" fmla="*/ 596 h 200"/>
                <a:gd name="T54" fmla="*/ 778 w 200"/>
                <a:gd name="T55" fmla="*/ 826 h 200"/>
                <a:gd name="T56" fmla="*/ 852 w 200"/>
                <a:gd name="T57" fmla="*/ 596 h 200"/>
                <a:gd name="T58" fmla="*/ 991 w 200"/>
                <a:gd name="T59" fmla="*/ 905 h 200"/>
                <a:gd name="T60" fmla="*/ 852 w 200"/>
                <a:gd name="T61" fmla="*/ 596 h 200"/>
                <a:gd name="T62" fmla="*/ 823 w 200"/>
                <a:gd name="T63" fmla="*/ 304 h 200"/>
                <a:gd name="T64" fmla="*/ 1106 w 200"/>
                <a:gd name="T65" fmla="*/ 551 h 200"/>
                <a:gd name="T66" fmla="*/ 955 w 200"/>
                <a:gd name="T67" fmla="*/ 201 h 200"/>
                <a:gd name="T68" fmla="*/ 703 w 200"/>
                <a:gd name="T69" fmla="*/ 57 h 200"/>
                <a:gd name="T70" fmla="*/ 456 w 200"/>
                <a:gd name="T71" fmla="*/ 57 h 200"/>
                <a:gd name="T72" fmla="*/ 202 w 200"/>
                <a:gd name="T73" fmla="*/ 201 h 200"/>
                <a:gd name="T74" fmla="*/ 202 w 200"/>
                <a:gd name="T75" fmla="*/ 941 h 200"/>
                <a:gd name="T76" fmla="*/ 456 w 200"/>
                <a:gd name="T77" fmla="*/ 1085 h 200"/>
                <a:gd name="T78" fmla="*/ 703 w 200"/>
                <a:gd name="T79" fmla="*/ 1085 h 200"/>
                <a:gd name="T80" fmla="*/ 955 w 200"/>
                <a:gd name="T81" fmla="*/ 941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00">
                  <a:moveTo>
                    <a:pt x="100" y="0"/>
                  </a:moveTo>
                  <a:cubicBezTo>
                    <a:pt x="100" y="0"/>
                    <a:pt x="100" y="0"/>
                    <a:pt x="100" y="0"/>
                  </a:cubicBezTo>
                  <a:cubicBezTo>
                    <a:pt x="100" y="0"/>
                    <a:pt x="100" y="0"/>
                    <a:pt x="100" y="0"/>
                  </a:cubicBezTo>
                  <a:cubicBezTo>
                    <a:pt x="100" y="0"/>
                    <a:pt x="100" y="0"/>
                    <a:pt x="100" y="0"/>
                  </a:cubicBezTo>
                  <a:cubicBezTo>
                    <a:pt x="45" y="0"/>
                    <a:pt x="0" y="44"/>
                    <a:pt x="0" y="100"/>
                  </a:cubicBezTo>
                  <a:cubicBezTo>
                    <a:pt x="0" y="155"/>
                    <a:pt x="45" y="199"/>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4"/>
                    <a:pt x="156" y="0"/>
                    <a:pt x="100" y="0"/>
                  </a:cubicBezTo>
                  <a:close/>
                  <a:moveTo>
                    <a:pt x="104" y="59"/>
                  </a:moveTo>
                  <a:cubicBezTo>
                    <a:pt x="115" y="59"/>
                    <a:pt x="125" y="58"/>
                    <a:pt x="135" y="55"/>
                  </a:cubicBezTo>
                  <a:cubicBezTo>
                    <a:pt x="138" y="67"/>
                    <a:pt x="140" y="81"/>
                    <a:pt x="140" y="96"/>
                  </a:cubicBezTo>
                  <a:cubicBezTo>
                    <a:pt x="104" y="96"/>
                    <a:pt x="104" y="96"/>
                    <a:pt x="104" y="96"/>
                  </a:cubicBezTo>
                  <a:lnTo>
                    <a:pt x="104" y="59"/>
                  </a:lnTo>
                  <a:close/>
                  <a:moveTo>
                    <a:pt x="104" y="51"/>
                  </a:moveTo>
                  <a:cubicBezTo>
                    <a:pt x="104" y="8"/>
                    <a:pt x="104" y="8"/>
                    <a:pt x="104" y="8"/>
                  </a:cubicBezTo>
                  <a:cubicBezTo>
                    <a:pt x="115" y="11"/>
                    <a:pt x="126" y="26"/>
                    <a:pt x="133" y="48"/>
                  </a:cubicBezTo>
                  <a:cubicBezTo>
                    <a:pt x="124" y="50"/>
                    <a:pt x="114" y="51"/>
                    <a:pt x="104" y="51"/>
                  </a:cubicBezTo>
                  <a:close/>
                  <a:moveTo>
                    <a:pt x="96" y="8"/>
                  </a:moveTo>
                  <a:cubicBezTo>
                    <a:pt x="96" y="51"/>
                    <a:pt x="96" y="51"/>
                    <a:pt x="96" y="51"/>
                  </a:cubicBezTo>
                  <a:cubicBezTo>
                    <a:pt x="87" y="51"/>
                    <a:pt x="77" y="50"/>
                    <a:pt x="68" y="48"/>
                  </a:cubicBezTo>
                  <a:cubicBezTo>
                    <a:pt x="75" y="25"/>
                    <a:pt x="86" y="11"/>
                    <a:pt x="96" y="8"/>
                  </a:cubicBezTo>
                  <a:close/>
                  <a:moveTo>
                    <a:pt x="96" y="59"/>
                  </a:moveTo>
                  <a:cubicBezTo>
                    <a:pt x="96" y="96"/>
                    <a:pt x="96" y="96"/>
                    <a:pt x="96" y="96"/>
                  </a:cubicBezTo>
                  <a:cubicBezTo>
                    <a:pt x="60" y="96"/>
                    <a:pt x="60" y="96"/>
                    <a:pt x="60" y="96"/>
                  </a:cubicBezTo>
                  <a:cubicBezTo>
                    <a:pt x="60" y="81"/>
                    <a:pt x="62" y="67"/>
                    <a:pt x="65" y="55"/>
                  </a:cubicBezTo>
                  <a:cubicBezTo>
                    <a:pt x="75" y="58"/>
                    <a:pt x="86" y="59"/>
                    <a:pt x="96" y="59"/>
                  </a:cubicBezTo>
                  <a:close/>
                  <a:moveTo>
                    <a:pt x="52" y="96"/>
                  </a:moveTo>
                  <a:cubicBezTo>
                    <a:pt x="9" y="96"/>
                    <a:pt x="9" y="96"/>
                    <a:pt x="9" y="96"/>
                  </a:cubicBezTo>
                  <a:cubicBezTo>
                    <a:pt x="9" y="75"/>
                    <a:pt x="17" y="56"/>
                    <a:pt x="29" y="41"/>
                  </a:cubicBezTo>
                  <a:cubicBezTo>
                    <a:pt x="38" y="46"/>
                    <a:pt x="48" y="50"/>
                    <a:pt x="58" y="53"/>
                  </a:cubicBezTo>
                  <a:cubicBezTo>
                    <a:pt x="54" y="66"/>
                    <a:pt x="52" y="80"/>
                    <a:pt x="52" y="96"/>
                  </a:cubicBezTo>
                  <a:close/>
                  <a:moveTo>
                    <a:pt x="52" y="104"/>
                  </a:moveTo>
                  <a:cubicBezTo>
                    <a:pt x="52" y="119"/>
                    <a:pt x="54" y="133"/>
                    <a:pt x="58" y="146"/>
                  </a:cubicBezTo>
                  <a:cubicBezTo>
                    <a:pt x="48" y="149"/>
                    <a:pt x="38" y="153"/>
                    <a:pt x="29" y="158"/>
                  </a:cubicBezTo>
                  <a:cubicBezTo>
                    <a:pt x="17" y="143"/>
                    <a:pt x="9" y="124"/>
                    <a:pt x="9" y="104"/>
                  </a:cubicBezTo>
                  <a:lnTo>
                    <a:pt x="52" y="104"/>
                  </a:lnTo>
                  <a:close/>
                  <a:moveTo>
                    <a:pt x="60" y="104"/>
                  </a:moveTo>
                  <a:cubicBezTo>
                    <a:pt x="96" y="104"/>
                    <a:pt x="96" y="104"/>
                    <a:pt x="96" y="104"/>
                  </a:cubicBezTo>
                  <a:cubicBezTo>
                    <a:pt x="96" y="140"/>
                    <a:pt x="96" y="140"/>
                    <a:pt x="96" y="140"/>
                  </a:cubicBezTo>
                  <a:cubicBezTo>
                    <a:pt x="86" y="140"/>
                    <a:pt x="75" y="141"/>
                    <a:pt x="65" y="144"/>
                  </a:cubicBezTo>
                  <a:cubicBezTo>
                    <a:pt x="62" y="132"/>
                    <a:pt x="60" y="119"/>
                    <a:pt x="60" y="104"/>
                  </a:cubicBezTo>
                  <a:close/>
                  <a:moveTo>
                    <a:pt x="96" y="148"/>
                  </a:moveTo>
                  <a:cubicBezTo>
                    <a:pt x="96" y="191"/>
                    <a:pt x="96" y="191"/>
                    <a:pt x="96" y="191"/>
                  </a:cubicBezTo>
                  <a:cubicBezTo>
                    <a:pt x="86" y="188"/>
                    <a:pt x="75" y="174"/>
                    <a:pt x="68" y="152"/>
                  </a:cubicBezTo>
                  <a:cubicBezTo>
                    <a:pt x="77" y="149"/>
                    <a:pt x="86" y="148"/>
                    <a:pt x="96" y="148"/>
                  </a:cubicBezTo>
                  <a:close/>
                  <a:moveTo>
                    <a:pt x="104" y="191"/>
                  </a:moveTo>
                  <a:cubicBezTo>
                    <a:pt x="104" y="148"/>
                    <a:pt x="104" y="148"/>
                    <a:pt x="104" y="148"/>
                  </a:cubicBezTo>
                  <a:cubicBezTo>
                    <a:pt x="114" y="148"/>
                    <a:pt x="124" y="149"/>
                    <a:pt x="133" y="152"/>
                  </a:cubicBezTo>
                  <a:cubicBezTo>
                    <a:pt x="126" y="174"/>
                    <a:pt x="115" y="188"/>
                    <a:pt x="104" y="191"/>
                  </a:cubicBezTo>
                  <a:close/>
                  <a:moveTo>
                    <a:pt x="104" y="140"/>
                  </a:moveTo>
                  <a:cubicBezTo>
                    <a:pt x="104" y="104"/>
                    <a:pt x="104" y="104"/>
                    <a:pt x="104" y="104"/>
                  </a:cubicBezTo>
                  <a:cubicBezTo>
                    <a:pt x="140" y="104"/>
                    <a:pt x="140" y="104"/>
                    <a:pt x="140" y="104"/>
                  </a:cubicBezTo>
                  <a:cubicBezTo>
                    <a:pt x="140" y="118"/>
                    <a:pt x="138" y="132"/>
                    <a:pt x="135" y="144"/>
                  </a:cubicBezTo>
                  <a:cubicBezTo>
                    <a:pt x="125" y="141"/>
                    <a:pt x="115" y="140"/>
                    <a:pt x="104" y="140"/>
                  </a:cubicBezTo>
                  <a:close/>
                  <a:moveTo>
                    <a:pt x="148" y="104"/>
                  </a:moveTo>
                  <a:cubicBezTo>
                    <a:pt x="192" y="104"/>
                    <a:pt x="192" y="104"/>
                    <a:pt x="192" y="104"/>
                  </a:cubicBezTo>
                  <a:cubicBezTo>
                    <a:pt x="191" y="124"/>
                    <a:pt x="184" y="143"/>
                    <a:pt x="172" y="158"/>
                  </a:cubicBezTo>
                  <a:cubicBezTo>
                    <a:pt x="163" y="153"/>
                    <a:pt x="153" y="149"/>
                    <a:pt x="143" y="146"/>
                  </a:cubicBezTo>
                  <a:cubicBezTo>
                    <a:pt x="146" y="133"/>
                    <a:pt x="148" y="119"/>
                    <a:pt x="148" y="104"/>
                  </a:cubicBezTo>
                  <a:close/>
                  <a:moveTo>
                    <a:pt x="148" y="96"/>
                  </a:moveTo>
                  <a:cubicBezTo>
                    <a:pt x="148" y="80"/>
                    <a:pt x="146" y="66"/>
                    <a:pt x="143" y="53"/>
                  </a:cubicBezTo>
                  <a:cubicBezTo>
                    <a:pt x="153" y="50"/>
                    <a:pt x="163" y="46"/>
                    <a:pt x="172" y="41"/>
                  </a:cubicBezTo>
                  <a:cubicBezTo>
                    <a:pt x="184" y="56"/>
                    <a:pt x="191" y="75"/>
                    <a:pt x="192" y="96"/>
                  </a:cubicBezTo>
                  <a:lnTo>
                    <a:pt x="148" y="96"/>
                  </a:lnTo>
                  <a:close/>
                  <a:moveTo>
                    <a:pt x="166" y="35"/>
                  </a:moveTo>
                  <a:cubicBezTo>
                    <a:pt x="158" y="39"/>
                    <a:pt x="150" y="43"/>
                    <a:pt x="141" y="46"/>
                  </a:cubicBezTo>
                  <a:cubicBezTo>
                    <a:pt x="136" y="30"/>
                    <a:pt x="130" y="18"/>
                    <a:pt x="122" y="10"/>
                  </a:cubicBezTo>
                  <a:cubicBezTo>
                    <a:pt x="139" y="14"/>
                    <a:pt x="154" y="23"/>
                    <a:pt x="166" y="35"/>
                  </a:cubicBezTo>
                  <a:close/>
                  <a:moveTo>
                    <a:pt x="79" y="10"/>
                  </a:moveTo>
                  <a:cubicBezTo>
                    <a:pt x="71" y="18"/>
                    <a:pt x="64" y="31"/>
                    <a:pt x="60" y="45"/>
                  </a:cubicBezTo>
                  <a:cubicBezTo>
                    <a:pt x="51" y="43"/>
                    <a:pt x="43" y="39"/>
                    <a:pt x="35" y="35"/>
                  </a:cubicBezTo>
                  <a:cubicBezTo>
                    <a:pt x="47" y="23"/>
                    <a:pt x="62" y="14"/>
                    <a:pt x="79" y="10"/>
                  </a:cubicBezTo>
                  <a:close/>
                  <a:moveTo>
                    <a:pt x="35" y="164"/>
                  </a:moveTo>
                  <a:cubicBezTo>
                    <a:pt x="43" y="160"/>
                    <a:pt x="51" y="156"/>
                    <a:pt x="60" y="154"/>
                  </a:cubicBezTo>
                  <a:cubicBezTo>
                    <a:pt x="64" y="169"/>
                    <a:pt x="71" y="181"/>
                    <a:pt x="79" y="189"/>
                  </a:cubicBezTo>
                  <a:cubicBezTo>
                    <a:pt x="62" y="185"/>
                    <a:pt x="47" y="176"/>
                    <a:pt x="35" y="164"/>
                  </a:cubicBezTo>
                  <a:close/>
                  <a:moveTo>
                    <a:pt x="122" y="189"/>
                  </a:moveTo>
                  <a:cubicBezTo>
                    <a:pt x="130" y="181"/>
                    <a:pt x="136" y="169"/>
                    <a:pt x="141" y="154"/>
                  </a:cubicBezTo>
                  <a:cubicBezTo>
                    <a:pt x="150" y="156"/>
                    <a:pt x="158" y="160"/>
                    <a:pt x="166" y="164"/>
                  </a:cubicBezTo>
                  <a:cubicBezTo>
                    <a:pt x="154" y="176"/>
                    <a:pt x="139" y="185"/>
                    <a:pt x="122" y="1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 name="流程图: 决策 26"/>
          <p:cNvSpPr/>
          <p:nvPr/>
        </p:nvSpPr>
        <p:spPr>
          <a:xfrm flipV="1">
            <a:off x="5213350" y="2673350"/>
            <a:ext cx="1804988" cy="46038"/>
          </a:xfrm>
          <a:prstGeom prst="flowChartDecisi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8" name="文本框 27"/>
          <p:cNvSpPr txBox="1">
            <a:spLocks noChangeArrowheads="1"/>
          </p:cNvSpPr>
          <p:nvPr/>
        </p:nvSpPr>
        <p:spPr bwMode="auto">
          <a:xfrm>
            <a:off x="4100513" y="3052763"/>
            <a:ext cx="477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2400">
                <a:solidFill>
                  <a:schemeClr val="bg1"/>
                </a:solidFill>
                <a:latin typeface="微软雅黑 Light" panose="020B0502040204020203" pitchFamily="34" charset="-122"/>
                <a:ea typeface="微软雅黑 Light" panose="020B0502040204020203" pitchFamily="34" charset="-122"/>
              </a:rPr>
              <a:t>WHAT IS THE E-COMMERCE?</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29" name="文本框 7"/>
          <p:cNvSpPr txBox="1">
            <a:spLocks noChangeArrowheads="1"/>
          </p:cNvSpPr>
          <p:nvPr/>
        </p:nvSpPr>
        <p:spPr bwMode="auto">
          <a:xfrm>
            <a:off x="3559175" y="3600450"/>
            <a:ext cx="53022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fontAlgn="auto" hangingPunct="1">
              <a:lnSpc>
                <a:spcPct val="100000"/>
              </a:lnSpc>
              <a:spcBef>
                <a:spcPct val="0"/>
              </a:spcBef>
              <a:spcAft>
                <a:spcPct val="0"/>
              </a:spcAft>
              <a:buFont typeface="Arial" panose="020B0604020202020204" pitchFamily="34" charset="0"/>
              <a:buNone/>
              <a:defRPr/>
            </a:pPr>
            <a:r>
              <a:rPr lang="en-US" altLang="zh-CN" sz="1800">
                <a:solidFill>
                  <a:schemeClr val="bg1">
                    <a:lumMod val="85000"/>
                  </a:schemeClr>
                </a:solidFill>
                <a:latin typeface="微软雅黑 Light" panose="020B0502040204020203" pitchFamily="34" charset="-122"/>
                <a:ea typeface="微软雅黑 Light" panose="020B0502040204020203" pitchFamily="34" charset="-122"/>
              </a:rPr>
              <a:t>Never put off what you can do today until tomorrow. Never put off what you can do today until tomorrow. </a:t>
            </a:r>
            <a:endParaRPr lang="zh-CN" altLang="en-US" sz="1800">
              <a:solidFill>
                <a:schemeClr val="bg1">
                  <a:lumMod val="85000"/>
                </a:schemeClr>
              </a:solidFill>
              <a:latin typeface="微软雅黑 Light" panose="020B0502040204020203" pitchFamily="34" charset="-122"/>
              <a:ea typeface="微软雅黑 Light" panose="020B0502040204020203" pitchFamily="34" charset="-122"/>
            </a:endParaRPr>
          </a:p>
          <a:p>
            <a:pPr algn="ctr" eaLnBrk="1" fontAlgn="auto" hangingPunct="1">
              <a:lnSpc>
                <a:spcPct val="100000"/>
              </a:lnSpc>
              <a:spcBef>
                <a:spcPct val="0"/>
              </a:spcBef>
              <a:spcAft>
                <a:spcPct val="0"/>
              </a:spcAft>
              <a:buFont typeface="Arial" panose="020B0604020202020204" pitchFamily="34" charset="0"/>
              <a:buNone/>
              <a:defRPr/>
            </a:pPr>
            <a:endParaRPr lang="zh-CN" altLang="en-US" sz="18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30" name="圆角矩形 29"/>
          <p:cNvSpPr/>
          <p:nvPr/>
        </p:nvSpPr>
        <p:spPr>
          <a:xfrm>
            <a:off x="5108575" y="5030788"/>
            <a:ext cx="2014538" cy="420687"/>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1" name="文本框 30"/>
          <p:cNvSpPr txBox="1">
            <a:spLocks noChangeArrowheads="1"/>
          </p:cNvSpPr>
          <p:nvPr/>
        </p:nvSpPr>
        <p:spPr bwMode="auto">
          <a:xfrm>
            <a:off x="5484813" y="5056188"/>
            <a:ext cx="139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1800">
                <a:solidFill>
                  <a:schemeClr val="bg1"/>
                </a:solidFill>
              </a:rPr>
              <a:t>VIEW PRING</a:t>
            </a:r>
            <a:endParaRPr lang="zh-CN" altLang="en-US" sz="1800">
              <a:solidFill>
                <a:schemeClr val="bg1"/>
              </a:solidFill>
            </a:endParaRPr>
          </a:p>
        </p:txBody>
      </p:sp>
      <p:grpSp>
        <p:nvGrpSpPr>
          <p:cNvPr id="13" name="组合 12"/>
          <p:cNvGrpSpPr/>
          <p:nvPr/>
        </p:nvGrpSpPr>
        <p:grpSpPr>
          <a:xfrm>
            <a:off x="75679" y="31986"/>
            <a:ext cx="790115" cy="787014"/>
            <a:chOff x="3259241" y="1649414"/>
            <a:chExt cx="1846159" cy="1838914"/>
          </a:xfrm>
        </p:grpSpPr>
        <p:sp>
          <p:nvSpPr>
            <p:cNvPr id="14"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5" name="文本框 84"/>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86" name="直接连接符 85"/>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89" name="文本框 88"/>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22" presetClass="entr" presetSubtype="4"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500"/>
                                        <p:tgtEl>
                                          <p:spTgt spid="86"/>
                                        </p:tgtEl>
                                      </p:cBhvr>
                                    </p:animEffect>
                                  </p:childTnLst>
                                </p:cTn>
                              </p:par>
                              <p:par>
                                <p:cTn id="34" presetID="22" presetClass="entr" presetSubtype="4"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wipe(down)">
                                      <p:cBhvr>
                                        <p:cTn id="36" dur="500"/>
                                        <p:tgtEl>
                                          <p:spTgt spid="87"/>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par>
                                <p:cTn id="43" presetID="15"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p:cTn id="45" dur="700" fill="hold"/>
                                        <p:tgtEl>
                                          <p:spTgt spid="85"/>
                                        </p:tgtEl>
                                        <p:attrNameLst>
                                          <p:attrName>ppt_w</p:attrName>
                                        </p:attrNameLst>
                                      </p:cBhvr>
                                      <p:tavLst>
                                        <p:tav tm="0">
                                          <p:val>
                                            <p:fltVal val="0"/>
                                          </p:val>
                                        </p:tav>
                                        <p:tav tm="100000">
                                          <p:val>
                                            <p:strVal val="#ppt_w"/>
                                          </p:val>
                                        </p:tav>
                                      </p:tavLst>
                                    </p:anim>
                                    <p:anim calcmode="lin" valueType="num">
                                      <p:cBhvr>
                                        <p:cTn id="46" dur="700" fill="hold"/>
                                        <p:tgtEl>
                                          <p:spTgt spid="85"/>
                                        </p:tgtEl>
                                        <p:attrNameLst>
                                          <p:attrName>ppt_h</p:attrName>
                                        </p:attrNameLst>
                                      </p:cBhvr>
                                      <p:tavLst>
                                        <p:tav tm="0">
                                          <p:val>
                                            <p:fltVal val="0"/>
                                          </p:val>
                                        </p:tav>
                                        <p:tav tm="100000">
                                          <p:val>
                                            <p:strVal val="#ppt_h"/>
                                          </p:val>
                                        </p:tav>
                                      </p:tavLst>
                                    </p:anim>
                                    <p:anim calcmode="lin" valueType="num">
                                      <p:cBhvr>
                                        <p:cTn id="47" dur="700" fill="hold"/>
                                        <p:tgtEl>
                                          <p:spTgt spid="85"/>
                                        </p:tgtEl>
                                        <p:attrNameLst>
                                          <p:attrName>ppt_x</p:attrName>
                                        </p:attrNameLst>
                                      </p:cBhvr>
                                      <p:tavLst>
                                        <p:tav tm="0" fmla="#ppt_x+(cos(-2*pi*(1-$))*-#ppt_x-sin(-2*pi*(1-$))*(1-#ppt_y))*(1-$)">
                                          <p:val>
                                            <p:fltVal val="0"/>
                                          </p:val>
                                        </p:tav>
                                        <p:tav tm="100000">
                                          <p:val>
                                            <p:fltVal val="1"/>
                                          </p:val>
                                        </p:tav>
                                      </p:tavLst>
                                    </p:anim>
                                    <p:anim calcmode="lin" valueType="num">
                                      <p:cBhvr>
                                        <p:cTn id="48" dur="700" fill="hold"/>
                                        <p:tgtEl>
                                          <p:spTgt spid="85"/>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700" fill="hold"/>
                                        <p:tgtEl>
                                          <p:spTgt spid="88"/>
                                        </p:tgtEl>
                                        <p:attrNameLst>
                                          <p:attrName>ppt_w</p:attrName>
                                        </p:attrNameLst>
                                      </p:cBhvr>
                                      <p:tavLst>
                                        <p:tav tm="0">
                                          <p:val>
                                            <p:fltVal val="0"/>
                                          </p:val>
                                        </p:tav>
                                        <p:tav tm="100000">
                                          <p:val>
                                            <p:strVal val="#ppt_w"/>
                                          </p:val>
                                        </p:tav>
                                      </p:tavLst>
                                    </p:anim>
                                    <p:anim calcmode="lin" valueType="num">
                                      <p:cBhvr>
                                        <p:cTn id="52" dur="700" fill="hold"/>
                                        <p:tgtEl>
                                          <p:spTgt spid="88"/>
                                        </p:tgtEl>
                                        <p:attrNameLst>
                                          <p:attrName>ppt_h</p:attrName>
                                        </p:attrNameLst>
                                      </p:cBhvr>
                                      <p:tavLst>
                                        <p:tav tm="0">
                                          <p:val>
                                            <p:fltVal val="0"/>
                                          </p:val>
                                        </p:tav>
                                        <p:tav tm="100000">
                                          <p:val>
                                            <p:strVal val="#ppt_h"/>
                                          </p:val>
                                        </p:tav>
                                      </p:tavLst>
                                    </p:anim>
                                    <p:anim calcmode="lin" valueType="num">
                                      <p:cBhvr>
                                        <p:cTn id="53" dur="700" fill="hold"/>
                                        <p:tgtEl>
                                          <p:spTgt spid="88"/>
                                        </p:tgtEl>
                                        <p:attrNameLst>
                                          <p:attrName>ppt_x</p:attrName>
                                        </p:attrNameLst>
                                      </p:cBhvr>
                                      <p:tavLst>
                                        <p:tav tm="0" fmla="#ppt_x+(cos(-2*pi*(1-$))*-#ppt_x-sin(-2*pi*(1-$))*(1-#ppt_y))*(1-$)">
                                          <p:val>
                                            <p:fltVal val="0"/>
                                          </p:val>
                                        </p:tav>
                                        <p:tav tm="100000">
                                          <p:val>
                                            <p:fltVal val="1"/>
                                          </p:val>
                                        </p:tav>
                                      </p:tavLst>
                                    </p:anim>
                                    <p:anim calcmode="lin" valueType="num">
                                      <p:cBhvr>
                                        <p:cTn id="54" dur="700" fill="hold"/>
                                        <p:tgtEl>
                                          <p:spTgt spid="88"/>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anim calcmode="lin" valueType="num">
                                      <p:cBhvr>
                                        <p:cTn id="57" dur="700" fill="hold"/>
                                        <p:tgtEl>
                                          <p:spTgt spid="89"/>
                                        </p:tgtEl>
                                        <p:attrNameLst>
                                          <p:attrName>ppt_w</p:attrName>
                                        </p:attrNameLst>
                                      </p:cBhvr>
                                      <p:tavLst>
                                        <p:tav tm="0">
                                          <p:val>
                                            <p:fltVal val="0"/>
                                          </p:val>
                                        </p:tav>
                                        <p:tav tm="100000">
                                          <p:val>
                                            <p:strVal val="#ppt_w"/>
                                          </p:val>
                                        </p:tav>
                                      </p:tavLst>
                                    </p:anim>
                                    <p:anim calcmode="lin" valueType="num">
                                      <p:cBhvr>
                                        <p:cTn id="58" dur="700" fill="hold"/>
                                        <p:tgtEl>
                                          <p:spTgt spid="89"/>
                                        </p:tgtEl>
                                        <p:attrNameLst>
                                          <p:attrName>ppt_h</p:attrName>
                                        </p:attrNameLst>
                                      </p:cBhvr>
                                      <p:tavLst>
                                        <p:tav tm="0">
                                          <p:val>
                                            <p:fltVal val="0"/>
                                          </p:val>
                                        </p:tav>
                                        <p:tav tm="100000">
                                          <p:val>
                                            <p:strVal val="#ppt_h"/>
                                          </p:val>
                                        </p:tav>
                                      </p:tavLst>
                                    </p:anim>
                                    <p:anim calcmode="lin" valueType="num">
                                      <p:cBhvr>
                                        <p:cTn id="59" dur="700" fill="hold"/>
                                        <p:tgtEl>
                                          <p:spTgt spid="89"/>
                                        </p:tgtEl>
                                        <p:attrNameLst>
                                          <p:attrName>ppt_x</p:attrName>
                                        </p:attrNameLst>
                                      </p:cBhvr>
                                      <p:tavLst>
                                        <p:tav tm="0" fmla="#ppt_x+(cos(-2*pi*(1-$))*-#ppt_x-sin(-2*pi*(1-$))*(1-#ppt_y))*(1-$)">
                                          <p:val>
                                            <p:fltVal val="0"/>
                                          </p:val>
                                        </p:tav>
                                        <p:tav tm="100000">
                                          <p:val>
                                            <p:fltVal val="1"/>
                                          </p:val>
                                        </p:tav>
                                      </p:tavLst>
                                    </p:anim>
                                    <p:anim calcmode="lin" valueType="num">
                                      <p:cBhvr>
                                        <p:cTn id="60" dur="700" fill="hold"/>
                                        <p:tgtEl>
                                          <p:spTgt spid="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animBg="1"/>
      <p:bldP spid="31" grpId="0"/>
      <p:bldP spid="85"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67570" y="820808"/>
            <a:ext cx="2881205" cy="2368645"/>
            <a:chOff x="1729502" y="1220490"/>
            <a:chExt cx="1283815"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4" name="六边形 3"/>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5" name="TextBox 88"/>
            <p:cNvSpPr txBox="1"/>
            <p:nvPr/>
          </p:nvSpPr>
          <p:spPr>
            <a:xfrm>
              <a:off x="2126937" y="1519637"/>
              <a:ext cx="886380" cy="457162"/>
            </a:xfrm>
            <a:prstGeom prst="rect">
              <a:avLst/>
            </a:prstGeom>
            <a:noFill/>
          </p:spPr>
          <p:txBody>
            <a:bodyPr wrap="square" lIns="0" tIns="0" rIns="0" bIns="0" rtlCol="0">
              <a:spAutoFit/>
            </a:bodyPr>
            <a:lstStyle/>
            <a:p>
              <a:r>
                <a:rPr lang="en-US" altLang="zh-CN" sz="6665" b="1">
                  <a:solidFill>
                    <a:srgbClr val="013A4B"/>
                  </a:solidFill>
                  <a:latin typeface="微软雅黑" panose="020B0503020204020204" pitchFamily="34" charset="-122"/>
                  <a:ea typeface="微软雅黑" panose="020B0503020204020204" pitchFamily="34" charset="-122"/>
                </a:rPr>
                <a:t>03</a:t>
              </a:r>
              <a:endParaRPr lang="en-US" altLang="zh-CN" sz="6665" b="1">
                <a:solidFill>
                  <a:srgbClr val="013A4B"/>
                </a:solidFill>
                <a:latin typeface="微软雅黑" panose="020B0503020204020204" pitchFamily="34" charset="-122"/>
                <a:ea typeface="微软雅黑" panose="020B0503020204020204" pitchFamily="34" charset="-122"/>
              </a:endParaRPr>
            </a:p>
          </p:txBody>
        </p:sp>
      </p:grpSp>
      <p:sp>
        <p:nvSpPr>
          <p:cNvPr id="6" name="TextBox 1"/>
          <p:cNvSpPr txBox="1"/>
          <p:nvPr/>
        </p:nvSpPr>
        <p:spPr>
          <a:xfrm>
            <a:off x="4228459" y="3421024"/>
            <a:ext cx="3570208" cy="707886"/>
          </a:xfrm>
          <a:prstGeom prst="rect">
            <a:avLst/>
          </a:prstGeom>
          <a:noFill/>
        </p:spPr>
        <p:txBody>
          <a:bodyPr wrap="none" rtlCol="0">
            <a:spAutoFit/>
          </a:bodyPr>
          <a:lstStyle/>
          <a:p>
            <a:pPr marL="0" lvl="1"/>
            <a:r>
              <a:rPr lang="zh-CN" altLang="en-US" sz="4000" b="1" spc="400">
                <a:solidFill>
                  <a:schemeClr val="bg1"/>
                </a:solidFill>
                <a:latin typeface="微软雅黑" panose="020B0503020204020204" pitchFamily="34" charset="-122"/>
                <a:ea typeface="微软雅黑" panose="020B0503020204020204" pitchFamily="34" charset="-122"/>
              </a:rPr>
              <a:t>成功项目展示</a:t>
            </a:r>
            <a:endParaRPr lang="zh-CN" altLang="en-US" sz="4000" b="1" spc="400">
              <a:solidFill>
                <a:schemeClr val="bg1"/>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4020471" y="4258974"/>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020470" y="4627582"/>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561651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1651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721255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721255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rot="5184820">
            <a:off x="12255515" y="640404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a:spLocks noChangeArrowheads="1"/>
          </p:cNvSpPr>
          <p:nvPr/>
        </p:nvSpPr>
        <p:spPr bwMode="auto">
          <a:xfrm>
            <a:off x="1677988" y="2265363"/>
            <a:ext cx="3249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3200">
                <a:solidFill>
                  <a:schemeClr val="bg1"/>
                </a:solidFill>
                <a:latin typeface="微软雅黑 Light" panose="020B0502040204020203" pitchFamily="34" charset="-122"/>
                <a:ea typeface="微软雅黑 Light" panose="020B0502040204020203" pitchFamily="34" charset="-122"/>
              </a:rPr>
              <a:t>WHO WE ARE?</a:t>
            </a:r>
            <a:endParaRPr lang="zh-CN" altLang="en-US" sz="3200">
              <a:solidFill>
                <a:schemeClr val="bg1"/>
              </a:solidFill>
              <a:latin typeface="微软雅黑 Light" panose="020B0502040204020203" pitchFamily="34" charset="-122"/>
              <a:ea typeface="微软雅黑 Light" panose="020B0502040204020203" pitchFamily="34" charset="-122"/>
            </a:endParaRPr>
          </a:p>
        </p:txBody>
      </p:sp>
      <p:sp>
        <p:nvSpPr>
          <p:cNvPr id="14" name="文本框 7"/>
          <p:cNvSpPr txBox="1">
            <a:spLocks noChangeArrowheads="1"/>
          </p:cNvSpPr>
          <p:nvPr/>
        </p:nvSpPr>
        <p:spPr bwMode="auto">
          <a:xfrm>
            <a:off x="1677988" y="3336925"/>
            <a:ext cx="413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fontAlgn="auto" hangingPunct="1">
              <a:lnSpc>
                <a:spcPct val="100000"/>
              </a:lnSpc>
              <a:spcBef>
                <a:spcPct val="0"/>
              </a:spcBef>
              <a:spcAft>
                <a:spcPct val="0"/>
              </a:spcAft>
              <a:buFont typeface="Arial" panose="020B0604020202020204" pitchFamily="34" charset="0"/>
              <a:buNone/>
              <a:defRPr/>
            </a:pPr>
            <a:r>
              <a:rPr lang="en-US" altLang="zh-CN" sz="1800">
                <a:solidFill>
                  <a:schemeClr val="bg1">
                    <a:lumMod val="85000"/>
                  </a:schemeClr>
                </a:solidFill>
                <a:latin typeface="微软雅黑 Light" panose="020B0502040204020203" pitchFamily="34" charset="-122"/>
                <a:ea typeface="微软雅黑 Light" panose="020B0502040204020203" pitchFamily="34" charset="-122"/>
              </a:rPr>
              <a:t>Never put off what you can do today until tomorrow. Never put off what you can do today until tomorrow. Never put off what you can do today until tomorrow. </a:t>
            </a:r>
            <a:endParaRPr lang="zh-CN" altLang="en-US" sz="1800">
              <a:solidFill>
                <a:schemeClr val="bg1">
                  <a:lumMod val="85000"/>
                </a:schemeClr>
              </a:solidFill>
              <a:latin typeface="微软雅黑 Light" panose="020B0502040204020203" pitchFamily="34" charset="-122"/>
              <a:ea typeface="微软雅黑 Light" panose="020B0502040204020203" pitchFamily="34" charset="-122"/>
            </a:endParaRPr>
          </a:p>
          <a:p>
            <a:pPr eaLnBrk="1" fontAlgn="auto" hangingPunct="1">
              <a:lnSpc>
                <a:spcPct val="100000"/>
              </a:lnSpc>
              <a:spcBef>
                <a:spcPct val="0"/>
              </a:spcBef>
              <a:spcAft>
                <a:spcPct val="0"/>
              </a:spcAft>
              <a:buFont typeface="Arial" panose="020B0604020202020204" pitchFamily="34" charset="0"/>
              <a:buNone/>
              <a:defRPr/>
            </a:pPr>
            <a:endParaRPr lang="zh-CN" altLang="en-US" sz="18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5" name="圆角矩形 14"/>
          <p:cNvSpPr/>
          <p:nvPr/>
        </p:nvSpPr>
        <p:spPr>
          <a:xfrm>
            <a:off x="1774825" y="5240338"/>
            <a:ext cx="3479800" cy="436562"/>
          </a:xfrm>
          <a:prstGeom prst="roundRect">
            <a:avLst>
              <a:gd name="adj" fmla="val 197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6" name="文本框 15"/>
          <p:cNvSpPr txBox="1"/>
          <p:nvPr/>
        </p:nvSpPr>
        <p:spPr>
          <a:xfrm>
            <a:off x="1882775" y="5294313"/>
            <a:ext cx="2470150" cy="369887"/>
          </a:xfrm>
          <a:prstGeom prst="rect">
            <a:avLst/>
          </a:prstGeom>
          <a:noFill/>
        </p:spPr>
        <p:txBody>
          <a:bodyPr>
            <a:spAutoFit/>
          </a:bodyPr>
          <a:lstStyle/>
          <a:p>
            <a:pPr eaLnBrk="1" fontAlgn="auto" hangingPunct="1">
              <a:spcBef>
                <a:spcPct val="0"/>
              </a:spcBef>
              <a:spcAft>
                <a:spcPct val="0"/>
              </a:spcAft>
              <a:defRPr/>
            </a:pPr>
            <a:r>
              <a:rPr lang="en-US" altLang="zh-CN">
                <a:solidFill>
                  <a:schemeClr val="bg1">
                    <a:lumMod val="85000"/>
                  </a:schemeClr>
                </a:solidFill>
                <a:latin typeface="微软雅黑 Light" panose="020B0502040204020203" pitchFamily="34" charset="-122"/>
                <a:ea typeface="微软雅黑 Light" panose="020B0502040204020203" pitchFamily="34" charset="-122"/>
              </a:rPr>
              <a:t>ENTER YOUR MIND</a:t>
            </a:r>
            <a:endParaRPr lang="zh-CN" altLang="en-US">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17" name="Freeform 5"/>
          <p:cNvSpPr>
            <a:spLocks noEditPoints="1"/>
          </p:cNvSpPr>
          <p:nvPr/>
        </p:nvSpPr>
        <p:spPr bwMode="auto">
          <a:xfrm>
            <a:off x="4516438" y="5319713"/>
            <a:ext cx="307975" cy="307975"/>
          </a:xfrm>
          <a:custGeom>
            <a:avLst/>
            <a:gdLst>
              <a:gd name="T0" fmla="*/ 501937329 w 189"/>
              <a:gd name="T1" fmla="*/ 475379781 h 189"/>
              <a:gd name="T2" fmla="*/ 355870816 w 189"/>
              <a:gd name="T3" fmla="*/ 331969349 h 189"/>
              <a:gd name="T4" fmla="*/ 403673750 w 189"/>
              <a:gd name="T5" fmla="*/ 201837690 h 189"/>
              <a:gd name="T6" fmla="*/ 201837690 w 189"/>
              <a:gd name="T7" fmla="*/ 0 h 189"/>
              <a:gd name="T8" fmla="*/ 0 w 189"/>
              <a:gd name="T9" fmla="*/ 201837690 h 189"/>
              <a:gd name="T10" fmla="*/ 201837690 w 189"/>
              <a:gd name="T11" fmla="*/ 403673750 h 189"/>
              <a:gd name="T12" fmla="*/ 331969349 w 189"/>
              <a:gd name="T13" fmla="*/ 358526896 h 189"/>
              <a:gd name="T14" fmla="*/ 475379781 w 189"/>
              <a:gd name="T15" fmla="*/ 501937329 h 189"/>
              <a:gd name="T16" fmla="*/ 501937329 w 189"/>
              <a:gd name="T17" fmla="*/ 475379781 h 189"/>
              <a:gd name="T18" fmla="*/ 21245387 w 189"/>
              <a:gd name="T19" fmla="*/ 201837690 h 189"/>
              <a:gd name="T20" fmla="*/ 201837690 w 189"/>
              <a:gd name="T21" fmla="*/ 21245387 h 189"/>
              <a:gd name="T22" fmla="*/ 382428364 w 189"/>
              <a:gd name="T23" fmla="*/ 201837690 h 189"/>
              <a:gd name="T24" fmla="*/ 201837690 w 189"/>
              <a:gd name="T25" fmla="*/ 382428364 h 189"/>
              <a:gd name="T26" fmla="*/ 21245387 w 189"/>
              <a:gd name="T27" fmla="*/ 201837690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9" h="189">
                <a:moveTo>
                  <a:pt x="189" y="179"/>
                </a:moveTo>
                <a:cubicBezTo>
                  <a:pt x="134" y="125"/>
                  <a:pt x="134" y="125"/>
                  <a:pt x="134" y="125"/>
                </a:cubicBezTo>
                <a:cubicBezTo>
                  <a:pt x="145" y="112"/>
                  <a:pt x="152" y="95"/>
                  <a:pt x="152" y="76"/>
                </a:cubicBezTo>
                <a:cubicBezTo>
                  <a:pt x="152" y="34"/>
                  <a:pt x="118" y="0"/>
                  <a:pt x="76" y="0"/>
                </a:cubicBezTo>
                <a:cubicBezTo>
                  <a:pt x="34" y="0"/>
                  <a:pt x="0" y="34"/>
                  <a:pt x="0" y="76"/>
                </a:cubicBezTo>
                <a:cubicBezTo>
                  <a:pt x="0" y="118"/>
                  <a:pt x="34" y="152"/>
                  <a:pt x="76" y="152"/>
                </a:cubicBezTo>
                <a:cubicBezTo>
                  <a:pt x="94" y="152"/>
                  <a:pt x="111" y="146"/>
                  <a:pt x="125" y="135"/>
                </a:cubicBezTo>
                <a:cubicBezTo>
                  <a:pt x="179" y="189"/>
                  <a:pt x="179" y="189"/>
                  <a:pt x="179" y="189"/>
                </a:cubicBezTo>
                <a:lnTo>
                  <a:pt x="189" y="179"/>
                </a:lnTo>
                <a:close/>
                <a:moveTo>
                  <a:pt x="8" y="76"/>
                </a:moveTo>
                <a:cubicBezTo>
                  <a:pt x="8" y="39"/>
                  <a:pt x="38" y="8"/>
                  <a:pt x="76" y="8"/>
                </a:cubicBezTo>
                <a:cubicBezTo>
                  <a:pt x="113" y="8"/>
                  <a:pt x="144" y="39"/>
                  <a:pt x="144" y="76"/>
                </a:cubicBezTo>
                <a:cubicBezTo>
                  <a:pt x="144" y="114"/>
                  <a:pt x="113" y="144"/>
                  <a:pt x="76" y="144"/>
                </a:cubicBezTo>
                <a:cubicBezTo>
                  <a:pt x="38" y="144"/>
                  <a:pt x="8" y="114"/>
                  <a:pt x="8" y="76"/>
                </a:cubicBezTo>
                <a:close/>
              </a:path>
            </a:pathLst>
          </a:custGeom>
          <a:solidFill>
            <a:schemeClr val="bg1"/>
          </a:solidFill>
          <a:ln>
            <a:noFill/>
          </a:ln>
        </p:spPr>
        <p:txBody>
          <a:bodyPr/>
          <a:lstStyle/>
          <a:p>
            <a:endParaRPr lang="zh-CN" altLang="en-US"/>
          </a:p>
        </p:txBody>
      </p:sp>
      <p:sp>
        <p:nvSpPr>
          <p:cNvPr id="18" name="Freeform 9"/>
          <p:cNvSpPr>
            <a:spLocks noEditPoints="1"/>
          </p:cNvSpPr>
          <p:nvPr/>
        </p:nvSpPr>
        <p:spPr bwMode="auto">
          <a:xfrm>
            <a:off x="6675438" y="3438525"/>
            <a:ext cx="401637" cy="403225"/>
          </a:xfrm>
          <a:custGeom>
            <a:avLst/>
            <a:gdLst>
              <a:gd name="T0" fmla="*/ 420218987 w 192"/>
              <a:gd name="T1" fmla="*/ 0 h 192"/>
              <a:gd name="T2" fmla="*/ 0 w 192"/>
              <a:gd name="T3" fmla="*/ 422798214 h 192"/>
              <a:gd name="T4" fmla="*/ 420218987 w 192"/>
              <a:gd name="T5" fmla="*/ 845594327 h 192"/>
              <a:gd name="T6" fmla="*/ 840437974 w 192"/>
              <a:gd name="T7" fmla="*/ 422798214 h 192"/>
              <a:gd name="T8" fmla="*/ 420218987 w 192"/>
              <a:gd name="T9" fmla="*/ 0 h 192"/>
              <a:gd name="T10" fmla="*/ 420218987 w 192"/>
              <a:gd name="T11" fmla="*/ 35233885 h 192"/>
              <a:gd name="T12" fmla="*/ 805420248 w 192"/>
              <a:gd name="T13" fmla="*/ 422798214 h 192"/>
              <a:gd name="T14" fmla="*/ 717873841 w 192"/>
              <a:gd name="T15" fmla="*/ 669429105 h 192"/>
              <a:gd name="T16" fmla="*/ 534028688 w 192"/>
              <a:gd name="T17" fmla="*/ 603367409 h 192"/>
              <a:gd name="T18" fmla="*/ 529650426 w 192"/>
              <a:gd name="T19" fmla="*/ 581345443 h 192"/>
              <a:gd name="T20" fmla="*/ 542783119 w 192"/>
              <a:gd name="T21" fmla="*/ 532899640 h 192"/>
              <a:gd name="T22" fmla="*/ 560291982 w 192"/>
              <a:gd name="T23" fmla="*/ 471241917 h 192"/>
              <a:gd name="T24" fmla="*/ 586555277 w 192"/>
              <a:gd name="T25" fmla="*/ 405180221 h 192"/>
              <a:gd name="T26" fmla="*/ 586555277 w 192"/>
              <a:gd name="T27" fmla="*/ 347926471 h 192"/>
              <a:gd name="T28" fmla="*/ 586555277 w 192"/>
              <a:gd name="T29" fmla="*/ 343522498 h 192"/>
              <a:gd name="T30" fmla="*/ 590933539 w 192"/>
              <a:gd name="T31" fmla="*/ 264248883 h 192"/>
              <a:gd name="T32" fmla="*/ 560291982 w 192"/>
              <a:gd name="T33" fmla="*/ 158549330 h 192"/>
              <a:gd name="T34" fmla="*/ 442106111 w 192"/>
              <a:gd name="T35" fmla="*/ 105699553 h 192"/>
              <a:gd name="T36" fmla="*/ 407086294 w 192"/>
              <a:gd name="T37" fmla="*/ 105699553 h 192"/>
              <a:gd name="T38" fmla="*/ 288900423 w 192"/>
              <a:gd name="T39" fmla="*/ 158549330 h 192"/>
              <a:gd name="T40" fmla="*/ 258258867 w 192"/>
              <a:gd name="T41" fmla="*/ 264248883 h 192"/>
              <a:gd name="T42" fmla="*/ 267013298 w 192"/>
              <a:gd name="T43" fmla="*/ 343522498 h 192"/>
              <a:gd name="T44" fmla="*/ 262637128 w 192"/>
              <a:gd name="T45" fmla="*/ 347926471 h 192"/>
              <a:gd name="T46" fmla="*/ 262637128 w 192"/>
              <a:gd name="T47" fmla="*/ 405180221 h 192"/>
              <a:gd name="T48" fmla="*/ 293278684 w 192"/>
              <a:gd name="T49" fmla="*/ 471241917 h 192"/>
              <a:gd name="T50" fmla="*/ 310787547 w 192"/>
              <a:gd name="T51" fmla="*/ 532899640 h 192"/>
              <a:gd name="T52" fmla="*/ 319541979 w 192"/>
              <a:gd name="T53" fmla="*/ 581345443 h 192"/>
              <a:gd name="T54" fmla="*/ 310787547 w 192"/>
              <a:gd name="T55" fmla="*/ 603367409 h 192"/>
              <a:gd name="T56" fmla="*/ 126940302 w 192"/>
              <a:gd name="T57" fmla="*/ 669429105 h 192"/>
              <a:gd name="T58" fmla="*/ 35017726 w 192"/>
              <a:gd name="T59" fmla="*/ 422798214 h 192"/>
              <a:gd name="T60" fmla="*/ 420218987 w 192"/>
              <a:gd name="T61" fmla="*/ 35233885 h 192"/>
              <a:gd name="T62" fmla="*/ 153205689 w 192"/>
              <a:gd name="T63" fmla="*/ 700256916 h 192"/>
              <a:gd name="T64" fmla="*/ 323918149 w 192"/>
              <a:gd name="T65" fmla="*/ 638599193 h 192"/>
              <a:gd name="T66" fmla="*/ 354559705 w 192"/>
              <a:gd name="T67" fmla="*/ 581345443 h 192"/>
              <a:gd name="T68" fmla="*/ 341427012 w 192"/>
              <a:gd name="T69" fmla="*/ 519687721 h 192"/>
              <a:gd name="T70" fmla="*/ 323918149 w 192"/>
              <a:gd name="T71" fmla="*/ 462433971 h 192"/>
              <a:gd name="T72" fmla="*/ 319541979 w 192"/>
              <a:gd name="T73" fmla="*/ 449222052 h 192"/>
              <a:gd name="T74" fmla="*/ 297654854 w 192"/>
              <a:gd name="T75" fmla="*/ 396372275 h 192"/>
              <a:gd name="T76" fmla="*/ 297654854 w 192"/>
              <a:gd name="T77" fmla="*/ 361138391 h 192"/>
              <a:gd name="T78" fmla="*/ 302033116 w 192"/>
              <a:gd name="T79" fmla="*/ 352330445 h 192"/>
              <a:gd name="T80" fmla="*/ 293278684 w 192"/>
              <a:gd name="T81" fmla="*/ 259844910 h 192"/>
              <a:gd name="T82" fmla="*/ 319541979 w 192"/>
              <a:gd name="T83" fmla="*/ 180569195 h 192"/>
              <a:gd name="T84" fmla="*/ 407086294 w 192"/>
              <a:gd name="T85" fmla="*/ 140933438 h 192"/>
              <a:gd name="T86" fmla="*/ 442106111 w 192"/>
              <a:gd name="T87" fmla="*/ 140933438 h 192"/>
              <a:gd name="T88" fmla="*/ 534028688 w 192"/>
              <a:gd name="T89" fmla="*/ 180569195 h 192"/>
              <a:gd name="T90" fmla="*/ 555913721 w 192"/>
              <a:gd name="T91" fmla="*/ 259844910 h 192"/>
              <a:gd name="T92" fmla="*/ 551537551 w 192"/>
              <a:gd name="T93" fmla="*/ 352330445 h 192"/>
              <a:gd name="T94" fmla="*/ 551537551 w 192"/>
              <a:gd name="T95" fmla="*/ 361138391 h 192"/>
              <a:gd name="T96" fmla="*/ 551537551 w 192"/>
              <a:gd name="T97" fmla="*/ 396372275 h 192"/>
              <a:gd name="T98" fmla="*/ 529650426 w 192"/>
              <a:gd name="T99" fmla="*/ 449222052 h 192"/>
              <a:gd name="T100" fmla="*/ 525274257 w 192"/>
              <a:gd name="T101" fmla="*/ 462433971 h 192"/>
              <a:gd name="T102" fmla="*/ 507765394 w 192"/>
              <a:gd name="T103" fmla="*/ 519687721 h 192"/>
              <a:gd name="T104" fmla="*/ 494632700 w 192"/>
              <a:gd name="T105" fmla="*/ 581345443 h 192"/>
              <a:gd name="T106" fmla="*/ 520895995 w 192"/>
              <a:gd name="T107" fmla="*/ 638599193 h 192"/>
              <a:gd name="T108" fmla="*/ 691610547 w 192"/>
              <a:gd name="T109" fmla="*/ 695852943 h 192"/>
              <a:gd name="T110" fmla="*/ 420218987 w 192"/>
              <a:gd name="T111" fmla="*/ 810360442 h 192"/>
              <a:gd name="T112" fmla="*/ 153205689 w 192"/>
              <a:gd name="T113" fmla="*/ 70025691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chemeClr val="bg1"/>
          </a:solidFill>
          <a:ln>
            <a:noFill/>
          </a:ln>
        </p:spPr>
        <p:txBody>
          <a:bodyPr/>
          <a:lstStyle/>
          <a:p>
            <a:endParaRPr lang="zh-CN" altLang="en-US"/>
          </a:p>
        </p:txBody>
      </p:sp>
      <p:sp>
        <p:nvSpPr>
          <p:cNvPr id="19" name="Freeform 9"/>
          <p:cNvSpPr>
            <a:spLocks noEditPoints="1"/>
          </p:cNvSpPr>
          <p:nvPr/>
        </p:nvSpPr>
        <p:spPr bwMode="auto">
          <a:xfrm>
            <a:off x="6675438" y="4546600"/>
            <a:ext cx="401637" cy="403225"/>
          </a:xfrm>
          <a:custGeom>
            <a:avLst/>
            <a:gdLst>
              <a:gd name="T0" fmla="*/ 420218987 w 192"/>
              <a:gd name="T1" fmla="*/ 0 h 192"/>
              <a:gd name="T2" fmla="*/ 0 w 192"/>
              <a:gd name="T3" fmla="*/ 422798214 h 192"/>
              <a:gd name="T4" fmla="*/ 420218987 w 192"/>
              <a:gd name="T5" fmla="*/ 845594327 h 192"/>
              <a:gd name="T6" fmla="*/ 840437974 w 192"/>
              <a:gd name="T7" fmla="*/ 422798214 h 192"/>
              <a:gd name="T8" fmla="*/ 420218987 w 192"/>
              <a:gd name="T9" fmla="*/ 0 h 192"/>
              <a:gd name="T10" fmla="*/ 420218987 w 192"/>
              <a:gd name="T11" fmla="*/ 35233885 h 192"/>
              <a:gd name="T12" fmla="*/ 805420248 w 192"/>
              <a:gd name="T13" fmla="*/ 422798214 h 192"/>
              <a:gd name="T14" fmla="*/ 717873841 w 192"/>
              <a:gd name="T15" fmla="*/ 669429105 h 192"/>
              <a:gd name="T16" fmla="*/ 534028688 w 192"/>
              <a:gd name="T17" fmla="*/ 603367409 h 192"/>
              <a:gd name="T18" fmla="*/ 529650426 w 192"/>
              <a:gd name="T19" fmla="*/ 581345443 h 192"/>
              <a:gd name="T20" fmla="*/ 542783119 w 192"/>
              <a:gd name="T21" fmla="*/ 532899640 h 192"/>
              <a:gd name="T22" fmla="*/ 560291982 w 192"/>
              <a:gd name="T23" fmla="*/ 471241917 h 192"/>
              <a:gd name="T24" fmla="*/ 586555277 w 192"/>
              <a:gd name="T25" fmla="*/ 405180221 h 192"/>
              <a:gd name="T26" fmla="*/ 586555277 w 192"/>
              <a:gd name="T27" fmla="*/ 347926471 h 192"/>
              <a:gd name="T28" fmla="*/ 586555277 w 192"/>
              <a:gd name="T29" fmla="*/ 343522498 h 192"/>
              <a:gd name="T30" fmla="*/ 590933539 w 192"/>
              <a:gd name="T31" fmla="*/ 264248883 h 192"/>
              <a:gd name="T32" fmla="*/ 560291982 w 192"/>
              <a:gd name="T33" fmla="*/ 158549330 h 192"/>
              <a:gd name="T34" fmla="*/ 442106111 w 192"/>
              <a:gd name="T35" fmla="*/ 105699553 h 192"/>
              <a:gd name="T36" fmla="*/ 407086294 w 192"/>
              <a:gd name="T37" fmla="*/ 105699553 h 192"/>
              <a:gd name="T38" fmla="*/ 288900423 w 192"/>
              <a:gd name="T39" fmla="*/ 158549330 h 192"/>
              <a:gd name="T40" fmla="*/ 258258867 w 192"/>
              <a:gd name="T41" fmla="*/ 264248883 h 192"/>
              <a:gd name="T42" fmla="*/ 267013298 w 192"/>
              <a:gd name="T43" fmla="*/ 343522498 h 192"/>
              <a:gd name="T44" fmla="*/ 262637128 w 192"/>
              <a:gd name="T45" fmla="*/ 347926471 h 192"/>
              <a:gd name="T46" fmla="*/ 262637128 w 192"/>
              <a:gd name="T47" fmla="*/ 405180221 h 192"/>
              <a:gd name="T48" fmla="*/ 293278684 w 192"/>
              <a:gd name="T49" fmla="*/ 471241917 h 192"/>
              <a:gd name="T50" fmla="*/ 310787547 w 192"/>
              <a:gd name="T51" fmla="*/ 532899640 h 192"/>
              <a:gd name="T52" fmla="*/ 319541979 w 192"/>
              <a:gd name="T53" fmla="*/ 581345443 h 192"/>
              <a:gd name="T54" fmla="*/ 310787547 w 192"/>
              <a:gd name="T55" fmla="*/ 603367409 h 192"/>
              <a:gd name="T56" fmla="*/ 126940302 w 192"/>
              <a:gd name="T57" fmla="*/ 669429105 h 192"/>
              <a:gd name="T58" fmla="*/ 35017726 w 192"/>
              <a:gd name="T59" fmla="*/ 422798214 h 192"/>
              <a:gd name="T60" fmla="*/ 420218987 w 192"/>
              <a:gd name="T61" fmla="*/ 35233885 h 192"/>
              <a:gd name="T62" fmla="*/ 153205689 w 192"/>
              <a:gd name="T63" fmla="*/ 700256916 h 192"/>
              <a:gd name="T64" fmla="*/ 323918149 w 192"/>
              <a:gd name="T65" fmla="*/ 638599193 h 192"/>
              <a:gd name="T66" fmla="*/ 354559705 w 192"/>
              <a:gd name="T67" fmla="*/ 581345443 h 192"/>
              <a:gd name="T68" fmla="*/ 341427012 w 192"/>
              <a:gd name="T69" fmla="*/ 519687721 h 192"/>
              <a:gd name="T70" fmla="*/ 323918149 w 192"/>
              <a:gd name="T71" fmla="*/ 462433971 h 192"/>
              <a:gd name="T72" fmla="*/ 319541979 w 192"/>
              <a:gd name="T73" fmla="*/ 449222052 h 192"/>
              <a:gd name="T74" fmla="*/ 297654854 w 192"/>
              <a:gd name="T75" fmla="*/ 396372275 h 192"/>
              <a:gd name="T76" fmla="*/ 297654854 w 192"/>
              <a:gd name="T77" fmla="*/ 361138391 h 192"/>
              <a:gd name="T78" fmla="*/ 302033116 w 192"/>
              <a:gd name="T79" fmla="*/ 352330445 h 192"/>
              <a:gd name="T80" fmla="*/ 293278684 w 192"/>
              <a:gd name="T81" fmla="*/ 259844910 h 192"/>
              <a:gd name="T82" fmla="*/ 319541979 w 192"/>
              <a:gd name="T83" fmla="*/ 180569195 h 192"/>
              <a:gd name="T84" fmla="*/ 407086294 w 192"/>
              <a:gd name="T85" fmla="*/ 140933438 h 192"/>
              <a:gd name="T86" fmla="*/ 442106111 w 192"/>
              <a:gd name="T87" fmla="*/ 140933438 h 192"/>
              <a:gd name="T88" fmla="*/ 534028688 w 192"/>
              <a:gd name="T89" fmla="*/ 180569195 h 192"/>
              <a:gd name="T90" fmla="*/ 555913721 w 192"/>
              <a:gd name="T91" fmla="*/ 259844910 h 192"/>
              <a:gd name="T92" fmla="*/ 551537551 w 192"/>
              <a:gd name="T93" fmla="*/ 352330445 h 192"/>
              <a:gd name="T94" fmla="*/ 551537551 w 192"/>
              <a:gd name="T95" fmla="*/ 361138391 h 192"/>
              <a:gd name="T96" fmla="*/ 551537551 w 192"/>
              <a:gd name="T97" fmla="*/ 396372275 h 192"/>
              <a:gd name="T98" fmla="*/ 529650426 w 192"/>
              <a:gd name="T99" fmla="*/ 449222052 h 192"/>
              <a:gd name="T100" fmla="*/ 525274257 w 192"/>
              <a:gd name="T101" fmla="*/ 462433971 h 192"/>
              <a:gd name="T102" fmla="*/ 507765394 w 192"/>
              <a:gd name="T103" fmla="*/ 519687721 h 192"/>
              <a:gd name="T104" fmla="*/ 494632700 w 192"/>
              <a:gd name="T105" fmla="*/ 581345443 h 192"/>
              <a:gd name="T106" fmla="*/ 520895995 w 192"/>
              <a:gd name="T107" fmla="*/ 638599193 h 192"/>
              <a:gd name="T108" fmla="*/ 691610547 w 192"/>
              <a:gd name="T109" fmla="*/ 695852943 h 192"/>
              <a:gd name="T110" fmla="*/ 420218987 w 192"/>
              <a:gd name="T111" fmla="*/ 810360442 h 192"/>
              <a:gd name="T112" fmla="*/ 153205689 w 192"/>
              <a:gd name="T113" fmla="*/ 700256916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8"/>
                </a:moveTo>
                <a:cubicBezTo>
                  <a:pt x="145" y="8"/>
                  <a:pt x="184" y="47"/>
                  <a:pt x="184" y="96"/>
                </a:cubicBezTo>
                <a:cubicBezTo>
                  <a:pt x="184" y="117"/>
                  <a:pt x="177" y="137"/>
                  <a:pt x="164" y="152"/>
                </a:cubicBezTo>
                <a:cubicBezTo>
                  <a:pt x="155" y="148"/>
                  <a:pt x="135" y="141"/>
                  <a:pt x="122" y="137"/>
                </a:cubicBezTo>
                <a:cubicBezTo>
                  <a:pt x="121" y="137"/>
                  <a:pt x="121" y="137"/>
                  <a:pt x="121" y="132"/>
                </a:cubicBezTo>
                <a:cubicBezTo>
                  <a:pt x="121" y="128"/>
                  <a:pt x="122" y="125"/>
                  <a:pt x="124" y="121"/>
                </a:cubicBezTo>
                <a:cubicBezTo>
                  <a:pt x="125" y="118"/>
                  <a:pt x="127" y="112"/>
                  <a:pt x="128" y="107"/>
                </a:cubicBezTo>
                <a:cubicBezTo>
                  <a:pt x="130" y="105"/>
                  <a:pt x="132" y="100"/>
                  <a:pt x="134" y="92"/>
                </a:cubicBezTo>
                <a:cubicBezTo>
                  <a:pt x="136" y="84"/>
                  <a:pt x="135" y="81"/>
                  <a:pt x="134" y="79"/>
                </a:cubicBezTo>
                <a:cubicBezTo>
                  <a:pt x="134" y="79"/>
                  <a:pt x="134" y="78"/>
                  <a:pt x="134" y="78"/>
                </a:cubicBezTo>
                <a:cubicBezTo>
                  <a:pt x="133" y="76"/>
                  <a:pt x="134" y="67"/>
                  <a:pt x="135" y="60"/>
                </a:cubicBezTo>
                <a:cubicBezTo>
                  <a:pt x="136" y="55"/>
                  <a:pt x="135" y="45"/>
                  <a:pt x="128" y="36"/>
                </a:cubicBezTo>
                <a:cubicBezTo>
                  <a:pt x="124" y="31"/>
                  <a:pt x="116" y="24"/>
                  <a:pt x="101" y="24"/>
                </a:cubicBezTo>
                <a:cubicBezTo>
                  <a:pt x="93" y="24"/>
                  <a:pt x="93" y="24"/>
                  <a:pt x="93" y="24"/>
                </a:cubicBezTo>
                <a:cubicBezTo>
                  <a:pt x="79" y="24"/>
                  <a:pt x="70" y="31"/>
                  <a:pt x="66" y="36"/>
                </a:cubicBezTo>
                <a:cubicBezTo>
                  <a:pt x="60" y="45"/>
                  <a:pt x="58" y="55"/>
                  <a:pt x="59" y="60"/>
                </a:cubicBezTo>
                <a:cubicBezTo>
                  <a:pt x="61" y="67"/>
                  <a:pt x="61" y="76"/>
                  <a:pt x="61" y="78"/>
                </a:cubicBezTo>
                <a:cubicBezTo>
                  <a:pt x="61" y="78"/>
                  <a:pt x="61" y="79"/>
                  <a:pt x="60" y="79"/>
                </a:cubicBezTo>
                <a:cubicBezTo>
                  <a:pt x="60" y="81"/>
                  <a:pt x="59" y="84"/>
                  <a:pt x="60" y="92"/>
                </a:cubicBezTo>
                <a:cubicBezTo>
                  <a:pt x="62" y="100"/>
                  <a:pt x="65" y="105"/>
                  <a:pt x="67" y="107"/>
                </a:cubicBezTo>
                <a:cubicBezTo>
                  <a:pt x="67" y="112"/>
                  <a:pt x="69" y="118"/>
                  <a:pt x="71" y="121"/>
                </a:cubicBezTo>
                <a:cubicBezTo>
                  <a:pt x="72" y="124"/>
                  <a:pt x="73" y="127"/>
                  <a:pt x="73" y="132"/>
                </a:cubicBezTo>
                <a:cubicBezTo>
                  <a:pt x="73" y="137"/>
                  <a:pt x="72" y="137"/>
                  <a:pt x="71" y="137"/>
                </a:cubicBezTo>
                <a:cubicBezTo>
                  <a:pt x="58" y="141"/>
                  <a:pt x="37" y="149"/>
                  <a:pt x="29" y="152"/>
                </a:cubicBezTo>
                <a:cubicBezTo>
                  <a:pt x="16" y="137"/>
                  <a:pt x="8" y="117"/>
                  <a:pt x="8" y="96"/>
                </a:cubicBezTo>
                <a:cubicBezTo>
                  <a:pt x="8" y="47"/>
                  <a:pt x="48" y="8"/>
                  <a:pt x="96" y="8"/>
                </a:cubicBezTo>
                <a:close/>
                <a:moveTo>
                  <a:pt x="35" y="159"/>
                </a:moveTo>
                <a:cubicBezTo>
                  <a:pt x="44" y="155"/>
                  <a:pt x="62" y="148"/>
                  <a:pt x="74" y="145"/>
                </a:cubicBezTo>
                <a:cubicBezTo>
                  <a:pt x="81" y="143"/>
                  <a:pt x="81" y="137"/>
                  <a:pt x="81" y="132"/>
                </a:cubicBezTo>
                <a:cubicBezTo>
                  <a:pt x="81" y="129"/>
                  <a:pt x="80" y="123"/>
                  <a:pt x="78" y="118"/>
                </a:cubicBezTo>
                <a:cubicBezTo>
                  <a:pt x="77" y="115"/>
                  <a:pt x="75" y="109"/>
                  <a:pt x="74" y="105"/>
                </a:cubicBezTo>
                <a:cubicBezTo>
                  <a:pt x="74" y="104"/>
                  <a:pt x="74" y="103"/>
                  <a:pt x="73" y="102"/>
                </a:cubicBezTo>
                <a:cubicBezTo>
                  <a:pt x="72" y="101"/>
                  <a:pt x="70" y="97"/>
                  <a:pt x="68" y="90"/>
                </a:cubicBezTo>
                <a:cubicBezTo>
                  <a:pt x="67" y="84"/>
                  <a:pt x="67" y="83"/>
                  <a:pt x="68" y="82"/>
                </a:cubicBezTo>
                <a:cubicBezTo>
                  <a:pt x="68" y="81"/>
                  <a:pt x="68" y="81"/>
                  <a:pt x="69" y="80"/>
                </a:cubicBezTo>
                <a:cubicBezTo>
                  <a:pt x="69" y="77"/>
                  <a:pt x="68" y="65"/>
                  <a:pt x="67" y="59"/>
                </a:cubicBezTo>
                <a:cubicBezTo>
                  <a:pt x="67" y="56"/>
                  <a:pt x="67" y="48"/>
                  <a:pt x="73" y="41"/>
                </a:cubicBezTo>
                <a:cubicBezTo>
                  <a:pt x="77" y="35"/>
                  <a:pt x="84" y="32"/>
                  <a:pt x="93" y="32"/>
                </a:cubicBezTo>
                <a:cubicBezTo>
                  <a:pt x="101" y="32"/>
                  <a:pt x="101" y="32"/>
                  <a:pt x="101" y="32"/>
                </a:cubicBezTo>
                <a:cubicBezTo>
                  <a:pt x="110" y="32"/>
                  <a:pt x="117" y="35"/>
                  <a:pt x="122" y="41"/>
                </a:cubicBezTo>
                <a:cubicBezTo>
                  <a:pt x="127" y="48"/>
                  <a:pt x="128" y="56"/>
                  <a:pt x="127" y="59"/>
                </a:cubicBezTo>
                <a:cubicBezTo>
                  <a:pt x="126" y="65"/>
                  <a:pt x="125" y="77"/>
                  <a:pt x="126" y="80"/>
                </a:cubicBezTo>
                <a:cubicBezTo>
                  <a:pt x="126" y="81"/>
                  <a:pt x="126" y="81"/>
                  <a:pt x="126" y="82"/>
                </a:cubicBezTo>
                <a:cubicBezTo>
                  <a:pt x="127" y="83"/>
                  <a:pt x="127" y="84"/>
                  <a:pt x="126" y="90"/>
                </a:cubicBezTo>
                <a:cubicBezTo>
                  <a:pt x="125" y="97"/>
                  <a:pt x="123" y="101"/>
                  <a:pt x="121" y="102"/>
                </a:cubicBezTo>
                <a:cubicBezTo>
                  <a:pt x="121" y="103"/>
                  <a:pt x="120" y="104"/>
                  <a:pt x="120" y="105"/>
                </a:cubicBezTo>
                <a:cubicBezTo>
                  <a:pt x="120" y="109"/>
                  <a:pt x="118" y="115"/>
                  <a:pt x="116" y="118"/>
                </a:cubicBezTo>
                <a:cubicBezTo>
                  <a:pt x="115" y="122"/>
                  <a:pt x="113" y="127"/>
                  <a:pt x="113" y="132"/>
                </a:cubicBezTo>
                <a:cubicBezTo>
                  <a:pt x="113" y="137"/>
                  <a:pt x="113" y="143"/>
                  <a:pt x="119" y="145"/>
                </a:cubicBezTo>
                <a:cubicBezTo>
                  <a:pt x="131" y="148"/>
                  <a:pt x="149" y="154"/>
                  <a:pt x="158" y="158"/>
                </a:cubicBezTo>
                <a:cubicBezTo>
                  <a:pt x="142" y="174"/>
                  <a:pt x="121" y="184"/>
                  <a:pt x="96" y="184"/>
                </a:cubicBezTo>
                <a:cubicBezTo>
                  <a:pt x="73" y="184"/>
                  <a:pt x="51" y="174"/>
                  <a:pt x="35" y="159"/>
                </a:cubicBezTo>
                <a:close/>
              </a:path>
            </a:pathLst>
          </a:custGeom>
          <a:solidFill>
            <a:schemeClr val="bg1"/>
          </a:solidFill>
          <a:ln>
            <a:noFill/>
          </a:ln>
        </p:spPr>
        <p:txBody>
          <a:bodyPr/>
          <a:lstStyle/>
          <a:p>
            <a:endParaRPr lang="zh-CN" altLang="en-US"/>
          </a:p>
        </p:txBody>
      </p:sp>
      <p:sp>
        <p:nvSpPr>
          <p:cNvPr id="20" name="文本框 19"/>
          <p:cNvSpPr txBox="1">
            <a:spLocks noChangeArrowheads="1"/>
          </p:cNvSpPr>
          <p:nvPr/>
        </p:nvSpPr>
        <p:spPr bwMode="auto">
          <a:xfrm>
            <a:off x="6553200" y="2265363"/>
            <a:ext cx="324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00000"/>
              </a:lnSpc>
              <a:spcBef>
                <a:spcPct val="0"/>
              </a:spcBef>
              <a:buFontTx/>
              <a:buNone/>
            </a:pPr>
            <a:r>
              <a:rPr lang="en-US" altLang="zh-CN" sz="3200">
                <a:solidFill>
                  <a:schemeClr val="bg1"/>
                </a:solidFill>
                <a:latin typeface="微软雅黑 Light" panose="020B0502040204020203" pitchFamily="34" charset="-122"/>
                <a:ea typeface="微软雅黑 Light" panose="020B0502040204020203" pitchFamily="34" charset="-122"/>
              </a:rPr>
              <a:t>OUR TEAM</a:t>
            </a:r>
            <a:endParaRPr lang="zh-CN" altLang="en-US" sz="3200">
              <a:solidFill>
                <a:schemeClr val="bg1"/>
              </a:solidFill>
              <a:latin typeface="微软雅黑 Light" panose="020B0502040204020203" pitchFamily="34" charset="-122"/>
              <a:ea typeface="微软雅黑 Light" panose="020B0502040204020203" pitchFamily="34" charset="-122"/>
            </a:endParaRPr>
          </a:p>
        </p:txBody>
      </p:sp>
      <p:sp>
        <p:nvSpPr>
          <p:cNvPr id="21" name="文本框 7"/>
          <p:cNvSpPr txBox="1">
            <a:spLocks noChangeArrowheads="1"/>
          </p:cNvSpPr>
          <p:nvPr/>
        </p:nvSpPr>
        <p:spPr bwMode="auto">
          <a:xfrm>
            <a:off x="7316788" y="3411538"/>
            <a:ext cx="3697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fontAlgn="auto" hangingPunct="1">
              <a:lnSpc>
                <a:spcPct val="100000"/>
              </a:lnSpc>
              <a:spcBef>
                <a:spcPct val="0"/>
              </a:spcBef>
              <a:spcAft>
                <a:spcPct val="0"/>
              </a:spcAft>
              <a:buFont typeface="Arial" panose="020B0604020202020204" pitchFamily="34" charset="0"/>
              <a:buNone/>
              <a:defRPr/>
            </a:pPr>
            <a:r>
              <a:rPr lang="en-US" altLang="zh-CN" sz="1800">
                <a:solidFill>
                  <a:schemeClr val="bg1">
                    <a:lumMod val="85000"/>
                  </a:schemeClr>
                </a:solidFill>
                <a:latin typeface="微软雅黑 Light" panose="020B0502040204020203" pitchFamily="34" charset="-122"/>
                <a:ea typeface="微软雅黑 Light" panose="020B0502040204020203" pitchFamily="34" charset="-122"/>
              </a:rPr>
              <a:t>Never put off what you can do today until tomorrow. Never put off what</a:t>
            </a:r>
            <a:endParaRPr lang="zh-CN" altLang="en-US" sz="1800">
              <a:solidFill>
                <a:schemeClr val="bg1">
                  <a:lumMod val="85000"/>
                </a:schemeClr>
              </a:solidFill>
              <a:latin typeface="微软雅黑 Light" panose="020B0502040204020203" pitchFamily="34" charset="-122"/>
              <a:ea typeface="微软雅黑 Light" panose="020B0502040204020203" pitchFamily="34" charset="-122"/>
            </a:endParaRPr>
          </a:p>
        </p:txBody>
      </p:sp>
      <p:sp>
        <p:nvSpPr>
          <p:cNvPr id="22" name="文本框 7"/>
          <p:cNvSpPr txBox="1">
            <a:spLocks noChangeArrowheads="1"/>
          </p:cNvSpPr>
          <p:nvPr/>
        </p:nvSpPr>
        <p:spPr bwMode="auto">
          <a:xfrm>
            <a:off x="7316788" y="4487863"/>
            <a:ext cx="3697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fontAlgn="auto" hangingPunct="1">
              <a:lnSpc>
                <a:spcPct val="100000"/>
              </a:lnSpc>
              <a:spcBef>
                <a:spcPct val="0"/>
              </a:spcBef>
              <a:spcAft>
                <a:spcPct val="0"/>
              </a:spcAft>
              <a:buFont typeface="Arial" panose="020B0604020202020204" pitchFamily="34" charset="0"/>
              <a:buNone/>
              <a:defRPr/>
            </a:pPr>
            <a:r>
              <a:rPr lang="en-US" altLang="zh-CN" sz="1800">
                <a:solidFill>
                  <a:schemeClr val="bg1">
                    <a:lumMod val="85000"/>
                  </a:schemeClr>
                </a:solidFill>
                <a:latin typeface="微软雅黑 Light" panose="020B0502040204020203" pitchFamily="34" charset="-122"/>
                <a:ea typeface="微软雅黑 Light" panose="020B0502040204020203" pitchFamily="34" charset="-122"/>
              </a:rPr>
              <a:t>Never put off what you can do today until tomorrow. Never put off what</a:t>
            </a:r>
            <a:endParaRPr lang="zh-CN" altLang="en-US" sz="1800">
              <a:solidFill>
                <a:schemeClr val="bg1">
                  <a:lumMod val="85000"/>
                </a:schemeClr>
              </a:solidFill>
              <a:latin typeface="微软雅黑 Light" panose="020B0502040204020203" pitchFamily="34" charset="-122"/>
              <a:ea typeface="微软雅黑 Light" panose="020B0502040204020203" pitchFamily="34" charset="-122"/>
            </a:endParaRPr>
          </a:p>
        </p:txBody>
      </p:sp>
      <p:grpSp>
        <p:nvGrpSpPr>
          <p:cNvPr id="23" name="组合 22"/>
          <p:cNvGrpSpPr/>
          <p:nvPr/>
        </p:nvGrpSpPr>
        <p:grpSpPr>
          <a:xfrm>
            <a:off x="75679" y="31986"/>
            <a:ext cx="790115" cy="787014"/>
            <a:chOff x="3259241" y="1649414"/>
            <a:chExt cx="1846159" cy="1838914"/>
          </a:xfrm>
        </p:grpSpPr>
        <p:sp>
          <p:nvSpPr>
            <p:cNvPr id="24"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7" name="文本框 86"/>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88" name="直接连接符 87"/>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90" name="文本框 89"/>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91" name="文本框 90"/>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22" presetClass="entr" presetSubtype="4"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500"/>
                                        <p:tgtEl>
                                          <p:spTgt spid="88"/>
                                        </p:tgtEl>
                                      </p:cBhvr>
                                    </p:animEffect>
                                  </p:childTnLst>
                                </p:cTn>
                              </p:par>
                              <p:par>
                                <p:cTn id="38" presetID="22" presetClass="entr" presetSubtype="4"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down)">
                                      <p:cBhvr>
                                        <p:cTn id="40" dur="500"/>
                                        <p:tgtEl>
                                          <p:spTgt spid="89"/>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style.rotation</p:attrName>
                                        </p:attrNameLst>
                                      </p:cBhvr>
                                      <p:tavLst>
                                        <p:tav tm="0">
                                          <p:val>
                                            <p:fltVal val="360"/>
                                          </p:val>
                                        </p:tav>
                                        <p:tav tm="100000">
                                          <p:val>
                                            <p:fltVal val="0"/>
                                          </p:val>
                                        </p:tav>
                                      </p:tavLst>
                                    </p:anim>
                                    <p:animEffect transition="in" filter="fade">
                                      <p:cBhvr>
                                        <p:cTn id="46" dur="500"/>
                                        <p:tgtEl>
                                          <p:spTgt spid="23"/>
                                        </p:tgtEl>
                                      </p:cBhvr>
                                    </p:animEffect>
                                  </p:childTnLst>
                                </p:cTn>
                              </p:par>
                              <p:par>
                                <p:cTn id="47" presetID="15"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p:cTn id="49" dur="700" fill="hold"/>
                                        <p:tgtEl>
                                          <p:spTgt spid="87"/>
                                        </p:tgtEl>
                                        <p:attrNameLst>
                                          <p:attrName>ppt_w</p:attrName>
                                        </p:attrNameLst>
                                      </p:cBhvr>
                                      <p:tavLst>
                                        <p:tav tm="0">
                                          <p:val>
                                            <p:fltVal val="0"/>
                                          </p:val>
                                        </p:tav>
                                        <p:tav tm="100000">
                                          <p:val>
                                            <p:strVal val="#ppt_w"/>
                                          </p:val>
                                        </p:tav>
                                      </p:tavLst>
                                    </p:anim>
                                    <p:anim calcmode="lin" valueType="num">
                                      <p:cBhvr>
                                        <p:cTn id="50" dur="700" fill="hold"/>
                                        <p:tgtEl>
                                          <p:spTgt spid="87"/>
                                        </p:tgtEl>
                                        <p:attrNameLst>
                                          <p:attrName>ppt_h</p:attrName>
                                        </p:attrNameLst>
                                      </p:cBhvr>
                                      <p:tavLst>
                                        <p:tav tm="0">
                                          <p:val>
                                            <p:fltVal val="0"/>
                                          </p:val>
                                        </p:tav>
                                        <p:tav tm="100000">
                                          <p:val>
                                            <p:strVal val="#ppt_h"/>
                                          </p:val>
                                        </p:tav>
                                      </p:tavLst>
                                    </p:anim>
                                    <p:anim calcmode="lin" valueType="num">
                                      <p:cBhvr>
                                        <p:cTn id="51" dur="700" fill="hold"/>
                                        <p:tgtEl>
                                          <p:spTgt spid="87"/>
                                        </p:tgtEl>
                                        <p:attrNameLst>
                                          <p:attrName>ppt_x</p:attrName>
                                        </p:attrNameLst>
                                      </p:cBhvr>
                                      <p:tavLst>
                                        <p:tav tm="0" fmla="#ppt_x+(cos(-2*pi*(1-$))*-#ppt_x-sin(-2*pi*(1-$))*(1-#ppt_y))*(1-$)">
                                          <p:val>
                                            <p:fltVal val="0"/>
                                          </p:val>
                                        </p:tav>
                                        <p:tav tm="100000">
                                          <p:val>
                                            <p:fltVal val="1"/>
                                          </p:val>
                                        </p:tav>
                                      </p:tavLst>
                                    </p:anim>
                                    <p:anim calcmode="lin" valueType="num">
                                      <p:cBhvr>
                                        <p:cTn id="52" dur="700" fill="hold"/>
                                        <p:tgtEl>
                                          <p:spTgt spid="87"/>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p:cTn id="55" dur="700" fill="hold"/>
                                        <p:tgtEl>
                                          <p:spTgt spid="90"/>
                                        </p:tgtEl>
                                        <p:attrNameLst>
                                          <p:attrName>ppt_w</p:attrName>
                                        </p:attrNameLst>
                                      </p:cBhvr>
                                      <p:tavLst>
                                        <p:tav tm="0">
                                          <p:val>
                                            <p:fltVal val="0"/>
                                          </p:val>
                                        </p:tav>
                                        <p:tav tm="100000">
                                          <p:val>
                                            <p:strVal val="#ppt_w"/>
                                          </p:val>
                                        </p:tav>
                                      </p:tavLst>
                                    </p:anim>
                                    <p:anim calcmode="lin" valueType="num">
                                      <p:cBhvr>
                                        <p:cTn id="56" dur="700" fill="hold"/>
                                        <p:tgtEl>
                                          <p:spTgt spid="90"/>
                                        </p:tgtEl>
                                        <p:attrNameLst>
                                          <p:attrName>ppt_h</p:attrName>
                                        </p:attrNameLst>
                                      </p:cBhvr>
                                      <p:tavLst>
                                        <p:tav tm="0">
                                          <p:val>
                                            <p:fltVal val="0"/>
                                          </p:val>
                                        </p:tav>
                                        <p:tav tm="100000">
                                          <p:val>
                                            <p:strVal val="#ppt_h"/>
                                          </p:val>
                                        </p:tav>
                                      </p:tavLst>
                                    </p:anim>
                                    <p:anim calcmode="lin" valueType="num">
                                      <p:cBhvr>
                                        <p:cTn id="57" dur="700" fill="hold"/>
                                        <p:tgtEl>
                                          <p:spTgt spid="90"/>
                                        </p:tgtEl>
                                        <p:attrNameLst>
                                          <p:attrName>ppt_x</p:attrName>
                                        </p:attrNameLst>
                                      </p:cBhvr>
                                      <p:tavLst>
                                        <p:tav tm="0" fmla="#ppt_x+(cos(-2*pi*(1-$))*-#ppt_x-sin(-2*pi*(1-$))*(1-#ppt_y))*(1-$)">
                                          <p:val>
                                            <p:fltVal val="0"/>
                                          </p:val>
                                        </p:tav>
                                        <p:tav tm="100000">
                                          <p:val>
                                            <p:fltVal val="1"/>
                                          </p:val>
                                        </p:tav>
                                      </p:tavLst>
                                    </p:anim>
                                    <p:anim calcmode="lin" valueType="num">
                                      <p:cBhvr>
                                        <p:cTn id="58" dur="700" fill="hold"/>
                                        <p:tgtEl>
                                          <p:spTgt spid="90"/>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700" fill="hold"/>
                                        <p:tgtEl>
                                          <p:spTgt spid="91"/>
                                        </p:tgtEl>
                                        <p:attrNameLst>
                                          <p:attrName>ppt_w</p:attrName>
                                        </p:attrNameLst>
                                      </p:cBhvr>
                                      <p:tavLst>
                                        <p:tav tm="0">
                                          <p:val>
                                            <p:fltVal val="0"/>
                                          </p:val>
                                        </p:tav>
                                        <p:tav tm="100000">
                                          <p:val>
                                            <p:strVal val="#ppt_w"/>
                                          </p:val>
                                        </p:tav>
                                      </p:tavLst>
                                    </p:anim>
                                    <p:anim calcmode="lin" valueType="num">
                                      <p:cBhvr>
                                        <p:cTn id="62" dur="700" fill="hold"/>
                                        <p:tgtEl>
                                          <p:spTgt spid="91"/>
                                        </p:tgtEl>
                                        <p:attrNameLst>
                                          <p:attrName>ppt_h</p:attrName>
                                        </p:attrNameLst>
                                      </p:cBhvr>
                                      <p:tavLst>
                                        <p:tav tm="0">
                                          <p:val>
                                            <p:fltVal val="0"/>
                                          </p:val>
                                        </p:tav>
                                        <p:tav tm="100000">
                                          <p:val>
                                            <p:strVal val="#ppt_h"/>
                                          </p:val>
                                        </p:tav>
                                      </p:tavLst>
                                    </p:anim>
                                    <p:anim calcmode="lin" valueType="num">
                                      <p:cBhvr>
                                        <p:cTn id="63" dur="700" fill="hold"/>
                                        <p:tgtEl>
                                          <p:spTgt spid="91"/>
                                        </p:tgtEl>
                                        <p:attrNameLst>
                                          <p:attrName>ppt_x</p:attrName>
                                        </p:attrNameLst>
                                      </p:cBhvr>
                                      <p:tavLst>
                                        <p:tav tm="0" fmla="#ppt_x+(cos(-2*pi*(1-$))*-#ppt_x-sin(-2*pi*(1-$))*(1-#ppt_y))*(1-$)">
                                          <p:val>
                                            <p:fltVal val="0"/>
                                          </p:val>
                                        </p:tav>
                                        <p:tav tm="100000">
                                          <p:val>
                                            <p:fltVal val="1"/>
                                          </p:val>
                                        </p:tav>
                                      </p:tavLst>
                                    </p:anim>
                                    <p:anim calcmode="lin" valueType="num">
                                      <p:cBhvr>
                                        <p:cTn id="64" dur="700" fill="hold"/>
                                        <p:tgtEl>
                                          <p:spTgt spid="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P spid="17" grpId="0" animBg="1"/>
      <p:bldP spid="18" grpId="0" animBg="1"/>
      <p:bldP spid="19" grpId="0" animBg="1"/>
      <p:bldP spid="20" grpId="0"/>
      <p:bldP spid="21" grpId="0"/>
      <p:bldP spid="22" grpId="0"/>
      <p:bldP spid="87" grpId="0"/>
      <p:bldP spid="90"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rot="5184820">
            <a:off x="12255515" y="640404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367915" y="2831769"/>
            <a:ext cx="1863030" cy="867607"/>
            <a:chOff x="1367915" y="2831769"/>
            <a:chExt cx="1863030" cy="867607"/>
          </a:xfrm>
        </p:grpSpPr>
        <p:sp>
          <p:nvSpPr>
            <p:cNvPr id="24" name="任意多边形 23"/>
            <p:cNvSpPr/>
            <p:nvPr/>
          </p:nvSpPr>
          <p:spPr>
            <a:xfrm>
              <a:off x="1367915" y="2831769"/>
              <a:ext cx="1834070" cy="867607"/>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804719" y="3005733"/>
              <a:ext cx="1426226" cy="584775"/>
            </a:xfrm>
            <a:prstGeom prst="rect">
              <a:avLst/>
            </a:prstGeom>
            <a:noFill/>
          </p:spPr>
          <p:txBody>
            <a:bodyPr wrap="square" rtlCol="0">
              <a:spAutoFit/>
            </a:bodyPr>
            <a:lstStyle/>
            <a:p>
              <a:r>
                <a:rPr lang="en-US" altLang="zh-CN" sz="3200">
                  <a:solidFill>
                    <a:schemeClr val="bg1"/>
                  </a:solidFill>
                  <a:effectLst>
                    <a:outerShdw blurRad="50800" dist="38100" dir="2700000" algn="tl" rotWithShape="0">
                      <a:prstClr val="black">
                        <a:alpha val="40000"/>
                      </a:prstClr>
                    </a:outerShdw>
                  </a:effectLst>
                  <a:latin typeface="Impact" panose="020B0806030902050204" pitchFamily="34" charset="0"/>
                </a:rPr>
                <a:t>2014</a:t>
              </a:r>
              <a:endParaRPr lang="zh-CN" altLang="en-US" sz="3200">
                <a:solidFill>
                  <a:schemeClr val="bg1"/>
                </a:solidFill>
                <a:effectLst>
                  <a:outerShdw blurRad="50800" dist="38100" dir="2700000" algn="tl" rotWithShape="0">
                    <a:prstClr val="black">
                      <a:alpha val="40000"/>
                    </a:prstClr>
                  </a:outerShdw>
                </a:effectLst>
                <a:latin typeface="Impact" panose="020B0806030902050204" pitchFamily="34" charset="0"/>
              </a:endParaRPr>
            </a:p>
          </p:txBody>
        </p:sp>
      </p:grpSp>
      <p:grpSp>
        <p:nvGrpSpPr>
          <p:cNvPr id="26" name="组合 25"/>
          <p:cNvGrpSpPr/>
          <p:nvPr/>
        </p:nvGrpSpPr>
        <p:grpSpPr>
          <a:xfrm>
            <a:off x="2747678" y="2547670"/>
            <a:ext cx="2434639" cy="1151706"/>
            <a:chOff x="2747678" y="2547670"/>
            <a:chExt cx="2434639" cy="1151706"/>
          </a:xfrm>
        </p:grpSpPr>
        <p:sp>
          <p:nvSpPr>
            <p:cNvPr id="27" name="任意多边形 26"/>
            <p:cNvSpPr/>
            <p:nvPr/>
          </p:nvSpPr>
          <p:spPr>
            <a:xfrm>
              <a:off x="2747678" y="2547670"/>
              <a:ext cx="2434639" cy="1151706"/>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263450" y="2922171"/>
              <a:ext cx="1426226" cy="707886"/>
            </a:xfrm>
            <a:prstGeom prst="rect">
              <a:avLst/>
            </a:prstGeom>
            <a:noFill/>
          </p:spPr>
          <p:txBody>
            <a:bodyPr wrap="square" rtlCol="0">
              <a:spAutoFit/>
            </a:bodyPr>
            <a:lstStyle/>
            <a:p>
              <a:pPr algn="ctr"/>
              <a:r>
                <a:rPr lang="en-US" altLang="zh-CN" sz="4000">
                  <a:solidFill>
                    <a:schemeClr val="bg1"/>
                  </a:solidFill>
                  <a:effectLst>
                    <a:outerShdw blurRad="50800" dist="38100" dir="2700000" algn="tl" rotWithShape="0">
                      <a:prstClr val="black">
                        <a:alpha val="40000"/>
                      </a:prstClr>
                    </a:outerShdw>
                  </a:effectLst>
                  <a:latin typeface="Impact" panose="020B0806030902050204" pitchFamily="34" charset="0"/>
                </a:rPr>
                <a:t>2015</a:t>
              </a:r>
              <a:endParaRPr lang="zh-CN" altLang="en-US" sz="4000">
                <a:solidFill>
                  <a:schemeClr val="bg1"/>
                </a:solidFill>
                <a:effectLst>
                  <a:outerShdw blurRad="50800" dist="38100" dir="2700000" algn="tl" rotWithShape="0">
                    <a:prstClr val="black">
                      <a:alpha val="40000"/>
                    </a:prstClr>
                  </a:outerShdw>
                </a:effectLst>
                <a:latin typeface="Impact" panose="020B0806030902050204" pitchFamily="34" charset="0"/>
              </a:endParaRPr>
            </a:p>
          </p:txBody>
        </p:sp>
      </p:grpSp>
      <p:grpSp>
        <p:nvGrpSpPr>
          <p:cNvPr id="29" name="组合 28"/>
          <p:cNvGrpSpPr/>
          <p:nvPr/>
        </p:nvGrpSpPr>
        <p:grpSpPr>
          <a:xfrm>
            <a:off x="4613698" y="2312090"/>
            <a:ext cx="2932641" cy="1387286"/>
            <a:chOff x="4613698" y="2312090"/>
            <a:chExt cx="2932641" cy="1387286"/>
          </a:xfrm>
        </p:grpSpPr>
        <p:sp>
          <p:nvSpPr>
            <p:cNvPr id="30" name="任意多边形 29"/>
            <p:cNvSpPr/>
            <p:nvPr/>
          </p:nvSpPr>
          <p:spPr>
            <a:xfrm>
              <a:off x="4613698" y="2312090"/>
              <a:ext cx="2932641" cy="1387286"/>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407326" y="2824366"/>
              <a:ext cx="1426226" cy="830997"/>
            </a:xfrm>
            <a:prstGeom prst="rect">
              <a:avLst/>
            </a:prstGeom>
            <a:noFill/>
          </p:spPr>
          <p:txBody>
            <a:bodyPr wrap="square" rtlCol="0">
              <a:spAutoFit/>
            </a:bodyPr>
            <a:lstStyle/>
            <a:p>
              <a:r>
                <a:rPr lang="en-US" altLang="zh-CN" sz="4800">
                  <a:solidFill>
                    <a:schemeClr val="bg1"/>
                  </a:solidFill>
                  <a:effectLst>
                    <a:outerShdw blurRad="50800" dist="38100" dir="2700000" algn="tl" rotWithShape="0">
                      <a:prstClr val="black">
                        <a:alpha val="40000"/>
                      </a:prstClr>
                    </a:outerShdw>
                  </a:effectLst>
                  <a:latin typeface="Impact" panose="020B0806030902050204" pitchFamily="34" charset="0"/>
                </a:rPr>
                <a:t>2016</a:t>
              </a:r>
              <a:endParaRPr lang="zh-CN" altLang="en-US" sz="4800">
                <a:solidFill>
                  <a:schemeClr val="bg1"/>
                </a:solidFill>
                <a:effectLst>
                  <a:outerShdw blurRad="50800" dist="38100" dir="2700000" algn="tl" rotWithShape="0">
                    <a:prstClr val="black">
                      <a:alpha val="40000"/>
                    </a:prstClr>
                  </a:outerShdw>
                </a:effectLst>
                <a:latin typeface="Impact" panose="020B0806030902050204" pitchFamily="34" charset="0"/>
              </a:endParaRPr>
            </a:p>
          </p:txBody>
        </p:sp>
      </p:grpSp>
      <p:grpSp>
        <p:nvGrpSpPr>
          <p:cNvPr id="32" name="组合 31"/>
          <p:cNvGrpSpPr/>
          <p:nvPr/>
        </p:nvGrpSpPr>
        <p:grpSpPr>
          <a:xfrm>
            <a:off x="7040387" y="1944219"/>
            <a:ext cx="3710299" cy="1755157"/>
            <a:chOff x="7040387" y="1944219"/>
            <a:chExt cx="3710299" cy="1755157"/>
          </a:xfrm>
        </p:grpSpPr>
        <p:sp>
          <p:nvSpPr>
            <p:cNvPr id="33" name="任意多边形 32"/>
            <p:cNvSpPr/>
            <p:nvPr/>
          </p:nvSpPr>
          <p:spPr>
            <a:xfrm>
              <a:off x="7040387" y="1944219"/>
              <a:ext cx="3710299" cy="1755157"/>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8244939" y="2780010"/>
              <a:ext cx="1426226" cy="830997"/>
            </a:xfrm>
            <a:prstGeom prst="rect">
              <a:avLst/>
            </a:prstGeom>
            <a:noFill/>
          </p:spPr>
          <p:txBody>
            <a:bodyPr wrap="square" rtlCol="0">
              <a:spAutoFit/>
            </a:bodyPr>
            <a:lstStyle/>
            <a:p>
              <a:r>
                <a:rPr lang="en-US" altLang="zh-CN" sz="4800">
                  <a:solidFill>
                    <a:schemeClr val="bg1"/>
                  </a:solidFill>
                  <a:effectLst>
                    <a:outerShdw blurRad="50800" dist="38100" dir="2700000" algn="tl" rotWithShape="0">
                      <a:prstClr val="black">
                        <a:alpha val="40000"/>
                      </a:prstClr>
                    </a:outerShdw>
                  </a:effectLst>
                  <a:latin typeface="Impact" panose="020B0806030902050204" pitchFamily="34" charset="0"/>
                </a:rPr>
                <a:t>2017</a:t>
              </a:r>
              <a:endParaRPr lang="zh-CN" altLang="en-US" sz="4800">
                <a:solidFill>
                  <a:schemeClr val="bg1"/>
                </a:solidFill>
                <a:effectLst>
                  <a:outerShdw blurRad="50800" dist="38100" dir="2700000" algn="tl" rotWithShape="0">
                    <a:prstClr val="black">
                      <a:alpha val="40000"/>
                    </a:prstClr>
                  </a:outerShdw>
                </a:effectLst>
                <a:latin typeface="Impact" panose="020B0806030902050204" pitchFamily="34" charset="0"/>
              </a:endParaRPr>
            </a:p>
          </p:txBody>
        </p:sp>
      </p:grpSp>
      <p:cxnSp>
        <p:nvCxnSpPr>
          <p:cNvPr id="35" name="直接连接符 34"/>
          <p:cNvCxnSpPr/>
          <p:nvPr/>
        </p:nvCxnSpPr>
        <p:spPr>
          <a:xfrm>
            <a:off x="1367915" y="3900684"/>
            <a:ext cx="9382771" cy="0"/>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任意多边形 35"/>
          <p:cNvSpPr/>
          <p:nvPr/>
        </p:nvSpPr>
        <p:spPr>
          <a:xfrm rot="10800000">
            <a:off x="1953298" y="4101993"/>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0800000">
            <a:off x="3651773" y="4131702"/>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0800000">
            <a:off x="5750687" y="4121043"/>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0800000">
            <a:off x="8582934" y="4121043"/>
            <a:ext cx="625203" cy="295752"/>
          </a:xfrm>
          <a:custGeom>
            <a:avLst/>
            <a:gdLst>
              <a:gd name="connsiteX0" fmla="*/ 1189091 w 2378183"/>
              <a:gd name="connsiteY0" fmla="*/ 0 h 1125000"/>
              <a:gd name="connsiteX1" fmla="*/ 2375434 w 2378183"/>
              <a:gd name="connsiteY1" fmla="*/ 1070574 h 1125000"/>
              <a:gd name="connsiteX2" fmla="*/ 2378183 w 2378183"/>
              <a:gd name="connsiteY2" fmla="*/ 1125000 h 1125000"/>
              <a:gd name="connsiteX3" fmla="*/ 0 w 2378183"/>
              <a:gd name="connsiteY3" fmla="*/ 1125000 h 1125000"/>
              <a:gd name="connsiteX4" fmla="*/ 2748 w 2378183"/>
              <a:gd name="connsiteY4" fmla="*/ 1070574 h 1125000"/>
              <a:gd name="connsiteX5" fmla="*/ 1189091 w 2378183"/>
              <a:gd name="connsiteY5" fmla="*/ 0 h 11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183" h="1125000">
                <a:moveTo>
                  <a:pt x="1189091" y="0"/>
                </a:moveTo>
                <a:cubicBezTo>
                  <a:pt x="1806529" y="0"/>
                  <a:pt x="2314367" y="469248"/>
                  <a:pt x="2375434" y="1070574"/>
                </a:cubicBezTo>
                <a:lnTo>
                  <a:pt x="2378183" y="1125000"/>
                </a:lnTo>
                <a:lnTo>
                  <a:pt x="0" y="1125000"/>
                </a:lnTo>
                <a:lnTo>
                  <a:pt x="2748" y="1070574"/>
                </a:lnTo>
                <a:cubicBezTo>
                  <a:pt x="63816" y="469248"/>
                  <a:pt x="571654" y="0"/>
                  <a:pt x="1189091" y="0"/>
                </a:cubicBezTo>
                <a:close/>
              </a:path>
            </a:pathLst>
          </a:custGeom>
          <a:gradFill>
            <a:gsLst>
              <a:gs pos="100000">
                <a:schemeClr val="bg1">
                  <a:alpha val="82000"/>
                </a:schemeClr>
              </a:gs>
              <a:gs pos="0">
                <a:schemeClr val="bg1">
                  <a:alpha val="0"/>
                </a:schemeClr>
              </a:gs>
            </a:gsLst>
            <a:lin ang="168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36" idx="0"/>
          </p:cNvCxnSpPr>
          <p:nvPr/>
        </p:nvCxnSpPr>
        <p:spPr>
          <a:xfrm flipH="1">
            <a:off x="2265899" y="4397745"/>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976563" y="4416795"/>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075257" y="4397744"/>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8895534" y="4348957"/>
            <a:ext cx="1" cy="574763"/>
          </a:xfrm>
          <a:prstGeom prst="line">
            <a:avLst/>
          </a:prstGeom>
          <a:ln>
            <a:solidFill>
              <a:schemeClr val="bg1">
                <a:alpha val="5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73341" y="5036142"/>
            <a:ext cx="3179643" cy="338554"/>
          </a:xfrm>
          <a:prstGeom prst="rect">
            <a:avLst/>
          </a:prstGeom>
          <a:noFill/>
        </p:spPr>
        <p:txBody>
          <a:bodyPr wrap="square" rtlCol="0">
            <a:spAutoFit/>
          </a:bodyPr>
          <a:lstStyle/>
          <a:p>
            <a:pPr algn="ctr"/>
            <a:r>
              <a:rPr lang="en-US" altLang="zh-CN" sz="1600">
                <a:ln>
                  <a:solidFill>
                    <a:schemeClr val="bg1"/>
                  </a:solidFill>
                </a:ln>
                <a:solidFill>
                  <a:schemeClr val="bg1"/>
                </a:solidFill>
                <a:latin typeface="微软雅黑 Light" panose="020B0502040204020203" pitchFamily="34" charset="-122"/>
                <a:ea typeface="微软雅黑 Light" panose="020B0502040204020203" pitchFamily="34" charset="-122"/>
              </a:rPr>
              <a:t>TEXT HERE</a:t>
            </a:r>
            <a:endParaRPr lang="zh-CN" altLang="en-US" sz="16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1413175" y="5299455"/>
            <a:ext cx="1699973" cy="738664"/>
          </a:xfrm>
          <a:prstGeom prst="rect">
            <a:avLst/>
          </a:prstGeom>
          <a:noFill/>
        </p:spPr>
        <p:txBody>
          <a:bodyPr wrap="square" rtlCol="0">
            <a:spAutoFit/>
          </a:bodyPr>
          <a:lstStyle/>
          <a:p>
            <a:pPr algn="ctr"/>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paste it here. </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2355321" y="5036142"/>
            <a:ext cx="3179643" cy="338554"/>
          </a:xfrm>
          <a:prstGeom prst="rect">
            <a:avLst/>
          </a:prstGeom>
          <a:noFill/>
        </p:spPr>
        <p:txBody>
          <a:bodyPr wrap="square" rtlCol="0">
            <a:spAutoFit/>
          </a:bodyPr>
          <a:lstStyle/>
          <a:p>
            <a:pPr algn="ctr"/>
            <a:r>
              <a:rPr lang="en-US" altLang="zh-CN" sz="1600">
                <a:ln>
                  <a:solidFill>
                    <a:schemeClr val="bg1"/>
                  </a:solidFill>
                </a:ln>
                <a:solidFill>
                  <a:schemeClr val="bg1"/>
                </a:solidFill>
                <a:latin typeface="微软雅黑 Light" panose="020B0502040204020203" pitchFamily="34" charset="-122"/>
                <a:ea typeface="微软雅黑 Light" panose="020B0502040204020203" pitchFamily="34" charset="-122"/>
              </a:rPr>
              <a:t>TEXT HERE</a:t>
            </a:r>
            <a:endParaRPr lang="zh-CN" altLang="en-US" sz="16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47" name="文本框 46"/>
          <p:cNvSpPr txBox="1"/>
          <p:nvPr/>
        </p:nvSpPr>
        <p:spPr>
          <a:xfrm>
            <a:off x="3095155" y="5299455"/>
            <a:ext cx="1699973" cy="738664"/>
          </a:xfrm>
          <a:prstGeom prst="rect">
            <a:avLst/>
          </a:prstGeom>
          <a:noFill/>
        </p:spPr>
        <p:txBody>
          <a:bodyPr wrap="square" rtlCol="0">
            <a:spAutoFit/>
          </a:bodyPr>
          <a:lstStyle/>
          <a:p>
            <a:pPr algn="ctr"/>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paste it here. </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
        <p:nvSpPr>
          <p:cNvPr id="48" name="文本框 47"/>
          <p:cNvSpPr txBox="1"/>
          <p:nvPr/>
        </p:nvSpPr>
        <p:spPr>
          <a:xfrm>
            <a:off x="4795128" y="5299455"/>
            <a:ext cx="2584258" cy="954107"/>
          </a:xfrm>
          <a:prstGeom prst="rect">
            <a:avLst/>
          </a:prstGeom>
          <a:noFill/>
        </p:spPr>
        <p:txBody>
          <a:bodyPr wrap="square" rtlCol="0">
            <a:spAutoFit/>
          </a:bodyPr>
          <a:lstStyle/>
          <a:p>
            <a:pPr algn="ctr"/>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paste it here. Text or Copy Your text and   paste it here. </a:t>
            </a:r>
            <a:endParaRPr lang="zh-CN" altLang="en-US" sz="1400">
              <a:solidFill>
                <a:schemeClr val="bg1"/>
              </a:solidFill>
              <a:latin typeface="微软雅黑 Light" panose="020B0502040204020203" pitchFamily="34" charset="-122"/>
              <a:ea typeface="微软雅黑 Light" panose="020B0502040204020203" pitchFamily="34" charset="-122"/>
            </a:endParaRPr>
          </a:p>
          <a:p>
            <a:pPr algn="ct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
        <p:nvSpPr>
          <p:cNvPr id="49" name="文本框 48"/>
          <p:cNvSpPr txBox="1"/>
          <p:nvPr/>
        </p:nvSpPr>
        <p:spPr>
          <a:xfrm>
            <a:off x="4469478" y="5036142"/>
            <a:ext cx="3179643" cy="338554"/>
          </a:xfrm>
          <a:prstGeom prst="rect">
            <a:avLst/>
          </a:prstGeom>
          <a:noFill/>
        </p:spPr>
        <p:txBody>
          <a:bodyPr wrap="square" rtlCol="0">
            <a:spAutoFit/>
          </a:bodyPr>
          <a:lstStyle/>
          <a:p>
            <a:pPr algn="ctr"/>
            <a:r>
              <a:rPr lang="en-US" altLang="zh-CN" sz="1600">
                <a:ln>
                  <a:solidFill>
                    <a:schemeClr val="bg1"/>
                  </a:solidFill>
                </a:ln>
                <a:solidFill>
                  <a:schemeClr val="bg1"/>
                </a:solidFill>
                <a:latin typeface="微软雅黑 Light" panose="020B0502040204020203" pitchFamily="34" charset="-122"/>
                <a:ea typeface="微软雅黑 Light" panose="020B0502040204020203" pitchFamily="34" charset="-122"/>
              </a:rPr>
              <a:t>TEXT HERE</a:t>
            </a:r>
            <a:endParaRPr lang="zh-CN" altLang="en-US" sz="16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50" name="文本框 49"/>
          <p:cNvSpPr txBox="1"/>
          <p:nvPr/>
        </p:nvSpPr>
        <p:spPr>
          <a:xfrm>
            <a:off x="7649121" y="5274390"/>
            <a:ext cx="2584258" cy="954107"/>
          </a:xfrm>
          <a:prstGeom prst="rect">
            <a:avLst/>
          </a:prstGeom>
          <a:noFill/>
        </p:spPr>
        <p:txBody>
          <a:bodyPr wrap="square" rtlCol="0">
            <a:spAutoFit/>
          </a:bodyPr>
          <a:lstStyle/>
          <a:p>
            <a:pPr algn="ctr"/>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paste it here. Text or Copy Your text and   paste it here. </a:t>
            </a:r>
            <a:endParaRPr lang="zh-CN" altLang="en-US" sz="1400">
              <a:solidFill>
                <a:schemeClr val="bg1"/>
              </a:solidFill>
              <a:latin typeface="微软雅黑 Light" panose="020B0502040204020203" pitchFamily="34" charset="-122"/>
              <a:ea typeface="微软雅黑 Light" panose="020B0502040204020203" pitchFamily="34" charset="-122"/>
            </a:endParaRPr>
          </a:p>
          <a:p>
            <a:pPr algn="ct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
        <p:nvSpPr>
          <p:cNvPr id="51" name="文本框 50"/>
          <p:cNvSpPr txBox="1"/>
          <p:nvPr/>
        </p:nvSpPr>
        <p:spPr>
          <a:xfrm>
            <a:off x="7305712" y="5017756"/>
            <a:ext cx="3179643" cy="338554"/>
          </a:xfrm>
          <a:prstGeom prst="rect">
            <a:avLst/>
          </a:prstGeom>
          <a:noFill/>
        </p:spPr>
        <p:txBody>
          <a:bodyPr wrap="square" rtlCol="0">
            <a:spAutoFit/>
          </a:bodyPr>
          <a:lstStyle/>
          <a:p>
            <a:pPr algn="ctr"/>
            <a:r>
              <a:rPr lang="en-US" altLang="zh-CN" sz="1600">
                <a:ln>
                  <a:solidFill>
                    <a:schemeClr val="bg1"/>
                  </a:solidFill>
                </a:ln>
                <a:solidFill>
                  <a:schemeClr val="bg1"/>
                </a:solidFill>
                <a:latin typeface="微软雅黑 Light" panose="020B0502040204020203" pitchFamily="34" charset="-122"/>
                <a:ea typeface="微软雅黑 Light" panose="020B0502040204020203" pitchFamily="34" charset="-122"/>
              </a:rPr>
              <a:t>TEXT HERE</a:t>
            </a:r>
            <a:endParaRPr lang="zh-CN" altLang="en-US" sz="16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grpSp>
        <p:nvGrpSpPr>
          <p:cNvPr id="52" name="组合 51"/>
          <p:cNvGrpSpPr/>
          <p:nvPr/>
        </p:nvGrpSpPr>
        <p:grpSpPr>
          <a:xfrm>
            <a:off x="75679" y="31986"/>
            <a:ext cx="790115" cy="787014"/>
            <a:chOff x="3259241" y="1649414"/>
            <a:chExt cx="1846159" cy="1838914"/>
          </a:xfrm>
        </p:grpSpPr>
        <p:sp>
          <p:nvSpPr>
            <p:cNvPr id="53"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16" name="文本框 115"/>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17" name="直接连接符 116"/>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20" name="文本框 119"/>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0-#ppt_h/2"/>
                                          </p:val>
                                        </p:tav>
                                        <p:tav tm="100000">
                                          <p:val>
                                            <p:strVal val="#ppt_y"/>
                                          </p:val>
                                        </p:tav>
                                      </p:tavLst>
                                    </p:anim>
                                  </p:childTnLst>
                                </p:cTn>
                              </p:par>
                              <p:par>
                                <p:cTn id="22" presetID="16" presetClass="entr" presetSubtype="37"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outVertical)">
                                      <p:cBhvr>
                                        <p:cTn id="24" dur="500"/>
                                        <p:tgtEl>
                                          <p:spTgt spid="44"/>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outVertical)">
                                      <p:cBhvr>
                                        <p:cTn id="27" dur="500"/>
                                        <p:tgtEl>
                                          <p:spTgt spid="45"/>
                                        </p:tgtEl>
                                      </p:cBhvr>
                                    </p:animEffect>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0-#ppt_h/2"/>
                                          </p:val>
                                        </p:tav>
                                        <p:tav tm="100000">
                                          <p:val>
                                            <p:strVal val="#ppt_y"/>
                                          </p:val>
                                        </p:tav>
                                      </p:tavLst>
                                    </p:anim>
                                  </p:childTnLst>
                                </p:cTn>
                              </p:par>
                              <p:par>
                                <p:cTn id="42" presetID="16" presetClass="entr" presetSubtype="37"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arn(outVertical)">
                                      <p:cBhvr>
                                        <p:cTn id="44" dur="500"/>
                                        <p:tgtEl>
                                          <p:spTgt spid="46"/>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outVertical)">
                                      <p:cBhvr>
                                        <p:cTn id="47" dur="500"/>
                                        <p:tgtEl>
                                          <p:spTgt spid="47"/>
                                        </p:tgtEl>
                                      </p:cBhvr>
                                    </p:animEffect>
                                  </p:childTnLst>
                                </p:cTn>
                              </p:par>
                            </p:childTnLst>
                          </p:cTn>
                        </p:par>
                        <p:par>
                          <p:cTn id="48" fill="hold">
                            <p:stCondLst>
                              <p:cond delay="2500"/>
                            </p:stCondLst>
                            <p:childTnLst>
                              <p:par>
                                <p:cTn id="49" presetID="42"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par>
                                <p:cTn id="62" presetID="16" presetClass="entr" presetSubtype="37"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arn(outVertical)">
                                      <p:cBhvr>
                                        <p:cTn id="64" dur="500"/>
                                        <p:tgtEl>
                                          <p:spTgt spid="49"/>
                                        </p:tgtEl>
                                      </p:cBhvr>
                                    </p:animEffect>
                                  </p:childTnLst>
                                </p:cTn>
                              </p:par>
                              <p:par>
                                <p:cTn id="65" presetID="16" presetClass="entr" presetSubtype="37"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arn(outVertical)">
                                      <p:cBhvr>
                                        <p:cTn id="67" dur="500"/>
                                        <p:tgtEl>
                                          <p:spTgt spid="48"/>
                                        </p:tgtEl>
                                      </p:cBhvr>
                                    </p:animEffect>
                                  </p:childTnLst>
                                </p:cTn>
                              </p:par>
                            </p:childTnLst>
                          </p:cTn>
                        </p:par>
                        <p:par>
                          <p:cTn id="68" fill="hold">
                            <p:stCondLst>
                              <p:cond delay="3500"/>
                            </p:stCondLst>
                            <p:childTnLst>
                              <p:par>
                                <p:cTn id="69" presetID="42"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ppt_x"/>
                                          </p:val>
                                        </p:tav>
                                        <p:tav tm="100000">
                                          <p:val>
                                            <p:strVal val="#ppt_x"/>
                                          </p:val>
                                        </p:tav>
                                      </p:tavLst>
                                    </p:anim>
                                    <p:anim calcmode="lin" valueType="num">
                                      <p:cBhvr additive="base">
                                        <p:cTn id="77" dur="500" fill="hold"/>
                                        <p:tgtEl>
                                          <p:spTgt spid="39"/>
                                        </p:tgtEl>
                                        <p:attrNameLst>
                                          <p:attrName>ppt_y</p:attrName>
                                        </p:attrNameLst>
                                      </p:cBhvr>
                                      <p:tavLst>
                                        <p:tav tm="0">
                                          <p:val>
                                            <p:strVal val="0-#ppt_h/2"/>
                                          </p:val>
                                        </p:tav>
                                        <p:tav tm="100000">
                                          <p:val>
                                            <p:strVal val="#ppt_y"/>
                                          </p:val>
                                        </p:tav>
                                      </p:tavLst>
                                    </p:anim>
                                  </p:childTnLst>
                                </p:cTn>
                              </p:par>
                              <p:par>
                                <p:cTn id="78" presetID="2" presetClass="entr" presetSubtype="1"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ppt_x"/>
                                          </p:val>
                                        </p:tav>
                                        <p:tav tm="100000">
                                          <p:val>
                                            <p:strVal val="#ppt_x"/>
                                          </p:val>
                                        </p:tav>
                                      </p:tavLst>
                                    </p:anim>
                                    <p:anim calcmode="lin" valueType="num">
                                      <p:cBhvr additive="base">
                                        <p:cTn id="81" dur="500" fill="hold"/>
                                        <p:tgtEl>
                                          <p:spTgt spid="43"/>
                                        </p:tgtEl>
                                        <p:attrNameLst>
                                          <p:attrName>ppt_y</p:attrName>
                                        </p:attrNameLst>
                                      </p:cBhvr>
                                      <p:tavLst>
                                        <p:tav tm="0">
                                          <p:val>
                                            <p:strVal val="0-#ppt_h/2"/>
                                          </p:val>
                                        </p:tav>
                                        <p:tav tm="100000">
                                          <p:val>
                                            <p:strVal val="#ppt_y"/>
                                          </p:val>
                                        </p:tav>
                                      </p:tavLst>
                                    </p:anim>
                                  </p:childTnLst>
                                </p:cTn>
                              </p:par>
                              <p:par>
                                <p:cTn id="82" presetID="16" presetClass="entr" presetSubtype="37"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500"/>
                                        <p:tgtEl>
                                          <p:spTgt spid="51"/>
                                        </p:tgtEl>
                                      </p:cBhvr>
                                    </p:animEffect>
                                  </p:childTnLst>
                                </p:cTn>
                              </p:par>
                              <p:par>
                                <p:cTn id="85" presetID="16" presetClass="entr" presetSubtype="37"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outVertical)">
                                      <p:cBhvr>
                                        <p:cTn id="87" dur="500"/>
                                        <p:tgtEl>
                                          <p:spTgt spid="50"/>
                                        </p:tgtEl>
                                      </p:cBhvr>
                                    </p:animEffect>
                                  </p:childTnLst>
                                </p:cTn>
                              </p:par>
                              <p:par>
                                <p:cTn id="88" presetID="22" presetClass="entr" presetSubtype="4" fill="hold" nodeType="with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wipe(down)">
                                      <p:cBhvr>
                                        <p:cTn id="90" dur="500"/>
                                        <p:tgtEl>
                                          <p:spTgt spid="117"/>
                                        </p:tgtEl>
                                      </p:cBhvr>
                                    </p:animEffect>
                                  </p:childTnLst>
                                </p:cTn>
                              </p:par>
                              <p:par>
                                <p:cTn id="91" presetID="22" presetClass="entr" presetSubtype="4" fill="hold" nodeType="with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down)">
                                      <p:cBhvr>
                                        <p:cTn id="93" dur="500"/>
                                        <p:tgtEl>
                                          <p:spTgt spid="118"/>
                                        </p:tgtEl>
                                      </p:cBhvr>
                                    </p:animEffect>
                                  </p:childTnLst>
                                </p:cTn>
                              </p:par>
                              <p:par>
                                <p:cTn id="94" presetID="49" presetClass="entr" presetSubtype="0" decel="100000" fill="hold" nodeType="with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 calcmode="lin" valueType="num">
                                      <p:cBhvr>
                                        <p:cTn id="98" dur="500" fill="hold"/>
                                        <p:tgtEl>
                                          <p:spTgt spid="52"/>
                                        </p:tgtEl>
                                        <p:attrNameLst>
                                          <p:attrName>style.rotation</p:attrName>
                                        </p:attrNameLst>
                                      </p:cBhvr>
                                      <p:tavLst>
                                        <p:tav tm="0">
                                          <p:val>
                                            <p:fltVal val="360"/>
                                          </p:val>
                                        </p:tav>
                                        <p:tav tm="100000">
                                          <p:val>
                                            <p:fltVal val="0"/>
                                          </p:val>
                                        </p:tav>
                                      </p:tavLst>
                                    </p:anim>
                                    <p:animEffect transition="in" filter="fade">
                                      <p:cBhvr>
                                        <p:cTn id="99" dur="500"/>
                                        <p:tgtEl>
                                          <p:spTgt spid="52"/>
                                        </p:tgtEl>
                                      </p:cBhvr>
                                    </p:animEffect>
                                  </p:childTnLst>
                                </p:cTn>
                              </p:par>
                              <p:par>
                                <p:cTn id="100" presetID="15" presetClass="entr" presetSubtype="0" fill="hold" grpId="0" nodeType="withEffect">
                                  <p:stCondLst>
                                    <p:cond delay="0"/>
                                  </p:stCondLst>
                                  <p:childTnLst>
                                    <p:set>
                                      <p:cBhvr>
                                        <p:cTn id="101" dur="1" fill="hold">
                                          <p:stCondLst>
                                            <p:cond delay="0"/>
                                          </p:stCondLst>
                                        </p:cTn>
                                        <p:tgtEl>
                                          <p:spTgt spid="116"/>
                                        </p:tgtEl>
                                        <p:attrNameLst>
                                          <p:attrName>style.visibility</p:attrName>
                                        </p:attrNameLst>
                                      </p:cBhvr>
                                      <p:to>
                                        <p:strVal val="visible"/>
                                      </p:to>
                                    </p:set>
                                    <p:anim calcmode="lin" valueType="num">
                                      <p:cBhvr>
                                        <p:cTn id="102" dur="700" fill="hold"/>
                                        <p:tgtEl>
                                          <p:spTgt spid="116"/>
                                        </p:tgtEl>
                                        <p:attrNameLst>
                                          <p:attrName>ppt_w</p:attrName>
                                        </p:attrNameLst>
                                      </p:cBhvr>
                                      <p:tavLst>
                                        <p:tav tm="0">
                                          <p:val>
                                            <p:fltVal val="0"/>
                                          </p:val>
                                        </p:tav>
                                        <p:tav tm="100000">
                                          <p:val>
                                            <p:strVal val="#ppt_w"/>
                                          </p:val>
                                        </p:tav>
                                      </p:tavLst>
                                    </p:anim>
                                    <p:anim calcmode="lin" valueType="num">
                                      <p:cBhvr>
                                        <p:cTn id="103" dur="700" fill="hold"/>
                                        <p:tgtEl>
                                          <p:spTgt spid="116"/>
                                        </p:tgtEl>
                                        <p:attrNameLst>
                                          <p:attrName>ppt_h</p:attrName>
                                        </p:attrNameLst>
                                      </p:cBhvr>
                                      <p:tavLst>
                                        <p:tav tm="0">
                                          <p:val>
                                            <p:fltVal val="0"/>
                                          </p:val>
                                        </p:tav>
                                        <p:tav tm="100000">
                                          <p:val>
                                            <p:strVal val="#ppt_h"/>
                                          </p:val>
                                        </p:tav>
                                      </p:tavLst>
                                    </p:anim>
                                    <p:anim calcmode="lin" valueType="num">
                                      <p:cBhvr>
                                        <p:cTn id="104" dur="700" fill="hold"/>
                                        <p:tgtEl>
                                          <p:spTgt spid="116"/>
                                        </p:tgtEl>
                                        <p:attrNameLst>
                                          <p:attrName>ppt_x</p:attrName>
                                        </p:attrNameLst>
                                      </p:cBhvr>
                                      <p:tavLst>
                                        <p:tav tm="0" fmla="#ppt_x+(cos(-2*pi*(1-$))*-#ppt_x-sin(-2*pi*(1-$))*(1-#ppt_y))*(1-$)">
                                          <p:val>
                                            <p:fltVal val="0"/>
                                          </p:val>
                                        </p:tav>
                                        <p:tav tm="100000">
                                          <p:val>
                                            <p:fltVal val="1"/>
                                          </p:val>
                                        </p:tav>
                                      </p:tavLst>
                                    </p:anim>
                                    <p:anim calcmode="lin" valueType="num">
                                      <p:cBhvr>
                                        <p:cTn id="105" dur="700" fill="hold"/>
                                        <p:tgtEl>
                                          <p:spTgt spid="116"/>
                                        </p:tgtEl>
                                        <p:attrNameLst>
                                          <p:attrName>ppt_y</p:attrName>
                                        </p:attrNameLst>
                                      </p:cBhvr>
                                      <p:tavLst>
                                        <p:tav tm="0" fmla="#ppt_y+(sin(-2*pi*(1-$))*-#ppt_x+cos(-2*pi*(1-$))*(1-#ppt_y))*(1-$)">
                                          <p:val>
                                            <p:fltVal val="0"/>
                                          </p:val>
                                        </p:tav>
                                        <p:tav tm="100000">
                                          <p:val>
                                            <p:fltVal val="1"/>
                                          </p:val>
                                        </p:tav>
                                      </p:tavLst>
                                    </p:anim>
                                  </p:childTnLst>
                                </p:cTn>
                              </p:par>
                              <p:par>
                                <p:cTn id="106" presetID="15" presetClass="entr" presetSubtype="0" fill="hold" grpId="0" nodeType="withEffect">
                                  <p:stCondLst>
                                    <p:cond delay="0"/>
                                  </p:stCondLst>
                                  <p:childTnLst>
                                    <p:set>
                                      <p:cBhvr>
                                        <p:cTn id="107" dur="1" fill="hold">
                                          <p:stCondLst>
                                            <p:cond delay="0"/>
                                          </p:stCondLst>
                                        </p:cTn>
                                        <p:tgtEl>
                                          <p:spTgt spid="119"/>
                                        </p:tgtEl>
                                        <p:attrNameLst>
                                          <p:attrName>style.visibility</p:attrName>
                                        </p:attrNameLst>
                                      </p:cBhvr>
                                      <p:to>
                                        <p:strVal val="visible"/>
                                      </p:to>
                                    </p:set>
                                    <p:anim calcmode="lin" valueType="num">
                                      <p:cBhvr>
                                        <p:cTn id="108" dur="700" fill="hold"/>
                                        <p:tgtEl>
                                          <p:spTgt spid="119"/>
                                        </p:tgtEl>
                                        <p:attrNameLst>
                                          <p:attrName>ppt_w</p:attrName>
                                        </p:attrNameLst>
                                      </p:cBhvr>
                                      <p:tavLst>
                                        <p:tav tm="0">
                                          <p:val>
                                            <p:fltVal val="0"/>
                                          </p:val>
                                        </p:tav>
                                        <p:tav tm="100000">
                                          <p:val>
                                            <p:strVal val="#ppt_w"/>
                                          </p:val>
                                        </p:tav>
                                      </p:tavLst>
                                    </p:anim>
                                    <p:anim calcmode="lin" valueType="num">
                                      <p:cBhvr>
                                        <p:cTn id="109" dur="700" fill="hold"/>
                                        <p:tgtEl>
                                          <p:spTgt spid="119"/>
                                        </p:tgtEl>
                                        <p:attrNameLst>
                                          <p:attrName>ppt_h</p:attrName>
                                        </p:attrNameLst>
                                      </p:cBhvr>
                                      <p:tavLst>
                                        <p:tav tm="0">
                                          <p:val>
                                            <p:fltVal val="0"/>
                                          </p:val>
                                        </p:tav>
                                        <p:tav tm="100000">
                                          <p:val>
                                            <p:strVal val="#ppt_h"/>
                                          </p:val>
                                        </p:tav>
                                      </p:tavLst>
                                    </p:anim>
                                    <p:anim calcmode="lin" valueType="num">
                                      <p:cBhvr>
                                        <p:cTn id="110" dur="7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111" dur="700" fill="hold"/>
                                        <p:tgtEl>
                                          <p:spTgt spid="119"/>
                                        </p:tgtEl>
                                        <p:attrNameLst>
                                          <p:attrName>ppt_y</p:attrName>
                                        </p:attrNameLst>
                                      </p:cBhvr>
                                      <p:tavLst>
                                        <p:tav tm="0" fmla="#ppt_y+(sin(-2*pi*(1-$))*-#ppt_x+cos(-2*pi*(1-$))*(1-#ppt_y))*(1-$)">
                                          <p:val>
                                            <p:fltVal val="0"/>
                                          </p:val>
                                        </p:tav>
                                        <p:tav tm="100000">
                                          <p:val>
                                            <p:fltVal val="1"/>
                                          </p:val>
                                        </p:tav>
                                      </p:tavLst>
                                    </p:anim>
                                  </p:childTnLst>
                                </p:cTn>
                              </p:par>
                              <p:par>
                                <p:cTn id="112" presetID="15" presetClass="entr" presetSubtype="0" fill="hold" grpId="0" nodeType="withEffect">
                                  <p:stCondLst>
                                    <p:cond delay="0"/>
                                  </p:stCondLst>
                                  <p:childTnLst>
                                    <p:set>
                                      <p:cBhvr>
                                        <p:cTn id="113" dur="1" fill="hold">
                                          <p:stCondLst>
                                            <p:cond delay="0"/>
                                          </p:stCondLst>
                                        </p:cTn>
                                        <p:tgtEl>
                                          <p:spTgt spid="120"/>
                                        </p:tgtEl>
                                        <p:attrNameLst>
                                          <p:attrName>style.visibility</p:attrName>
                                        </p:attrNameLst>
                                      </p:cBhvr>
                                      <p:to>
                                        <p:strVal val="visible"/>
                                      </p:to>
                                    </p:set>
                                    <p:anim calcmode="lin" valueType="num">
                                      <p:cBhvr>
                                        <p:cTn id="114" dur="700" fill="hold"/>
                                        <p:tgtEl>
                                          <p:spTgt spid="120"/>
                                        </p:tgtEl>
                                        <p:attrNameLst>
                                          <p:attrName>ppt_w</p:attrName>
                                        </p:attrNameLst>
                                      </p:cBhvr>
                                      <p:tavLst>
                                        <p:tav tm="0">
                                          <p:val>
                                            <p:fltVal val="0"/>
                                          </p:val>
                                        </p:tav>
                                        <p:tav tm="100000">
                                          <p:val>
                                            <p:strVal val="#ppt_w"/>
                                          </p:val>
                                        </p:tav>
                                      </p:tavLst>
                                    </p:anim>
                                    <p:anim calcmode="lin" valueType="num">
                                      <p:cBhvr>
                                        <p:cTn id="115" dur="700" fill="hold"/>
                                        <p:tgtEl>
                                          <p:spTgt spid="120"/>
                                        </p:tgtEl>
                                        <p:attrNameLst>
                                          <p:attrName>ppt_h</p:attrName>
                                        </p:attrNameLst>
                                      </p:cBhvr>
                                      <p:tavLst>
                                        <p:tav tm="0">
                                          <p:val>
                                            <p:fltVal val="0"/>
                                          </p:val>
                                        </p:tav>
                                        <p:tav tm="100000">
                                          <p:val>
                                            <p:strVal val="#ppt_h"/>
                                          </p:val>
                                        </p:tav>
                                      </p:tavLst>
                                    </p:anim>
                                    <p:anim calcmode="lin" valueType="num">
                                      <p:cBhvr>
                                        <p:cTn id="116" dur="700" fill="hold"/>
                                        <p:tgtEl>
                                          <p:spTgt spid="120"/>
                                        </p:tgtEl>
                                        <p:attrNameLst>
                                          <p:attrName>ppt_x</p:attrName>
                                        </p:attrNameLst>
                                      </p:cBhvr>
                                      <p:tavLst>
                                        <p:tav tm="0" fmla="#ppt_x+(cos(-2*pi*(1-$))*-#ppt_x-sin(-2*pi*(1-$))*(1-#ppt_y))*(1-$)">
                                          <p:val>
                                            <p:fltVal val="0"/>
                                          </p:val>
                                        </p:tav>
                                        <p:tav tm="100000">
                                          <p:val>
                                            <p:fltVal val="1"/>
                                          </p:val>
                                        </p:tav>
                                      </p:tavLst>
                                    </p:anim>
                                    <p:anim calcmode="lin" valueType="num">
                                      <p:cBhvr>
                                        <p:cTn id="117" dur="700" fill="hold"/>
                                        <p:tgtEl>
                                          <p:spTgt spid="1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4" grpId="0"/>
      <p:bldP spid="45" grpId="0"/>
      <p:bldP spid="46" grpId="0"/>
      <p:bldP spid="47" grpId="0"/>
      <p:bldP spid="48" grpId="0"/>
      <p:bldP spid="49" grpId="0"/>
      <p:bldP spid="50" grpId="0"/>
      <p:bldP spid="51" grpId="0"/>
      <p:bldP spid="116" grpId="0"/>
      <p:bldP spid="119" grpId="0"/>
      <p:bldP spid="1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rot="5184820">
            <a:off x="12255515" y="6404043"/>
            <a:ext cx="896747" cy="89674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103229" y="1751781"/>
            <a:ext cx="3023404" cy="2815718"/>
            <a:chOff x="1252619" y="1957692"/>
            <a:chExt cx="3564661" cy="3319794"/>
          </a:xfrm>
        </p:grpSpPr>
        <p:grpSp>
          <p:nvGrpSpPr>
            <p:cNvPr id="24" name="组合 23"/>
            <p:cNvGrpSpPr/>
            <p:nvPr/>
          </p:nvGrpSpPr>
          <p:grpSpPr>
            <a:xfrm>
              <a:off x="1252619" y="1957692"/>
              <a:ext cx="1490263" cy="1284014"/>
              <a:chOff x="4932546" y="713470"/>
              <a:chExt cx="1490263" cy="1284014"/>
            </a:xfrm>
          </p:grpSpPr>
          <p:sp>
            <p:nvSpPr>
              <p:cNvPr id="32" name="任意多边形 31"/>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rot="8127429">
              <a:off x="3327017" y="3993472"/>
              <a:ext cx="1490263" cy="1284014"/>
              <a:chOff x="4932546" y="713470"/>
              <a:chExt cx="1490263" cy="1284014"/>
            </a:xfrm>
          </p:grpSpPr>
          <p:sp>
            <p:nvSpPr>
              <p:cNvPr id="29" name="任意多边形 28"/>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1731000" y="2439000"/>
              <a:ext cx="2470068" cy="2470068"/>
              <a:chOff x="1656229" y="2832307"/>
              <a:chExt cx="2001836" cy="2001836"/>
            </a:xfrm>
          </p:grpSpPr>
          <p:sp>
            <p:nvSpPr>
              <p:cNvPr id="27" name="圆角矩形 26"/>
              <p:cNvSpPr/>
              <p:nvPr/>
            </p:nvSpPr>
            <p:spPr>
              <a:xfrm>
                <a:off x="1656229" y="2832307"/>
                <a:ext cx="2001836" cy="2001836"/>
              </a:xfrm>
              <a:prstGeom prst="roundRect">
                <a:avLst/>
              </a:prstGeom>
              <a:gradFill>
                <a:gsLst>
                  <a:gs pos="0">
                    <a:schemeClr val="bg1">
                      <a:alpha val="40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1792305" y="2953150"/>
                <a:ext cx="1729684" cy="1729684"/>
              </a:xfrm>
              <a:prstGeom prst="roundRect">
                <a:avLst/>
              </a:prstGeom>
              <a:blipFill dpi="0" rotWithShape="1">
                <a:blip r:embed="rId1"/>
                <a:tile tx="-635000" ty="0" sx="100000" sy="100000" flip="none" algn="tl"/>
              </a:blip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5" name="组合 34"/>
          <p:cNvGrpSpPr/>
          <p:nvPr/>
        </p:nvGrpSpPr>
        <p:grpSpPr>
          <a:xfrm>
            <a:off x="4676952" y="1751781"/>
            <a:ext cx="3023404" cy="2815718"/>
            <a:chOff x="1252619" y="1957692"/>
            <a:chExt cx="3564661" cy="3319794"/>
          </a:xfrm>
        </p:grpSpPr>
        <p:grpSp>
          <p:nvGrpSpPr>
            <p:cNvPr id="36" name="组合 35"/>
            <p:cNvGrpSpPr/>
            <p:nvPr/>
          </p:nvGrpSpPr>
          <p:grpSpPr>
            <a:xfrm>
              <a:off x="1252619" y="1957692"/>
              <a:ext cx="1490263" cy="1284014"/>
              <a:chOff x="4932546" y="713470"/>
              <a:chExt cx="1490263" cy="1284014"/>
            </a:xfrm>
          </p:grpSpPr>
          <p:sp>
            <p:nvSpPr>
              <p:cNvPr id="44" name="任意多边形 43"/>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rot="8127429">
              <a:off x="3327017" y="3993472"/>
              <a:ext cx="1490263" cy="1284014"/>
              <a:chOff x="4932546" y="713470"/>
              <a:chExt cx="1490263" cy="1284014"/>
            </a:xfrm>
          </p:grpSpPr>
          <p:sp>
            <p:nvSpPr>
              <p:cNvPr id="41" name="任意多边形 40"/>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1731000" y="2439000"/>
              <a:ext cx="2470068" cy="2470068"/>
              <a:chOff x="1656229" y="2832307"/>
              <a:chExt cx="2001836" cy="2001836"/>
            </a:xfrm>
          </p:grpSpPr>
          <p:sp>
            <p:nvSpPr>
              <p:cNvPr id="39" name="圆角矩形 38"/>
              <p:cNvSpPr/>
              <p:nvPr/>
            </p:nvSpPr>
            <p:spPr>
              <a:xfrm>
                <a:off x="1656229" y="2832307"/>
                <a:ext cx="2001836" cy="2001836"/>
              </a:xfrm>
              <a:prstGeom prst="roundRect">
                <a:avLst/>
              </a:prstGeom>
              <a:gradFill>
                <a:gsLst>
                  <a:gs pos="0">
                    <a:schemeClr val="bg1">
                      <a:alpha val="40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1792305" y="2953150"/>
                <a:ext cx="1729684" cy="1729684"/>
              </a:xfrm>
              <a:prstGeom prst="roundRect">
                <a:avLst/>
              </a:prstGeom>
              <a:blipFill dpi="0" rotWithShape="1">
                <a:blip r:embed="rId1"/>
                <a:tile tx="-635000" ty="0" sx="100000" sy="100000" flip="none" algn="tl"/>
              </a:blip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 name="组合 46"/>
          <p:cNvGrpSpPr/>
          <p:nvPr/>
        </p:nvGrpSpPr>
        <p:grpSpPr>
          <a:xfrm>
            <a:off x="8134880" y="1746124"/>
            <a:ext cx="3023404" cy="2815718"/>
            <a:chOff x="1252619" y="1957692"/>
            <a:chExt cx="3564661" cy="3319794"/>
          </a:xfrm>
        </p:grpSpPr>
        <p:grpSp>
          <p:nvGrpSpPr>
            <p:cNvPr id="48" name="组合 47"/>
            <p:cNvGrpSpPr/>
            <p:nvPr/>
          </p:nvGrpSpPr>
          <p:grpSpPr>
            <a:xfrm>
              <a:off x="1252619" y="1957692"/>
              <a:ext cx="1490263" cy="1284014"/>
              <a:chOff x="4932546" y="713470"/>
              <a:chExt cx="1490263" cy="1284014"/>
            </a:xfrm>
          </p:grpSpPr>
          <p:sp>
            <p:nvSpPr>
              <p:cNvPr id="56" name="任意多边形 55"/>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rot="8127429">
              <a:off x="3327017" y="3993472"/>
              <a:ext cx="1490263" cy="1284014"/>
              <a:chOff x="4932546" y="713470"/>
              <a:chExt cx="1490263" cy="1284014"/>
            </a:xfrm>
          </p:grpSpPr>
          <p:sp>
            <p:nvSpPr>
              <p:cNvPr id="53" name="任意多边形 52"/>
              <p:cNvSpPr/>
              <p:nvPr/>
            </p:nvSpPr>
            <p:spPr>
              <a:xfrm>
                <a:off x="5111705" y="713470"/>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3185516">
                <a:off x="5262405" y="655013"/>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705113">
                <a:off x="5468654" y="784501"/>
                <a:ext cx="624295" cy="1284014"/>
              </a:xfrm>
              <a:custGeom>
                <a:avLst/>
                <a:gdLst>
                  <a:gd name="connsiteX0" fmla="*/ 624295 w 624295"/>
                  <a:gd name="connsiteY0" fmla="*/ 0 h 1284014"/>
                  <a:gd name="connsiteX1" fmla="*/ 624295 w 624295"/>
                  <a:gd name="connsiteY1" fmla="*/ 1284014 h 1284014"/>
                  <a:gd name="connsiteX2" fmla="*/ 514206 w 624295"/>
                  <a:gd name="connsiteY2" fmla="*/ 1272916 h 1284014"/>
                  <a:gd name="connsiteX3" fmla="*/ 0 w 624295"/>
                  <a:gd name="connsiteY3" fmla="*/ 642007 h 1284014"/>
                  <a:gd name="connsiteX4" fmla="*/ 514206 w 624295"/>
                  <a:gd name="connsiteY4" fmla="*/ 11098 h 128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95" h="1284014">
                    <a:moveTo>
                      <a:pt x="624295" y="0"/>
                    </a:moveTo>
                    <a:lnTo>
                      <a:pt x="624295" y="1284014"/>
                    </a:lnTo>
                    <a:lnTo>
                      <a:pt x="514206" y="1272916"/>
                    </a:lnTo>
                    <a:cubicBezTo>
                      <a:pt x="220749" y="1212867"/>
                      <a:pt x="0" y="953217"/>
                      <a:pt x="0" y="642007"/>
                    </a:cubicBezTo>
                    <a:cubicBezTo>
                      <a:pt x="0" y="330798"/>
                      <a:pt x="220749" y="71148"/>
                      <a:pt x="514206" y="11098"/>
                    </a:cubicBezTo>
                    <a:close/>
                  </a:path>
                </a:pathLst>
              </a:custGeom>
              <a:gradFill>
                <a:gsLst>
                  <a:gs pos="0">
                    <a:schemeClr val="bg1">
                      <a:alpha val="7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731000" y="2439000"/>
              <a:ext cx="2470068" cy="2470068"/>
              <a:chOff x="1656229" y="2832307"/>
              <a:chExt cx="2001836" cy="2001836"/>
            </a:xfrm>
          </p:grpSpPr>
          <p:sp>
            <p:nvSpPr>
              <p:cNvPr id="51" name="圆角矩形 50"/>
              <p:cNvSpPr/>
              <p:nvPr/>
            </p:nvSpPr>
            <p:spPr>
              <a:xfrm>
                <a:off x="1656229" y="2832307"/>
                <a:ext cx="2001836" cy="2001836"/>
              </a:xfrm>
              <a:prstGeom prst="roundRect">
                <a:avLst/>
              </a:prstGeom>
              <a:gradFill>
                <a:gsLst>
                  <a:gs pos="0">
                    <a:schemeClr val="bg1">
                      <a:alpha val="40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1792305" y="2953150"/>
                <a:ext cx="1729684" cy="1729684"/>
              </a:xfrm>
              <a:prstGeom prst="roundRect">
                <a:avLst/>
              </a:prstGeom>
              <a:blipFill dpi="0" rotWithShape="1">
                <a:blip r:embed="rId1"/>
                <a:tile tx="-635000" ty="0" sx="100000" sy="100000" flip="none" algn="tl"/>
              </a:blip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9" name="文本框 58"/>
          <p:cNvSpPr txBox="1"/>
          <p:nvPr/>
        </p:nvSpPr>
        <p:spPr>
          <a:xfrm>
            <a:off x="1441974" y="5158742"/>
            <a:ext cx="2381411" cy="830997"/>
          </a:xfrm>
          <a:prstGeom prst="rect">
            <a:avLst/>
          </a:prstGeom>
          <a:noFill/>
        </p:spPr>
        <p:txBody>
          <a:bodyPr wrap="square" rtlCol="0">
            <a:spAutoFit/>
          </a:bodyPr>
          <a:lstStyle/>
          <a:p>
            <a:pPr algn="ctr"/>
            <a:r>
              <a:rPr lang="en-US" altLang="zh-CN" sz="1600">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61" name="文本框 60"/>
          <p:cNvSpPr txBox="1"/>
          <p:nvPr/>
        </p:nvSpPr>
        <p:spPr>
          <a:xfrm>
            <a:off x="1570779" y="4721369"/>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62" name="文本框 61"/>
          <p:cNvSpPr txBox="1"/>
          <p:nvPr/>
        </p:nvSpPr>
        <p:spPr>
          <a:xfrm>
            <a:off x="4731485" y="5158742"/>
            <a:ext cx="2381411" cy="830997"/>
          </a:xfrm>
          <a:prstGeom prst="rect">
            <a:avLst/>
          </a:prstGeom>
          <a:noFill/>
        </p:spPr>
        <p:txBody>
          <a:bodyPr wrap="square" rtlCol="0">
            <a:spAutoFit/>
          </a:bodyPr>
          <a:lstStyle/>
          <a:p>
            <a:pPr algn="ctr"/>
            <a:r>
              <a:rPr lang="en-US" altLang="zh-CN" sz="1600">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63" name="文本框 62"/>
          <p:cNvSpPr txBox="1"/>
          <p:nvPr/>
        </p:nvSpPr>
        <p:spPr>
          <a:xfrm>
            <a:off x="4860290" y="4721369"/>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64" name="文本框 63"/>
          <p:cNvSpPr txBox="1"/>
          <p:nvPr/>
        </p:nvSpPr>
        <p:spPr>
          <a:xfrm>
            <a:off x="8380238" y="5139959"/>
            <a:ext cx="2381411" cy="830997"/>
          </a:xfrm>
          <a:prstGeom prst="rect">
            <a:avLst/>
          </a:prstGeom>
          <a:noFill/>
        </p:spPr>
        <p:txBody>
          <a:bodyPr wrap="square" rtlCol="0">
            <a:spAutoFit/>
          </a:bodyPr>
          <a:lstStyle/>
          <a:p>
            <a:pPr algn="ctr"/>
            <a:r>
              <a:rPr lang="en-US" altLang="zh-CN" sz="1600">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65" name="文本框 64"/>
          <p:cNvSpPr txBox="1"/>
          <p:nvPr/>
        </p:nvSpPr>
        <p:spPr>
          <a:xfrm>
            <a:off x="8509043" y="4702586"/>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grpSp>
        <p:nvGrpSpPr>
          <p:cNvPr id="66" name="组合 65"/>
          <p:cNvGrpSpPr/>
          <p:nvPr/>
        </p:nvGrpSpPr>
        <p:grpSpPr>
          <a:xfrm>
            <a:off x="75679" y="31986"/>
            <a:ext cx="790115" cy="787014"/>
            <a:chOff x="3259241" y="1649414"/>
            <a:chExt cx="1846159" cy="1838914"/>
          </a:xfrm>
        </p:grpSpPr>
        <p:sp>
          <p:nvSpPr>
            <p:cNvPr id="67"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0"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7"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8"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29" name="文本框 128"/>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30" name="直接连接符 129"/>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2" name="文本框 131"/>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33" name="文本框 132"/>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 calcmode="lin" valueType="num">
                                      <p:cBhvr>
                                        <p:cTn id="16" dur="500" fill="hold"/>
                                        <p:tgtEl>
                                          <p:spTgt spid="35"/>
                                        </p:tgtEl>
                                        <p:attrNameLst>
                                          <p:attrName>style.rotation</p:attrName>
                                        </p:attrNameLst>
                                      </p:cBhvr>
                                      <p:tavLst>
                                        <p:tav tm="0">
                                          <p:val>
                                            <p:fltVal val="360"/>
                                          </p:val>
                                        </p:tav>
                                        <p:tav tm="100000">
                                          <p:val>
                                            <p:fltVal val="0"/>
                                          </p:val>
                                        </p:tav>
                                      </p:tavLst>
                                    </p:anim>
                                    <p:animEffect transition="in" filter="fade">
                                      <p:cBhvr>
                                        <p:cTn id="17" dur="500"/>
                                        <p:tgtEl>
                                          <p:spTgt spid="3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 calcmode="lin" valueType="num">
                                      <p:cBhvr>
                                        <p:cTn id="23" dur="500" fill="hold"/>
                                        <p:tgtEl>
                                          <p:spTgt spid="47"/>
                                        </p:tgtEl>
                                        <p:attrNameLst>
                                          <p:attrName>style.rotation</p:attrName>
                                        </p:attrNameLst>
                                      </p:cBhvr>
                                      <p:tavLst>
                                        <p:tav tm="0">
                                          <p:val>
                                            <p:fltVal val="360"/>
                                          </p:val>
                                        </p:tav>
                                        <p:tav tm="100000">
                                          <p:val>
                                            <p:fltVal val="0"/>
                                          </p:val>
                                        </p:tav>
                                      </p:tavLst>
                                    </p:anim>
                                    <p:animEffect transition="in" filter="fade">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down)">
                                      <p:cBhvr>
                                        <p:cTn id="27" dur="500"/>
                                        <p:tgtEl>
                                          <p:spTgt spid="130"/>
                                        </p:tgtEl>
                                      </p:cBhvr>
                                    </p:animEffect>
                                  </p:childTnLst>
                                </p:cTn>
                              </p:par>
                              <p:par>
                                <p:cTn id="28" presetID="22" presetClass="entr" presetSubtype="4" fill="hold" nodeType="with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wipe(down)">
                                      <p:cBhvr>
                                        <p:cTn id="30" dur="500"/>
                                        <p:tgtEl>
                                          <p:spTgt spid="131"/>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p:cTn id="33" dur="500" fill="hold"/>
                                        <p:tgtEl>
                                          <p:spTgt spid="66"/>
                                        </p:tgtEl>
                                        <p:attrNameLst>
                                          <p:attrName>ppt_w</p:attrName>
                                        </p:attrNameLst>
                                      </p:cBhvr>
                                      <p:tavLst>
                                        <p:tav tm="0">
                                          <p:val>
                                            <p:fltVal val="0"/>
                                          </p:val>
                                        </p:tav>
                                        <p:tav tm="100000">
                                          <p:val>
                                            <p:strVal val="#ppt_w"/>
                                          </p:val>
                                        </p:tav>
                                      </p:tavLst>
                                    </p:anim>
                                    <p:anim calcmode="lin" valueType="num">
                                      <p:cBhvr>
                                        <p:cTn id="34" dur="500" fill="hold"/>
                                        <p:tgtEl>
                                          <p:spTgt spid="66"/>
                                        </p:tgtEl>
                                        <p:attrNameLst>
                                          <p:attrName>ppt_h</p:attrName>
                                        </p:attrNameLst>
                                      </p:cBhvr>
                                      <p:tavLst>
                                        <p:tav tm="0">
                                          <p:val>
                                            <p:fltVal val="0"/>
                                          </p:val>
                                        </p:tav>
                                        <p:tav tm="100000">
                                          <p:val>
                                            <p:strVal val="#ppt_h"/>
                                          </p:val>
                                        </p:tav>
                                      </p:tavLst>
                                    </p:anim>
                                    <p:anim calcmode="lin" valueType="num">
                                      <p:cBhvr>
                                        <p:cTn id="35" dur="500" fill="hold"/>
                                        <p:tgtEl>
                                          <p:spTgt spid="66"/>
                                        </p:tgtEl>
                                        <p:attrNameLst>
                                          <p:attrName>style.rotation</p:attrName>
                                        </p:attrNameLst>
                                      </p:cBhvr>
                                      <p:tavLst>
                                        <p:tav tm="0">
                                          <p:val>
                                            <p:fltVal val="360"/>
                                          </p:val>
                                        </p:tav>
                                        <p:tav tm="100000">
                                          <p:val>
                                            <p:fltVal val="0"/>
                                          </p:val>
                                        </p:tav>
                                      </p:tavLst>
                                    </p:anim>
                                    <p:animEffect transition="in" filter="fade">
                                      <p:cBhvr>
                                        <p:cTn id="36" dur="500"/>
                                        <p:tgtEl>
                                          <p:spTgt spid="66"/>
                                        </p:tgtEl>
                                      </p:cBhvr>
                                    </p:animEffect>
                                  </p:childTnLst>
                                </p:cTn>
                              </p:par>
                              <p:par>
                                <p:cTn id="37" presetID="15"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 calcmode="lin" valueType="num">
                                      <p:cBhvr>
                                        <p:cTn id="39" dur="700" fill="hold"/>
                                        <p:tgtEl>
                                          <p:spTgt spid="129"/>
                                        </p:tgtEl>
                                        <p:attrNameLst>
                                          <p:attrName>ppt_w</p:attrName>
                                        </p:attrNameLst>
                                      </p:cBhvr>
                                      <p:tavLst>
                                        <p:tav tm="0">
                                          <p:val>
                                            <p:fltVal val="0"/>
                                          </p:val>
                                        </p:tav>
                                        <p:tav tm="100000">
                                          <p:val>
                                            <p:strVal val="#ppt_w"/>
                                          </p:val>
                                        </p:tav>
                                      </p:tavLst>
                                    </p:anim>
                                    <p:anim calcmode="lin" valueType="num">
                                      <p:cBhvr>
                                        <p:cTn id="40" dur="700" fill="hold"/>
                                        <p:tgtEl>
                                          <p:spTgt spid="129"/>
                                        </p:tgtEl>
                                        <p:attrNameLst>
                                          <p:attrName>ppt_h</p:attrName>
                                        </p:attrNameLst>
                                      </p:cBhvr>
                                      <p:tavLst>
                                        <p:tav tm="0">
                                          <p:val>
                                            <p:fltVal val="0"/>
                                          </p:val>
                                        </p:tav>
                                        <p:tav tm="100000">
                                          <p:val>
                                            <p:strVal val="#ppt_h"/>
                                          </p:val>
                                        </p:tav>
                                      </p:tavLst>
                                    </p:anim>
                                    <p:anim calcmode="lin" valueType="num">
                                      <p:cBhvr>
                                        <p:cTn id="41" dur="7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42" dur="700" fill="hold"/>
                                        <p:tgtEl>
                                          <p:spTgt spid="129"/>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 calcmode="lin" valueType="num">
                                      <p:cBhvr>
                                        <p:cTn id="45" dur="700" fill="hold"/>
                                        <p:tgtEl>
                                          <p:spTgt spid="132"/>
                                        </p:tgtEl>
                                        <p:attrNameLst>
                                          <p:attrName>ppt_w</p:attrName>
                                        </p:attrNameLst>
                                      </p:cBhvr>
                                      <p:tavLst>
                                        <p:tav tm="0">
                                          <p:val>
                                            <p:fltVal val="0"/>
                                          </p:val>
                                        </p:tav>
                                        <p:tav tm="100000">
                                          <p:val>
                                            <p:strVal val="#ppt_w"/>
                                          </p:val>
                                        </p:tav>
                                      </p:tavLst>
                                    </p:anim>
                                    <p:anim calcmode="lin" valueType="num">
                                      <p:cBhvr>
                                        <p:cTn id="46" dur="700" fill="hold"/>
                                        <p:tgtEl>
                                          <p:spTgt spid="132"/>
                                        </p:tgtEl>
                                        <p:attrNameLst>
                                          <p:attrName>ppt_h</p:attrName>
                                        </p:attrNameLst>
                                      </p:cBhvr>
                                      <p:tavLst>
                                        <p:tav tm="0">
                                          <p:val>
                                            <p:fltVal val="0"/>
                                          </p:val>
                                        </p:tav>
                                        <p:tav tm="100000">
                                          <p:val>
                                            <p:strVal val="#ppt_h"/>
                                          </p:val>
                                        </p:tav>
                                      </p:tavLst>
                                    </p:anim>
                                    <p:anim calcmode="lin" valueType="num">
                                      <p:cBhvr>
                                        <p:cTn id="47" dur="700" fill="hold"/>
                                        <p:tgtEl>
                                          <p:spTgt spid="132"/>
                                        </p:tgtEl>
                                        <p:attrNameLst>
                                          <p:attrName>ppt_x</p:attrName>
                                        </p:attrNameLst>
                                      </p:cBhvr>
                                      <p:tavLst>
                                        <p:tav tm="0" fmla="#ppt_x+(cos(-2*pi*(1-$))*-#ppt_x-sin(-2*pi*(1-$))*(1-#ppt_y))*(1-$)">
                                          <p:val>
                                            <p:fltVal val="0"/>
                                          </p:val>
                                        </p:tav>
                                        <p:tav tm="100000">
                                          <p:val>
                                            <p:fltVal val="1"/>
                                          </p:val>
                                        </p:tav>
                                      </p:tavLst>
                                    </p:anim>
                                    <p:anim calcmode="lin" valueType="num">
                                      <p:cBhvr>
                                        <p:cTn id="48" dur="700" fill="hold"/>
                                        <p:tgtEl>
                                          <p:spTgt spid="132"/>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33"/>
                                        </p:tgtEl>
                                        <p:attrNameLst>
                                          <p:attrName>style.visibility</p:attrName>
                                        </p:attrNameLst>
                                      </p:cBhvr>
                                      <p:to>
                                        <p:strVal val="visible"/>
                                      </p:to>
                                    </p:set>
                                    <p:anim calcmode="lin" valueType="num">
                                      <p:cBhvr>
                                        <p:cTn id="51" dur="700" fill="hold"/>
                                        <p:tgtEl>
                                          <p:spTgt spid="133"/>
                                        </p:tgtEl>
                                        <p:attrNameLst>
                                          <p:attrName>ppt_w</p:attrName>
                                        </p:attrNameLst>
                                      </p:cBhvr>
                                      <p:tavLst>
                                        <p:tav tm="0">
                                          <p:val>
                                            <p:fltVal val="0"/>
                                          </p:val>
                                        </p:tav>
                                        <p:tav tm="100000">
                                          <p:val>
                                            <p:strVal val="#ppt_w"/>
                                          </p:val>
                                        </p:tav>
                                      </p:tavLst>
                                    </p:anim>
                                    <p:anim calcmode="lin" valueType="num">
                                      <p:cBhvr>
                                        <p:cTn id="52" dur="700" fill="hold"/>
                                        <p:tgtEl>
                                          <p:spTgt spid="133"/>
                                        </p:tgtEl>
                                        <p:attrNameLst>
                                          <p:attrName>ppt_h</p:attrName>
                                        </p:attrNameLst>
                                      </p:cBhvr>
                                      <p:tavLst>
                                        <p:tav tm="0">
                                          <p:val>
                                            <p:fltVal val="0"/>
                                          </p:val>
                                        </p:tav>
                                        <p:tav tm="100000">
                                          <p:val>
                                            <p:strVal val="#ppt_h"/>
                                          </p:val>
                                        </p:tav>
                                      </p:tavLst>
                                    </p:anim>
                                    <p:anim calcmode="lin" valueType="num">
                                      <p:cBhvr>
                                        <p:cTn id="53" dur="700" fill="hold"/>
                                        <p:tgtEl>
                                          <p:spTgt spid="133"/>
                                        </p:tgtEl>
                                        <p:attrNameLst>
                                          <p:attrName>ppt_x</p:attrName>
                                        </p:attrNameLst>
                                      </p:cBhvr>
                                      <p:tavLst>
                                        <p:tav tm="0" fmla="#ppt_x+(cos(-2*pi*(1-$))*-#ppt_x-sin(-2*pi*(1-$))*(1-#ppt_y))*(1-$)">
                                          <p:val>
                                            <p:fltVal val="0"/>
                                          </p:val>
                                        </p:tav>
                                        <p:tav tm="100000">
                                          <p:val>
                                            <p:fltVal val="1"/>
                                          </p:val>
                                        </p:tav>
                                      </p:tavLst>
                                    </p:anim>
                                    <p:anim calcmode="lin" valueType="num">
                                      <p:cBhvr>
                                        <p:cTn id="54" dur="700" fill="hold"/>
                                        <p:tgtEl>
                                          <p:spTgt spid="1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2" grpId="0"/>
      <p:bldP spid="1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102"/>
          <p:cNvSpPr/>
          <p:nvPr/>
        </p:nvSpPr>
        <p:spPr>
          <a:xfrm>
            <a:off x="3654962" y="2033448"/>
            <a:ext cx="4854744" cy="4824553"/>
          </a:xfrm>
          <a:custGeom>
            <a:avLst/>
            <a:gdLst>
              <a:gd name="connsiteX0" fmla="*/ 2064792 w 4854744"/>
              <a:gd name="connsiteY0" fmla="*/ 6641 h 4824553"/>
              <a:gd name="connsiteX1" fmla="*/ 2101987 w 4854744"/>
              <a:gd name="connsiteY1" fmla="*/ 7290 h 4824553"/>
              <a:gd name="connsiteX2" fmla="*/ 2099589 w 4854744"/>
              <a:gd name="connsiteY2" fmla="*/ 23276 h 4824553"/>
              <a:gd name="connsiteX3" fmla="*/ 1264726 w 4854744"/>
              <a:gd name="connsiteY3" fmla="*/ 2687404 h 4824553"/>
              <a:gd name="connsiteX4" fmla="*/ 265126 w 4854744"/>
              <a:gd name="connsiteY4" fmla="*/ 4650437 h 4824553"/>
              <a:gd name="connsiteX5" fmla="*/ 152915 w 4854744"/>
              <a:gd name="connsiteY5" fmla="*/ 4824553 h 4824553"/>
              <a:gd name="connsiteX6" fmla="*/ 0 w 4854744"/>
              <a:gd name="connsiteY6" fmla="*/ 4824553 h 4824553"/>
              <a:gd name="connsiteX7" fmla="*/ 152340 w 4854744"/>
              <a:gd name="connsiteY7" fmla="*/ 4601012 h 4824553"/>
              <a:gd name="connsiteX8" fmla="*/ 1264939 w 4854744"/>
              <a:gd name="connsiteY8" fmla="*/ 2463658 h 4824553"/>
              <a:gd name="connsiteX9" fmla="*/ 2029159 w 4854744"/>
              <a:gd name="connsiteY9" fmla="*/ 178458 h 4824553"/>
              <a:gd name="connsiteX10" fmla="*/ 2741823 w 4854744"/>
              <a:gd name="connsiteY10" fmla="*/ 0 h 4824553"/>
              <a:gd name="connsiteX11" fmla="*/ 2779730 w 4854744"/>
              <a:gd name="connsiteY11" fmla="*/ 0 h 4824553"/>
              <a:gd name="connsiteX12" fmla="*/ 2813143 w 4854744"/>
              <a:gd name="connsiteY12" fmla="*/ 161116 h 4824553"/>
              <a:gd name="connsiteX13" fmla="*/ 3577363 w 4854744"/>
              <a:gd name="connsiteY13" fmla="*/ 2446316 h 4824553"/>
              <a:gd name="connsiteX14" fmla="*/ 4843961 w 4854744"/>
              <a:gd name="connsiteY14" fmla="*/ 4809645 h 4824553"/>
              <a:gd name="connsiteX15" fmla="*/ 4854744 w 4854744"/>
              <a:gd name="connsiteY15" fmla="*/ 4824180 h 4824553"/>
              <a:gd name="connsiteX16" fmla="*/ 4833381 w 4854744"/>
              <a:gd name="connsiteY16" fmla="*/ 4824553 h 4824553"/>
              <a:gd name="connsiteX17" fmla="*/ 4700563 w 4854744"/>
              <a:gd name="connsiteY17" fmla="*/ 4824553 h 4824553"/>
              <a:gd name="connsiteX18" fmla="*/ 4577177 w 4854744"/>
              <a:gd name="connsiteY18" fmla="*/ 4633095 h 4824553"/>
              <a:gd name="connsiteX19" fmla="*/ 3577576 w 4854744"/>
              <a:gd name="connsiteY19" fmla="*/ 2670062 h 4824553"/>
              <a:gd name="connsiteX20" fmla="*/ 2742713 w 4854744"/>
              <a:gd name="connsiteY20" fmla="*/ 5933 h 4824553"/>
              <a:gd name="connsiteX21" fmla="*/ 2133581 w 4854744"/>
              <a:gd name="connsiteY21" fmla="*/ 0 h 4824553"/>
              <a:gd name="connsiteX22" fmla="*/ 2711431 w 4854744"/>
              <a:gd name="connsiteY22" fmla="*/ 0 h 4824553"/>
              <a:gd name="connsiteX23" fmla="*/ 2717847 w 4854744"/>
              <a:gd name="connsiteY23" fmla="*/ 41060 h 4824553"/>
              <a:gd name="connsiteX24" fmla="*/ 3368051 w 4854744"/>
              <a:gd name="connsiteY24" fmla="*/ 2361276 h 4824553"/>
              <a:gd name="connsiteX25" fmla="*/ 4516154 w 4854744"/>
              <a:gd name="connsiteY25" fmla="*/ 4784386 h 4824553"/>
              <a:gd name="connsiteX26" fmla="*/ 4542976 w 4854744"/>
              <a:gd name="connsiteY26" fmla="*/ 4824553 h 4824553"/>
              <a:gd name="connsiteX27" fmla="*/ 310907 w 4854744"/>
              <a:gd name="connsiteY27" fmla="*/ 4824553 h 4824553"/>
              <a:gd name="connsiteX28" fmla="*/ 326148 w 4854744"/>
              <a:gd name="connsiteY28" fmla="*/ 4801728 h 4824553"/>
              <a:gd name="connsiteX29" fmla="*/ 1474251 w 4854744"/>
              <a:gd name="connsiteY29" fmla="*/ 2378618 h 4824553"/>
              <a:gd name="connsiteX30" fmla="*/ 2124455 w 4854744"/>
              <a:gd name="connsiteY30" fmla="*/ 58402 h 482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54744" h="4824553">
                <a:moveTo>
                  <a:pt x="2064792" y="6641"/>
                </a:moveTo>
                <a:lnTo>
                  <a:pt x="2101987" y="7290"/>
                </a:lnTo>
                <a:lnTo>
                  <a:pt x="2099589" y="23276"/>
                </a:lnTo>
                <a:cubicBezTo>
                  <a:pt x="1975364" y="742890"/>
                  <a:pt x="1687262" y="1687788"/>
                  <a:pt x="1264726" y="2687404"/>
                </a:cubicBezTo>
                <a:cubicBezTo>
                  <a:pt x="947825" y="3437117"/>
                  <a:pt x="600305" y="4111144"/>
                  <a:pt x="265126" y="4650437"/>
                </a:cubicBezTo>
                <a:lnTo>
                  <a:pt x="152915" y="4824553"/>
                </a:lnTo>
                <a:lnTo>
                  <a:pt x="0" y="4824553"/>
                </a:lnTo>
                <a:lnTo>
                  <a:pt x="152340" y="4601012"/>
                </a:lnTo>
                <a:cubicBezTo>
                  <a:pt x="516174" y="4046276"/>
                  <a:pt x="908478" y="3303628"/>
                  <a:pt x="1264939" y="2463658"/>
                </a:cubicBezTo>
                <a:cubicBezTo>
                  <a:pt x="1621401" y="1623687"/>
                  <a:pt x="1882965" y="825556"/>
                  <a:pt x="2029159" y="178458"/>
                </a:cubicBezTo>
                <a:close/>
                <a:moveTo>
                  <a:pt x="2741823" y="0"/>
                </a:moveTo>
                <a:lnTo>
                  <a:pt x="2779730" y="0"/>
                </a:lnTo>
                <a:lnTo>
                  <a:pt x="2813143" y="161116"/>
                </a:lnTo>
                <a:cubicBezTo>
                  <a:pt x="2959337" y="808214"/>
                  <a:pt x="3220901" y="1606345"/>
                  <a:pt x="3577363" y="2446316"/>
                </a:cubicBezTo>
                <a:cubicBezTo>
                  <a:pt x="3984748" y="3406281"/>
                  <a:pt x="4438947" y="4239133"/>
                  <a:pt x="4843961" y="4809645"/>
                </a:cubicBezTo>
                <a:lnTo>
                  <a:pt x="4854744" y="4824180"/>
                </a:lnTo>
                <a:lnTo>
                  <a:pt x="4833381" y="4824553"/>
                </a:lnTo>
                <a:lnTo>
                  <a:pt x="4700563" y="4824553"/>
                </a:lnTo>
                <a:lnTo>
                  <a:pt x="4577177" y="4633095"/>
                </a:lnTo>
                <a:cubicBezTo>
                  <a:pt x="4241997" y="4093802"/>
                  <a:pt x="3894477" y="3419775"/>
                  <a:pt x="3577576" y="2670062"/>
                </a:cubicBezTo>
                <a:cubicBezTo>
                  <a:pt x="3155040" y="1670446"/>
                  <a:pt x="2866938" y="725548"/>
                  <a:pt x="2742713" y="5933"/>
                </a:cubicBezTo>
                <a:close/>
                <a:moveTo>
                  <a:pt x="2133581" y="0"/>
                </a:moveTo>
                <a:lnTo>
                  <a:pt x="2711431" y="0"/>
                </a:lnTo>
                <a:lnTo>
                  <a:pt x="2717847" y="41060"/>
                </a:lnTo>
                <a:cubicBezTo>
                  <a:pt x="2831841" y="694599"/>
                  <a:pt x="3053590" y="1504696"/>
                  <a:pt x="3368051" y="2361276"/>
                </a:cubicBezTo>
                <a:cubicBezTo>
                  <a:pt x="3727436" y="3340224"/>
                  <a:pt x="4139867" y="4194531"/>
                  <a:pt x="4516154" y="4784386"/>
                </a:cubicBezTo>
                <a:lnTo>
                  <a:pt x="4542976" y="4824553"/>
                </a:lnTo>
                <a:lnTo>
                  <a:pt x="310907" y="4824553"/>
                </a:lnTo>
                <a:lnTo>
                  <a:pt x="326148" y="4801728"/>
                </a:lnTo>
                <a:cubicBezTo>
                  <a:pt x="702435" y="4211873"/>
                  <a:pt x="1114866" y="3357566"/>
                  <a:pt x="1474251" y="2378618"/>
                </a:cubicBezTo>
                <a:cubicBezTo>
                  <a:pt x="1788712" y="1522038"/>
                  <a:pt x="2010461" y="711941"/>
                  <a:pt x="2124455" y="58402"/>
                </a:cubicBezTo>
                <a:close/>
              </a:path>
            </a:pathLst>
          </a:custGeom>
          <a:solidFill>
            <a:srgbClr val="FDFDFD">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4" name="组合 103"/>
          <p:cNvGrpSpPr/>
          <p:nvPr/>
        </p:nvGrpSpPr>
        <p:grpSpPr>
          <a:xfrm>
            <a:off x="6067063" y="2375094"/>
            <a:ext cx="101119" cy="4408285"/>
            <a:chOff x="6067063" y="2375094"/>
            <a:chExt cx="101119" cy="4408285"/>
          </a:xfrm>
          <a:gradFill>
            <a:gsLst>
              <a:gs pos="0">
                <a:srgbClr val="E4E4E4"/>
              </a:gs>
              <a:gs pos="100000">
                <a:srgbClr val="FEFEFE"/>
              </a:gs>
            </a:gsLst>
            <a:lin ang="3600000" scaled="0"/>
          </a:gradFill>
          <a:effectLst/>
        </p:grpSpPr>
        <p:sp>
          <p:nvSpPr>
            <p:cNvPr id="105" name="矩形 104"/>
            <p:cNvSpPr/>
            <p:nvPr/>
          </p:nvSpPr>
          <p:spPr>
            <a:xfrm>
              <a:off x="6067069" y="2375094"/>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Light" panose="020B0502040204020203" pitchFamily="34" charset="-122"/>
                <a:ea typeface="微软雅黑 Light" panose="020B0502040204020203" pitchFamily="34" charset="-122"/>
              </a:endParaRPr>
            </a:p>
          </p:txBody>
        </p:sp>
        <p:sp>
          <p:nvSpPr>
            <p:cNvPr id="106" name="矩形 105"/>
            <p:cNvSpPr/>
            <p:nvPr/>
          </p:nvSpPr>
          <p:spPr>
            <a:xfrm>
              <a:off x="6067068" y="3056711"/>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Light" panose="020B0502040204020203" pitchFamily="34" charset="-122"/>
                <a:ea typeface="微软雅黑 Light" panose="020B0502040204020203" pitchFamily="34" charset="-122"/>
              </a:endParaRPr>
            </a:p>
          </p:txBody>
        </p:sp>
        <p:sp>
          <p:nvSpPr>
            <p:cNvPr id="107" name="矩形 106"/>
            <p:cNvSpPr/>
            <p:nvPr/>
          </p:nvSpPr>
          <p:spPr>
            <a:xfrm>
              <a:off x="6067067" y="373832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Light" panose="020B0502040204020203" pitchFamily="34" charset="-122"/>
                <a:ea typeface="微软雅黑 Light" panose="020B0502040204020203" pitchFamily="34" charset="-122"/>
              </a:endParaRPr>
            </a:p>
          </p:txBody>
        </p:sp>
        <p:sp>
          <p:nvSpPr>
            <p:cNvPr id="108" name="矩形 107"/>
            <p:cNvSpPr/>
            <p:nvPr/>
          </p:nvSpPr>
          <p:spPr>
            <a:xfrm>
              <a:off x="6067066" y="441459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Light" panose="020B0502040204020203" pitchFamily="34" charset="-122"/>
                <a:ea typeface="微软雅黑 Light" panose="020B0502040204020203" pitchFamily="34" charset="-122"/>
              </a:endParaRPr>
            </a:p>
          </p:txBody>
        </p:sp>
        <p:sp>
          <p:nvSpPr>
            <p:cNvPr id="109" name="矩形 108"/>
            <p:cNvSpPr/>
            <p:nvPr/>
          </p:nvSpPr>
          <p:spPr>
            <a:xfrm>
              <a:off x="6067065" y="509086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Light" panose="020B0502040204020203" pitchFamily="34" charset="-122"/>
                <a:ea typeface="微软雅黑 Light" panose="020B0502040204020203" pitchFamily="34" charset="-122"/>
              </a:endParaRPr>
            </a:p>
          </p:txBody>
        </p:sp>
        <p:sp>
          <p:nvSpPr>
            <p:cNvPr id="110" name="矩形 109"/>
            <p:cNvSpPr/>
            <p:nvPr/>
          </p:nvSpPr>
          <p:spPr>
            <a:xfrm>
              <a:off x="6067064" y="576713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Light" panose="020B0502040204020203" pitchFamily="34" charset="-122"/>
                <a:ea typeface="微软雅黑 Light" panose="020B0502040204020203" pitchFamily="34" charset="-122"/>
              </a:endParaRPr>
            </a:p>
          </p:txBody>
        </p:sp>
        <p:sp>
          <p:nvSpPr>
            <p:cNvPr id="111" name="矩形 110"/>
            <p:cNvSpPr/>
            <p:nvPr/>
          </p:nvSpPr>
          <p:spPr>
            <a:xfrm>
              <a:off x="6067063" y="6443408"/>
              <a:ext cx="101113" cy="3399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Light" panose="020B0502040204020203" pitchFamily="34" charset="-122"/>
                <a:ea typeface="微软雅黑 Light" panose="020B0502040204020203" pitchFamily="34" charset="-122"/>
              </a:endParaRPr>
            </a:p>
          </p:txBody>
        </p:sp>
      </p:grpSp>
      <p:sp>
        <p:nvSpPr>
          <p:cNvPr id="2" name="文本框 1"/>
          <p:cNvSpPr txBox="1"/>
          <p:nvPr/>
        </p:nvSpPr>
        <p:spPr>
          <a:xfrm>
            <a:off x="1785074" y="2033448"/>
            <a:ext cx="2941153"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TTTLE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118" name="文本框 117"/>
          <p:cNvSpPr txBox="1"/>
          <p:nvPr/>
        </p:nvSpPr>
        <p:spPr>
          <a:xfrm>
            <a:off x="1785075" y="2545080"/>
            <a:ext cx="3503930" cy="1015663"/>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119" name="文本框 118"/>
          <p:cNvSpPr txBox="1"/>
          <p:nvPr/>
        </p:nvSpPr>
        <p:spPr>
          <a:xfrm>
            <a:off x="7347229" y="2033448"/>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120" name="文本框 119"/>
          <p:cNvSpPr txBox="1"/>
          <p:nvPr/>
        </p:nvSpPr>
        <p:spPr>
          <a:xfrm>
            <a:off x="7347229" y="2545080"/>
            <a:ext cx="3503930" cy="1015663"/>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121" name="文本框 120"/>
          <p:cNvSpPr txBox="1"/>
          <p:nvPr/>
        </p:nvSpPr>
        <p:spPr>
          <a:xfrm>
            <a:off x="1156425" y="4035541"/>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122" name="文本框 121"/>
          <p:cNvSpPr txBox="1"/>
          <p:nvPr/>
        </p:nvSpPr>
        <p:spPr>
          <a:xfrm>
            <a:off x="1156425" y="4547173"/>
            <a:ext cx="3503930" cy="1015663"/>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123" name="文本框 122"/>
          <p:cNvSpPr txBox="1"/>
          <p:nvPr/>
        </p:nvSpPr>
        <p:spPr>
          <a:xfrm>
            <a:off x="8146059" y="4035541"/>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124" name="文本框 123"/>
          <p:cNvSpPr txBox="1"/>
          <p:nvPr/>
        </p:nvSpPr>
        <p:spPr>
          <a:xfrm>
            <a:off x="8146059" y="4547173"/>
            <a:ext cx="3503930" cy="1015663"/>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endParaRPr lang="zh-CN" altLang="en-US" sz="2000">
              <a:solidFill>
                <a:schemeClr val="bg1"/>
              </a:solidFill>
              <a:latin typeface="微软雅黑 Light" panose="020B0502040204020203" pitchFamily="34" charset="-122"/>
              <a:ea typeface="微软雅黑 Light" panose="020B0502040204020203" pitchFamily="34" charset="-122"/>
            </a:endParaRPr>
          </a:p>
        </p:txBody>
      </p:sp>
      <p:grpSp>
        <p:nvGrpSpPr>
          <p:cNvPr id="21" name="组合 20"/>
          <p:cNvGrpSpPr/>
          <p:nvPr/>
        </p:nvGrpSpPr>
        <p:grpSpPr>
          <a:xfrm>
            <a:off x="75679" y="31986"/>
            <a:ext cx="790115" cy="787014"/>
            <a:chOff x="3259241" y="1649414"/>
            <a:chExt cx="1846159" cy="1838914"/>
          </a:xfrm>
        </p:grpSpPr>
        <p:sp>
          <p:nvSpPr>
            <p:cNvPr id="22"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4" name="文本框 83"/>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85" name="直接连接符 84"/>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88" name="文本框 87"/>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style.rotation</p:attrName>
                                        </p:attrNameLst>
                                      </p:cBhvr>
                                      <p:tavLst>
                                        <p:tav tm="0">
                                          <p:val>
                                            <p:fltVal val="360"/>
                                          </p:val>
                                        </p:tav>
                                        <p:tav tm="100000">
                                          <p:val>
                                            <p:fltVal val="0"/>
                                          </p:val>
                                        </p:tav>
                                      </p:tavLst>
                                    </p:anim>
                                    <p:animEffect transition="in" filter="fade">
                                      <p:cBhvr>
                                        <p:cTn id="16" dur="500"/>
                                        <p:tgtEl>
                                          <p:spTgt spid="21"/>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700" fill="hold"/>
                                        <p:tgtEl>
                                          <p:spTgt spid="84"/>
                                        </p:tgtEl>
                                        <p:attrNameLst>
                                          <p:attrName>ppt_w</p:attrName>
                                        </p:attrNameLst>
                                      </p:cBhvr>
                                      <p:tavLst>
                                        <p:tav tm="0">
                                          <p:val>
                                            <p:fltVal val="0"/>
                                          </p:val>
                                        </p:tav>
                                        <p:tav tm="100000">
                                          <p:val>
                                            <p:strVal val="#ppt_w"/>
                                          </p:val>
                                        </p:tav>
                                      </p:tavLst>
                                    </p:anim>
                                    <p:anim calcmode="lin" valueType="num">
                                      <p:cBhvr>
                                        <p:cTn id="20" dur="700" fill="hold"/>
                                        <p:tgtEl>
                                          <p:spTgt spid="84"/>
                                        </p:tgtEl>
                                        <p:attrNameLst>
                                          <p:attrName>ppt_h</p:attrName>
                                        </p:attrNameLst>
                                      </p:cBhvr>
                                      <p:tavLst>
                                        <p:tav tm="0">
                                          <p:val>
                                            <p:fltVal val="0"/>
                                          </p:val>
                                        </p:tav>
                                        <p:tav tm="100000">
                                          <p:val>
                                            <p:strVal val="#ppt_h"/>
                                          </p:val>
                                        </p:tav>
                                      </p:tavLst>
                                    </p:anim>
                                    <p:anim calcmode="lin" valueType="num">
                                      <p:cBhvr>
                                        <p:cTn id="21" dur="700" fill="hold"/>
                                        <p:tgtEl>
                                          <p:spTgt spid="84"/>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8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700" fill="hold"/>
                                        <p:tgtEl>
                                          <p:spTgt spid="87"/>
                                        </p:tgtEl>
                                        <p:attrNameLst>
                                          <p:attrName>ppt_w</p:attrName>
                                        </p:attrNameLst>
                                      </p:cBhvr>
                                      <p:tavLst>
                                        <p:tav tm="0">
                                          <p:val>
                                            <p:fltVal val="0"/>
                                          </p:val>
                                        </p:tav>
                                        <p:tav tm="100000">
                                          <p:val>
                                            <p:strVal val="#ppt_w"/>
                                          </p:val>
                                        </p:tav>
                                      </p:tavLst>
                                    </p:anim>
                                    <p:anim calcmode="lin" valueType="num">
                                      <p:cBhvr>
                                        <p:cTn id="26" dur="700" fill="hold"/>
                                        <p:tgtEl>
                                          <p:spTgt spid="87"/>
                                        </p:tgtEl>
                                        <p:attrNameLst>
                                          <p:attrName>ppt_h</p:attrName>
                                        </p:attrNameLst>
                                      </p:cBhvr>
                                      <p:tavLst>
                                        <p:tav tm="0">
                                          <p:val>
                                            <p:fltVal val="0"/>
                                          </p:val>
                                        </p:tav>
                                        <p:tav tm="100000">
                                          <p:val>
                                            <p:strVal val="#ppt_h"/>
                                          </p:val>
                                        </p:tav>
                                      </p:tavLst>
                                    </p:anim>
                                    <p:anim calcmode="lin" valueType="num">
                                      <p:cBhvr>
                                        <p:cTn id="27" dur="700" fill="hold"/>
                                        <p:tgtEl>
                                          <p:spTgt spid="87"/>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8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p:cTn id="31" dur="700" fill="hold"/>
                                        <p:tgtEl>
                                          <p:spTgt spid="88"/>
                                        </p:tgtEl>
                                        <p:attrNameLst>
                                          <p:attrName>ppt_w</p:attrName>
                                        </p:attrNameLst>
                                      </p:cBhvr>
                                      <p:tavLst>
                                        <p:tav tm="0">
                                          <p:val>
                                            <p:fltVal val="0"/>
                                          </p:val>
                                        </p:tav>
                                        <p:tav tm="100000">
                                          <p:val>
                                            <p:strVal val="#ppt_w"/>
                                          </p:val>
                                        </p:tav>
                                      </p:tavLst>
                                    </p:anim>
                                    <p:anim calcmode="lin" valueType="num">
                                      <p:cBhvr>
                                        <p:cTn id="32" dur="700" fill="hold"/>
                                        <p:tgtEl>
                                          <p:spTgt spid="88"/>
                                        </p:tgtEl>
                                        <p:attrNameLst>
                                          <p:attrName>ppt_h</p:attrName>
                                        </p:attrNameLst>
                                      </p:cBhvr>
                                      <p:tavLst>
                                        <p:tav tm="0">
                                          <p:val>
                                            <p:fltVal val="0"/>
                                          </p:val>
                                        </p:tav>
                                        <p:tav tm="100000">
                                          <p:val>
                                            <p:strVal val="#ppt_h"/>
                                          </p:val>
                                        </p:tav>
                                      </p:tavLst>
                                    </p:anim>
                                    <p:anim calcmode="lin" valueType="num">
                                      <p:cBhvr>
                                        <p:cTn id="33" dur="700" fill="hold"/>
                                        <p:tgtEl>
                                          <p:spTgt spid="88"/>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7"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2"/>
          <p:cNvSpPr txBox="1"/>
          <p:nvPr/>
        </p:nvSpPr>
        <p:spPr>
          <a:xfrm>
            <a:off x="2063553" y="1088545"/>
            <a:ext cx="1688283" cy="995209"/>
          </a:xfrm>
          <a:prstGeom prst="rect">
            <a:avLst/>
          </a:prstGeom>
          <a:noFill/>
        </p:spPr>
        <p:txBody>
          <a:bodyPr wrap="none" rtlCol="0">
            <a:spAutoFit/>
          </a:bodyPr>
          <a:lstStyle/>
          <a:p>
            <a:r>
              <a:rPr lang="zh-CN" altLang="en-US" sz="5865" b="1">
                <a:solidFill>
                  <a:schemeClr val="bg1"/>
                </a:solidFill>
                <a:latin typeface="微软雅黑" panose="020B0503020204020204" pitchFamily="34" charset="-122"/>
                <a:ea typeface="微软雅黑" panose="020B0503020204020204" pitchFamily="34" charset="-122"/>
              </a:rPr>
              <a:t>前言</a:t>
            </a:r>
            <a:endParaRPr lang="zh-CN" altLang="en-US" sz="5865" b="1">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756289" y="1409667"/>
            <a:ext cx="1702710" cy="666786"/>
          </a:xfrm>
          <a:prstGeom prst="rect">
            <a:avLst/>
          </a:prstGeom>
        </p:spPr>
        <p:txBody>
          <a:bodyPr wrap="none">
            <a:spAutoFit/>
          </a:bodyPr>
          <a:lstStyle/>
          <a:p>
            <a:r>
              <a:rPr lang="en-US" altLang="zh-CN" sz="3735">
                <a:solidFill>
                  <a:schemeClr val="bg1">
                    <a:alpha val="42000"/>
                  </a:schemeClr>
                </a:solidFill>
                <a:latin typeface="Impact" panose="020B0806030902050204" pitchFamily="34" charset="0"/>
              </a:rPr>
              <a:t>Preface</a:t>
            </a:r>
            <a:endParaRPr lang="en-US" altLang="zh-CN" sz="3735">
              <a:solidFill>
                <a:schemeClr val="bg1">
                  <a:alpha val="42000"/>
                </a:schemeClr>
              </a:solidFill>
              <a:latin typeface="Impact" panose="020B0806030902050204" pitchFamily="34" charset="0"/>
            </a:endParaRPr>
          </a:p>
        </p:txBody>
      </p:sp>
      <p:sp>
        <p:nvSpPr>
          <p:cNvPr id="4" name="矩形 3"/>
          <p:cNvSpPr>
            <a:spLocks noChangeArrowheads="1"/>
          </p:cNvSpPr>
          <p:nvPr/>
        </p:nvSpPr>
        <p:spPr bwMode="auto">
          <a:xfrm>
            <a:off x="1967542" y="2498508"/>
            <a:ext cx="8075311"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3465"/>
              </a:lnSpc>
              <a:defRPr/>
            </a:pPr>
            <a:r>
              <a:rPr lang="zh-CN" altLang="en-US" sz="1865" kern="0">
                <a:solidFill>
                  <a:schemeClr val="bg1"/>
                </a:solidFill>
                <a:latin typeface="微软雅黑" panose="020B0503020204020204" pitchFamily="34" charset="-122"/>
                <a:ea typeface="微软雅黑" panose="020B0503020204020204" pitchFamily="34" charset="-122"/>
              </a:rPr>
              <a:t>随着国内商务企业的不断增多，团购能力不断的日益提高，文具行业势必也以更快的速度发展。许多大型外企文具生产商、经销商纷纷进驻国内主要市场，正是看中文具广阔的市场有良好发展前景。我们创办的“博学文具有限公司”重点在于“贴心的服务，实惠的价格”，服务是质量的前提，质量是服务的后盾。我们公司能最大限度地为校内学生提供购买各种各样高质量的文具，以及提供方便快捷的服务，以更好的质量，更便宜的价格为大家服务。</a:t>
            </a:r>
            <a:endParaRPr lang="zh-CN" altLang="en-US" sz="1865" kern="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851491" y="2109663"/>
            <a:ext cx="8383383" cy="0"/>
          </a:xfrm>
          <a:prstGeom prst="line">
            <a:avLst/>
          </a:prstGeom>
          <a:ln>
            <a:solidFill>
              <a:schemeClr val="bg1"/>
            </a:solidFill>
            <a:headEnd type="oval" w="sm" len="sm"/>
            <a:tailEnd type="oval" w="sm"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651175" y="770317"/>
            <a:ext cx="1285252" cy="1285252"/>
            <a:chOff x="4752974" y="731199"/>
            <a:chExt cx="963939" cy="963939"/>
          </a:xfrm>
        </p:grpSpPr>
        <p:grpSp>
          <p:nvGrpSpPr>
            <p:cNvPr id="7" name="组合 6"/>
            <p:cNvGrpSpPr/>
            <p:nvPr/>
          </p:nvGrpSpPr>
          <p:grpSpPr>
            <a:xfrm flipH="1">
              <a:off x="5025665" y="1068916"/>
              <a:ext cx="402354" cy="360000"/>
              <a:chOff x="7008812" y="2716213"/>
              <a:chExt cx="1236664" cy="1106487"/>
            </a:xfrm>
            <a:solidFill>
              <a:schemeClr val="bg1"/>
            </a:solidFill>
            <a:effectLst>
              <a:outerShdw blurRad="50800" dist="38100" dir="2700000" algn="tl" rotWithShape="0">
                <a:prstClr val="black">
                  <a:alpha val="40000"/>
                </a:prstClr>
              </a:outerShdw>
            </a:effectLst>
          </p:grpSpPr>
          <p:sp>
            <p:nvSpPr>
              <p:cNvPr id="9" name="Freeform 23"/>
              <p:cNvSpPr/>
              <p:nvPr/>
            </p:nvSpPr>
            <p:spPr bwMode="auto">
              <a:xfrm>
                <a:off x="7761288" y="3354388"/>
                <a:ext cx="484188" cy="296862"/>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24"/>
              <p:cNvSpPr>
                <a:spLocks noEditPoints="1"/>
              </p:cNvSpPr>
              <p:nvPr/>
            </p:nvSpPr>
            <p:spPr bwMode="auto">
              <a:xfrm>
                <a:off x="7143750" y="2716213"/>
                <a:ext cx="269875" cy="274637"/>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25"/>
              <p:cNvSpPr/>
              <p:nvPr/>
            </p:nvSpPr>
            <p:spPr bwMode="auto">
              <a:xfrm>
                <a:off x="7008812" y="2798763"/>
                <a:ext cx="911225" cy="1023937"/>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8" name="Freeform 48"/>
            <p:cNvSpPr>
              <a:spLocks noEditPoints="1"/>
            </p:cNvSpPr>
            <p:nvPr/>
          </p:nvSpPr>
          <p:spPr bwMode="auto">
            <a:xfrm>
              <a:off x="4752974" y="731199"/>
              <a:ext cx="963939" cy="963939"/>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no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400" kern="0">
                <a:solidFill>
                  <a:prstClr val="black"/>
                </a:solidFill>
                <a:ea typeface="微软雅黑" panose="020B0503020204020204" pitchFamily="34" charset="-122"/>
              </a:endParaRPr>
            </a:p>
          </p:txBody>
        </p:sp>
      </p:grpSp>
      <p:sp>
        <p:nvSpPr>
          <p:cNvPr id="12" name="Freeform 48"/>
          <p:cNvSpPr>
            <a:spLocks noEditPoints="1"/>
          </p:cNvSpPr>
          <p:nvPr/>
        </p:nvSpPr>
        <p:spPr bwMode="auto">
          <a:xfrm>
            <a:off x="8651175" y="770317"/>
            <a:ext cx="1285252" cy="1285252"/>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defTabSz="1219200">
              <a:defRPr/>
            </a:pPr>
            <a:endParaRPr lang="zh-CN" altLang="en-US" sz="2400" kern="0">
              <a:solidFill>
                <a:prstClr val="black"/>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400" fill="hold"/>
                                        <p:tgtEl>
                                          <p:spTgt spid="12"/>
                                        </p:tgtEl>
                                        <p:attrNameLst>
                                          <p:attrName>ppt_x</p:attrName>
                                        </p:attrNameLst>
                                      </p:cBhvr>
                                      <p:tavLst>
                                        <p:tav tm="0">
                                          <p:val>
                                            <p:strVal val="0-#ppt_w/2"/>
                                          </p:val>
                                        </p:tav>
                                        <p:tav tm="100000">
                                          <p:val>
                                            <p:strVal val="#ppt_x"/>
                                          </p:val>
                                        </p:tav>
                                      </p:tavLst>
                                    </p:anim>
                                    <p:anim calcmode="lin" valueType="num">
                                      <p:cBhvr additive="base">
                                        <p:cTn id="11" dur="1400" fill="hold"/>
                                        <p:tgtEl>
                                          <p:spTgt spid="12"/>
                                        </p:tgtEl>
                                        <p:attrNameLst>
                                          <p:attrName>ppt_y</p:attrName>
                                        </p:attrNameLst>
                                      </p:cBhvr>
                                      <p:tavLst>
                                        <p:tav tm="0">
                                          <p:val>
                                            <p:strVal val="#ppt_y"/>
                                          </p:val>
                                        </p:tav>
                                        <p:tav tm="100000">
                                          <p:val>
                                            <p:strVal val="#ppt_y"/>
                                          </p:val>
                                        </p:tav>
                                      </p:tavLst>
                                    </p:anim>
                                  </p:childTnLst>
                                </p:cTn>
                              </p:par>
                              <p:par>
                                <p:cTn id="12" presetID="8" presetClass="emph" presetSubtype="0" fill="hold" grpId="1" nodeType="withEffect">
                                  <p:stCondLst>
                                    <p:cond delay="300"/>
                                  </p:stCondLst>
                                  <p:childTnLst>
                                    <p:animRot by="21600000">
                                      <p:cBhvr>
                                        <p:cTn id="13" dur="1400" fill="hold"/>
                                        <p:tgtEl>
                                          <p:spTgt spid="12"/>
                                        </p:tgtEl>
                                        <p:attrNameLst>
                                          <p:attrName>r</p:attrName>
                                        </p:attrNameLst>
                                      </p:cBhvr>
                                    </p:animRot>
                                  </p:childTnLst>
                                </p:cTn>
                              </p:par>
                              <p:par>
                                <p:cTn id="14" presetID="2" presetClass="entr" presetSubtype="8"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400" fill="hold"/>
                                        <p:tgtEl>
                                          <p:spTgt spid="6"/>
                                        </p:tgtEl>
                                        <p:attrNameLst>
                                          <p:attrName>ppt_x</p:attrName>
                                        </p:attrNameLst>
                                      </p:cBhvr>
                                      <p:tavLst>
                                        <p:tav tm="0">
                                          <p:val>
                                            <p:strVal val="0-#ppt_w/2"/>
                                          </p:val>
                                        </p:tav>
                                        <p:tav tm="100000">
                                          <p:val>
                                            <p:strVal val="#ppt_x"/>
                                          </p:val>
                                        </p:tav>
                                      </p:tavLst>
                                    </p:anim>
                                    <p:anim calcmode="lin" valueType="num">
                                      <p:cBhvr additive="base">
                                        <p:cTn id="17" dur="14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2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23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0-#ppt_h/2"/>
                                          </p:val>
                                        </p:tav>
                                        <p:tav tm="100000">
                                          <p:val>
                                            <p:strVal val="#ppt_y"/>
                                          </p:val>
                                        </p:tav>
                                      </p:tavLst>
                                    </p:anim>
                                  </p:childTnLst>
                                </p:cTn>
                              </p:par>
                              <p:par>
                                <p:cTn id="26" presetID="53" presetClass="entr" presetSubtype="16" fill="hold" grpId="0" nodeType="withEffect">
                                  <p:stCondLst>
                                    <p:cond delay="2600"/>
                                  </p:stCondLst>
                                  <p:childTnLst>
                                    <p:set>
                                      <p:cBhvr>
                                        <p:cTn id="27" dur="1" fill="hold">
                                          <p:stCondLst>
                                            <p:cond delay="0"/>
                                          </p:stCondLst>
                                        </p:cTn>
                                        <p:tgtEl>
                                          <p:spTgt spid="4"/>
                                        </p:tgtEl>
                                        <p:attrNameLst>
                                          <p:attrName>style.visibility</p:attrName>
                                        </p:attrNameLst>
                                      </p:cBhvr>
                                      <p:to>
                                        <p:strVal val="visible"/>
                                      </p:to>
                                    </p:set>
                                    <p:anim calcmode="lin" valueType="num">
                                      <p:cBhvr>
                                        <p:cTn id="28" dur="2400" fill="hold"/>
                                        <p:tgtEl>
                                          <p:spTgt spid="4"/>
                                        </p:tgtEl>
                                        <p:attrNameLst>
                                          <p:attrName>ppt_w</p:attrName>
                                        </p:attrNameLst>
                                      </p:cBhvr>
                                      <p:tavLst>
                                        <p:tav tm="0">
                                          <p:val>
                                            <p:fltVal val="0"/>
                                          </p:val>
                                        </p:tav>
                                        <p:tav tm="100000">
                                          <p:val>
                                            <p:strVal val="#ppt_w"/>
                                          </p:val>
                                        </p:tav>
                                      </p:tavLst>
                                    </p:anim>
                                    <p:anim calcmode="lin" valueType="num">
                                      <p:cBhvr>
                                        <p:cTn id="29" dur="2400" fill="hold"/>
                                        <p:tgtEl>
                                          <p:spTgt spid="4"/>
                                        </p:tgtEl>
                                        <p:attrNameLst>
                                          <p:attrName>ppt_h</p:attrName>
                                        </p:attrNameLst>
                                      </p:cBhvr>
                                      <p:tavLst>
                                        <p:tav tm="0">
                                          <p:val>
                                            <p:fltVal val="0"/>
                                          </p:val>
                                        </p:tav>
                                        <p:tav tm="100000">
                                          <p:val>
                                            <p:strVal val="#ppt_h"/>
                                          </p:val>
                                        </p:tav>
                                      </p:tavLst>
                                    </p:anim>
                                    <p:animEffect transition="in" filter="fade">
                                      <p:cBhvr>
                                        <p:cTn id="30" dur="2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67570" y="820808"/>
            <a:ext cx="2881205" cy="2368645"/>
            <a:chOff x="1729502" y="1220490"/>
            <a:chExt cx="1283815"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4" name="六边形 3"/>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5" name="TextBox 88"/>
            <p:cNvSpPr txBox="1"/>
            <p:nvPr/>
          </p:nvSpPr>
          <p:spPr>
            <a:xfrm>
              <a:off x="2126937" y="1519637"/>
              <a:ext cx="886380" cy="457162"/>
            </a:xfrm>
            <a:prstGeom prst="rect">
              <a:avLst/>
            </a:prstGeom>
            <a:noFill/>
          </p:spPr>
          <p:txBody>
            <a:bodyPr wrap="square" lIns="0" tIns="0" rIns="0" bIns="0" rtlCol="0">
              <a:spAutoFit/>
            </a:bodyPr>
            <a:lstStyle/>
            <a:p>
              <a:r>
                <a:rPr lang="en-US" altLang="zh-CN" sz="6665" b="1">
                  <a:solidFill>
                    <a:srgbClr val="013A4B"/>
                  </a:solidFill>
                  <a:latin typeface="微软雅黑" panose="020B0503020204020204" pitchFamily="34" charset="-122"/>
                  <a:ea typeface="微软雅黑" panose="020B0503020204020204" pitchFamily="34" charset="-122"/>
                </a:rPr>
                <a:t>04</a:t>
              </a:r>
              <a:endParaRPr lang="en-US" altLang="zh-CN" sz="6665" b="1">
                <a:solidFill>
                  <a:srgbClr val="013A4B"/>
                </a:solidFill>
                <a:latin typeface="微软雅黑" panose="020B0503020204020204" pitchFamily="34" charset="-122"/>
                <a:ea typeface="微软雅黑" panose="020B0503020204020204" pitchFamily="34" charset="-122"/>
              </a:endParaRPr>
            </a:p>
          </p:txBody>
        </p:sp>
      </p:grpSp>
      <p:sp>
        <p:nvSpPr>
          <p:cNvPr id="6" name="TextBox 1"/>
          <p:cNvSpPr txBox="1"/>
          <p:nvPr/>
        </p:nvSpPr>
        <p:spPr>
          <a:xfrm>
            <a:off x="4228459" y="3421024"/>
            <a:ext cx="3570208" cy="707886"/>
          </a:xfrm>
          <a:prstGeom prst="rect">
            <a:avLst/>
          </a:prstGeom>
          <a:noFill/>
        </p:spPr>
        <p:txBody>
          <a:bodyPr wrap="none" rtlCol="0">
            <a:spAutoFit/>
          </a:bodyPr>
          <a:lstStyle/>
          <a:p>
            <a:pPr marL="0" lvl="1"/>
            <a:r>
              <a:rPr lang="zh-CN" altLang="en-US" sz="4000" b="1" spc="400">
                <a:solidFill>
                  <a:schemeClr val="bg1"/>
                </a:solidFill>
                <a:latin typeface="微软雅黑" panose="020B0503020204020204" pitchFamily="34" charset="-122"/>
                <a:ea typeface="微软雅黑" panose="020B0503020204020204" pitchFamily="34" charset="-122"/>
              </a:rPr>
              <a:t>工作存在不足</a:t>
            </a:r>
            <a:endParaRPr lang="zh-CN" altLang="en-US" sz="4000" b="1" spc="400">
              <a:solidFill>
                <a:schemeClr val="bg1"/>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4020471" y="4258974"/>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020470" y="4627582"/>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561651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1651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721255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721255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039246" y="1546734"/>
            <a:ext cx="2795818" cy="933024"/>
            <a:chOff x="1484585" y="2573258"/>
            <a:chExt cx="8298305" cy="2769322"/>
          </a:xfrm>
          <a:solidFill>
            <a:srgbClr val="FEFEFE">
              <a:alpha val="30000"/>
            </a:srgbClr>
          </a:solidFill>
          <a:effectLst/>
        </p:grpSpPr>
        <p:sp>
          <p:nvSpPr>
            <p:cNvPr id="14" name="任意多边形 13"/>
            <p:cNvSpPr/>
            <p:nvPr/>
          </p:nvSpPr>
          <p:spPr>
            <a:xfrm rot="20853772">
              <a:off x="1484585" y="3570605"/>
              <a:ext cx="997607" cy="1771975"/>
            </a:xfrm>
            <a:custGeom>
              <a:avLst/>
              <a:gdLst>
                <a:gd name="connsiteX0" fmla="*/ 415802 w 997607"/>
                <a:gd name="connsiteY0" fmla="*/ 1186515 h 1771975"/>
                <a:gd name="connsiteX1" fmla="*/ 201260 w 997607"/>
                <a:gd name="connsiteY1" fmla="*/ 1323524 h 1771975"/>
                <a:gd name="connsiteX2" fmla="*/ 338269 w 997607"/>
                <a:gd name="connsiteY2" fmla="*/ 1538067 h 1771975"/>
                <a:gd name="connsiteX3" fmla="*/ 552812 w 997607"/>
                <a:gd name="connsiteY3" fmla="*/ 1401057 h 1771975"/>
                <a:gd name="connsiteX4" fmla="*/ 415802 w 997607"/>
                <a:gd name="connsiteY4" fmla="*/ 1186515 h 1771975"/>
                <a:gd name="connsiteX5" fmla="*/ 896056 w 997607"/>
                <a:gd name="connsiteY5" fmla="*/ 13066 h 1771975"/>
                <a:gd name="connsiteX6" fmla="*/ 997607 w 997607"/>
                <a:gd name="connsiteY6" fmla="*/ 166271 h 1771975"/>
                <a:gd name="connsiteX7" fmla="*/ 997607 w 997607"/>
                <a:gd name="connsiteY7" fmla="*/ 1605704 h 1771975"/>
                <a:gd name="connsiteX8" fmla="*/ 831336 w 997607"/>
                <a:gd name="connsiteY8" fmla="*/ 1771975 h 1771975"/>
                <a:gd name="connsiteX9" fmla="*/ 166271 w 997607"/>
                <a:gd name="connsiteY9" fmla="*/ 1771975 h 1771975"/>
                <a:gd name="connsiteX10" fmla="*/ 0 w 997607"/>
                <a:gd name="connsiteY10" fmla="*/ 1605704 h 1771975"/>
                <a:gd name="connsiteX11" fmla="*/ 0 w 997607"/>
                <a:gd name="connsiteY11" fmla="*/ 166271 h 1771975"/>
                <a:gd name="connsiteX12" fmla="*/ 166271 w 997607"/>
                <a:gd name="connsiteY12" fmla="*/ 0 h 1771975"/>
                <a:gd name="connsiteX13" fmla="*/ 831336 w 997607"/>
                <a:gd name="connsiteY13" fmla="*/ 0 h 1771975"/>
                <a:gd name="connsiteX14" fmla="*/ 896056 w 997607"/>
                <a:gd name="connsiteY14" fmla="*/ 13066 h 17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607" h="1771975">
                  <a:moveTo>
                    <a:pt x="415802" y="1186515"/>
                  </a:moveTo>
                  <a:cubicBezTo>
                    <a:pt x="318724" y="1165105"/>
                    <a:pt x="222670" y="1226446"/>
                    <a:pt x="201260" y="1323524"/>
                  </a:cubicBezTo>
                  <a:cubicBezTo>
                    <a:pt x="179850" y="1420602"/>
                    <a:pt x="241191" y="1516657"/>
                    <a:pt x="338269" y="1538067"/>
                  </a:cubicBezTo>
                  <a:cubicBezTo>
                    <a:pt x="435348" y="1559477"/>
                    <a:pt x="531402" y="1498135"/>
                    <a:pt x="552812" y="1401057"/>
                  </a:cubicBezTo>
                  <a:cubicBezTo>
                    <a:pt x="574222" y="1303979"/>
                    <a:pt x="512880" y="1207925"/>
                    <a:pt x="415802" y="1186515"/>
                  </a:cubicBezTo>
                  <a:close/>
                  <a:moveTo>
                    <a:pt x="896056" y="13066"/>
                  </a:moveTo>
                  <a:cubicBezTo>
                    <a:pt x="955733" y="38308"/>
                    <a:pt x="997607" y="97399"/>
                    <a:pt x="997607" y="166271"/>
                  </a:cubicBezTo>
                  <a:lnTo>
                    <a:pt x="997607" y="1605704"/>
                  </a:lnTo>
                  <a:cubicBezTo>
                    <a:pt x="997607" y="1697533"/>
                    <a:pt x="923165" y="1771975"/>
                    <a:pt x="831336" y="1771975"/>
                  </a:cubicBezTo>
                  <a:lnTo>
                    <a:pt x="166271" y="1771975"/>
                  </a:lnTo>
                  <a:cubicBezTo>
                    <a:pt x="74442" y="1771975"/>
                    <a:pt x="0" y="1697533"/>
                    <a:pt x="0" y="1605704"/>
                  </a:cubicBezTo>
                  <a:lnTo>
                    <a:pt x="0" y="166271"/>
                  </a:lnTo>
                  <a:cubicBezTo>
                    <a:pt x="0" y="74442"/>
                    <a:pt x="74442" y="0"/>
                    <a:pt x="166271" y="0"/>
                  </a:cubicBezTo>
                  <a:lnTo>
                    <a:pt x="831336" y="0"/>
                  </a:lnTo>
                  <a:cubicBezTo>
                    <a:pt x="854293" y="0"/>
                    <a:pt x="876164" y="4653"/>
                    <a:pt x="896056" y="130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853772">
              <a:off x="2592143" y="2573258"/>
              <a:ext cx="7190747" cy="2750645"/>
            </a:xfrm>
            <a:custGeom>
              <a:avLst/>
              <a:gdLst>
                <a:gd name="connsiteX0" fmla="*/ 1690257 w 7190747"/>
                <a:gd name="connsiteY0" fmla="*/ 63720 h 2750645"/>
                <a:gd name="connsiteX1" fmla="*/ 1710827 w 7190747"/>
                <a:gd name="connsiteY1" fmla="*/ 80665 h 2750645"/>
                <a:gd name="connsiteX2" fmla="*/ 1743703 w 7190747"/>
                <a:gd name="connsiteY2" fmla="*/ 83767 h 2750645"/>
                <a:gd name="connsiteX3" fmla="*/ 2077695 w 7190747"/>
                <a:gd name="connsiteY3" fmla="*/ 201971 h 2750645"/>
                <a:gd name="connsiteX4" fmla="*/ 2359160 w 7190747"/>
                <a:gd name="connsiteY4" fmla="*/ 417148 h 2750645"/>
                <a:gd name="connsiteX5" fmla="*/ 2376789 w 7190747"/>
                <a:gd name="connsiteY5" fmla="*/ 439308 h 2750645"/>
                <a:gd name="connsiteX6" fmla="*/ 2381860 w 7190747"/>
                <a:gd name="connsiteY6" fmla="*/ 441045 h 2750645"/>
                <a:gd name="connsiteX7" fmla="*/ 2393600 w 7190747"/>
                <a:gd name="connsiteY7" fmla="*/ 455711 h 2750645"/>
                <a:gd name="connsiteX8" fmla="*/ 2882280 w 7190747"/>
                <a:gd name="connsiteY8" fmla="*/ 856541 h 2750645"/>
                <a:gd name="connsiteX9" fmla="*/ 3457335 w 7190747"/>
                <a:gd name="connsiteY9" fmla="*/ 1118809 h 2750645"/>
                <a:gd name="connsiteX10" fmla="*/ 3606514 w 7190747"/>
                <a:gd name="connsiteY10" fmla="*/ 1152029 h 2750645"/>
                <a:gd name="connsiteX11" fmla="*/ 3628117 w 7190747"/>
                <a:gd name="connsiteY11" fmla="*/ 1166820 h 2750645"/>
                <a:gd name="connsiteX12" fmla="*/ 3719186 w 7190747"/>
                <a:gd name="connsiteY12" fmla="*/ 1173494 h 2750645"/>
                <a:gd name="connsiteX13" fmla="*/ 4167244 w 7190747"/>
                <a:gd name="connsiteY13" fmla="*/ 1298231 h 2750645"/>
                <a:gd name="connsiteX14" fmla="*/ 4388223 w 7190747"/>
                <a:gd name="connsiteY14" fmla="*/ 1406261 h 2750645"/>
                <a:gd name="connsiteX15" fmla="*/ 4456070 w 7190747"/>
                <a:gd name="connsiteY15" fmla="*/ 1451210 h 2750645"/>
                <a:gd name="connsiteX16" fmla="*/ 4539007 w 7190747"/>
                <a:gd name="connsiteY16" fmla="*/ 1479375 h 2750645"/>
                <a:gd name="connsiteX17" fmla="*/ 4688650 w 7190747"/>
                <a:gd name="connsiteY17" fmla="*/ 1566364 h 2750645"/>
                <a:gd name="connsiteX18" fmla="*/ 4693428 w 7190747"/>
                <a:gd name="connsiteY18" fmla="*/ 1570712 h 2750645"/>
                <a:gd name="connsiteX19" fmla="*/ 4693883 w 7190747"/>
                <a:gd name="connsiteY19" fmla="*/ 1574073 h 2750645"/>
                <a:gd name="connsiteX20" fmla="*/ 4696700 w 7190747"/>
                <a:gd name="connsiteY20" fmla="*/ 1573691 h 2750645"/>
                <a:gd name="connsiteX21" fmla="*/ 4747478 w 7190747"/>
                <a:gd name="connsiteY21" fmla="*/ 1619904 h 2750645"/>
                <a:gd name="connsiteX22" fmla="*/ 4834208 w 7190747"/>
                <a:gd name="connsiteY22" fmla="*/ 1917577 h 2750645"/>
                <a:gd name="connsiteX23" fmla="*/ 4315372 w 7190747"/>
                <a:gd name="connsiteY23" fmla="*/ 2017445 h 2750645"/>
                <a:gd name="connsiteX24" fmla="*/ 4235615 w 7190747"/>
                <a:gd name="connsiteY24" fmla="*/ 1977886 h 2750645"/>
                <a:gd name="connsiteX25" fmla="*/ 4195375 w 7190747"/>
                <a:gd name="connsiteY25" fmla="*/ 1950576 h 2750645"/>
                <a:gd name="connsiteX26" fmla="*/ 4087040 w 7190747"/>
                <a:gd name="connsiteY26" fmla="*/ 1908395 h 2750645"/>
                <a:gd name="connsiteX27" fmla="*/ 3188785 w 7190747"/>
                <a:gd name="connsiteY27" fmla="*/ 1659649 h 2750645"/>
                <a:gd name="connsiteX28" fmla="*/ 1867036 w 7190747"/>
                <a:gd name="connsiteY28" fmla="*/ 1541042 h 2750645"/>
                <a:gd name="connsiteX29" fmla="*/ 1885822 w 7190747"/>
                <a:gd name="connsiteY29" fmla="*/ 1580030 h 2750645"/>
                <a:gd name="connsiteX30" fmla="*/ 1923191 w 7190747"/>
                <a:gd name="connsiteY30" fmla="*/ 1606087 h 2750645"/>
                <a:gd name="connsiteX31" fmla="*/ 1960052 w 7190747"/>
                <a:gd name="connsiteY31" fmla="*/ 1599579 h 2750645"/>
                <a:gd name="connsiteX32" fmla="*/ 3166634 w 7190747"/>
                <a:gd name="connsiteY32" fmla="*/ 1760086 h 2750645"/>
                <a:gd name="connsiteX33" fmla="*/ 4328801 w 7190747"/>
                <a:gd name="connsiteY33" fmla="*/ 2121992 h 2750645"/>
                <a:gd name="connsiteX34" fmla="*/ 4337697 w 7190747"/>
                <a:gd name="connsiteY34" fmla="*/ 2128196 h 2750645"/>
                <a:gd name="connsiteX35" fmla="*/ 4348898 w 7190747"/>
                <a:gd name="connsiteY35" fmla="*/ 2137587 h 2750645"/>
                <a:gd name="connsiteX36" fmla="*/ 4358963 w 7190747"/>
                <a:gd name="connsiteY36" fmla="*/ 2143024 h 2750645"/>
                <a:gd name="connsiteX37" fmla="*/ 4359503 w 7190747"/>
                <a:gd name="connsiteY37" fmla="*/ 2143402 h 2750645"/>
                <a:gd name="connsiteX38" fmla="*/ 4359622 w 7190747"/>
                <a:gd name="connsiteY38" fmla="*/ 2143381 h 2750645"/>
                <a:gd name="connsiteX39" fmla="*/ 4414390 w 7190747"/>
                <a:gd name="connsiteY39" fmla="*/ 2172971 h 2750645"/>
                <a:gd name="connsiteX40" fmla="*/ 4896139 w 7190747"/>
                <a:gd name="connsiteY40" fmla="*/ 1971311 h 2750645"/>
                <a:gd name="connsiteX41" fmla="*/ 4820135 w 7190747"/>
                <a:gd name="connsiteY41" fmla="*/ 1569417 h 2750645"/>
                <a:gd name="connsiteX42" fmla="*/ 4807328 w 7190747"/>
                <a:gd name="connsiteY42" fmla="*/ 1558680 h 2750645"/>
                <a:gd name="connsiteX43" fmla="*/ 6817179 w 7190747"/>
                <a:gd name="connsiteY43" fmla="*/ 1285971 h 2750645"/>
                <a:gd name="connsiteX44" fmla="*/ 6818683 w 7190747"/>
                <a:gd name="connsiteY44" fmla="*/ 1286946 h 2750645"/>
                <a:gd name="connsiteX45" fmla="*/ 6866215 w 7190747"/>
                <a:gd name="connsiteY45" fmla="*/ 1285931 h 2750645"/>
                <a:gd name="connsiteX46" fmla="*/ 6925526 w 7190747"/>
                <a:gd name="connsiteY46" fmla="*/ 1294186 h 2750645"/>
                <a:gd name="connsiteX47" fmla="*/ 7161554 w 7190747"/>
                <a:gd name="connsiteY47" fmla="*/ 1491298 h 2750645"/>
                <a:gd name="connsiteX48" fmla="*/ 7162210 w 7190747"/>
                <a:gd name="connsiteY48" fmla="*/ 1509881 h 2750645"/>
                <a:gd name="connsiteX49" fmla="*/ 7166071 w 7190747"/>
                <a:gd name="connsiteY49" fmla="*/ 1512387 h 2750645"/>
                <a:gd name="connsiteX50" fmla="*/ 7190747 w 7190747"/>
                <a:gd name="connsiteY50" fmla="*/ 1718642 h 2750645"/>
                <a:gd name="connsiteX51" fmla="*/ 7123753 w 7190747"/>
                <a:gd name="connsiteY51" fmla="*/ 1718642 h 2750645"/>
                <a:gd name="connsiteX52" fmla="*/ 6957481 w 7190747"/>
                <a:gd name="connsiteY52" fmla="*/ 1884912 h 2750645"/>
                <a:gd name="connsiteX53" fmla="*/ 6957481 w 7190747"/>
                <a:gd name="connsiteY53" fmla="*/ 1952253 h 2750645"/>
                <a:gd name="connsiteX54" fmla="*/ 6758783 w 7190747"/>
                <a:gd name="connsiteY54" fmla="*/ 1972892 h 2750645"/>
                <a:gd name="connsiteX55" fmla="*/ 5083681 w 7190747"/>
                <a:gd name="connsiteY55" fmla="*/ 2262080 h 2750645"/>
                <a:gd name="connsiteX56" fmla="*/ 3374675 w 7190747"/>
                <a:gd name="connsiteY56" fmla="*/ 2708199 h 2750645"/>
                <a:gd name="connsiteX57" fmla="*/ 3348015 w 7190747"/>
                <a:gd name="connsiteY57" fmla="*/ 2717248 h 2750645"/>
                <a:gd name="connsiteX58" fmla="*/ 3319537 w 7190747"/>
                <a:gd name="connsiteY58" fmla="*/ 2715961 h 2750645"/>
                <a:gd name="connsiteX59" fmla="*/ 3266115 w 7190747"/>
                <a:gd name="connsiteY59" fmla="*/ 2736021 h 2750645"/>
                <a:gd name="connsiteX60" fmla="*/ 3059670 w 7190747"/>
                <a:gd name="connsiteY60" fmla="*/ 2739950 h 2750645"/>
                <a:gd name="connsiteX61" fmla="*/ 2990242 w 7190747"/>
                <a:gd name="connsiteY61" fmla="*/ 2718755 h 2750645"/>
                <a:gd name="connsiteX62" fmla="*/ 2950657 w 7190747"/>
                <a:gd name="connsiteY62" fmla="*/ 2699297 h 2750645"/>
                <a:gd name="connsiteX63" fmla="*/ 2931225 w 7190747"/>
                <a:gd name="connsiteY63" fmla="*/ 2698419 h 2750645"/>
                <a:gd name="connsiteX64" fmla="*/ 2806328 w 7190747"/>
                <a:gd name="connsiteY64" fmla="*/ 2623815 h 2750645"/>
                <a:gd name="connsiteX65" fmla="*/ 1826732 w 7190747"/>
                <a:gd name="connsiteY65" fmla="*/ 2154827 h 2750645"/>
                <a:gd name="connsiteX66" fmla="*/ 75833 w 7190747"/>
                <a:gd name="connsiteY66" fmla="*/ 1664189 h 2750645"/>
                <a:gd name="connsiteX67" fmla="*/ 0 w 7190747"/>
                <a:gd name="connsiteY67" fmla="*/ 1660839 h 2750645"/>
                <a:gd name="connsiteX68" fmla="*/ 0 w 7190747"/>
                <a:gd name="connsiteY68" fmla="*/ 248637 h 2750645"/>
                <a:gd name="connsiteX69" fmla="*/ 4533 w 7190747"/>
                <a:gd name="connsiteY69" fmla="*/ 203668 h 2750645"/>
                <a:gd name="connsiteX70" fmla="*/ 66731 w 7190747"/>
                <a:gd name="connsiteY70" fmla="*/ 219612 h 2750645"/>
                <a:gd name="connsiteX71" fmla="*/ 614995 w 7190747"/>
                <a:gd name="connsiteY71" fmla="*/ 171262 h 2750645"/>
                <a:gd name="connsiteX72" fmla="*/ 802507 w 7190747"/>
                <a:gd name="connsiteY72" fmla="*/ 101458 h 2750645"/>
                <a:gd name="connsiteX73" fmla="*/ 939173 w 7190747"/>
                <a:gd name="connsiteY73" fmla="*/ 27872 h 2750645"/>
                <a:gd name="connsiteX74" fmla="*/ 958034 w 7190747"/>
                <a:gd name="connsiteY74" fmla="*/ 30170 h 2750645"/>
                <a:gd name="connsiteX75" fmla="*/ 1000690 w 7190747"/>
                <a:gd name="connsiteY75" fmla="*/ 16295 h 2750645"/>
                <a:gd name="connsiteX76" fmla="*/ 1585868 w 7190747"/>
                <a:gd name="connsiteY76" fmla="*/ 42977 h 27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190747" h="2750645">
                  <a:moveTo>
                    <a:pt x="1690257" y="63720"/>
                  </a:moveTo>
                  <a:lnTo>
                    <a:pt x="1710827" y="80665"/>
                  </a:lnTo>
                  <a:lnTo>
                    <a:pt x="1743703" y="83767"/>
                  </a:lnTo>
                  <a:cubicBezTo>
                    <a:pt x="1848128" y="100738"/>
                    <a:pt x="1963706" y="140226"/>
                    <a:pt x="2077695" y="201971"/>
                  </a:cubicBezTo>
                  <a:cubicBezTo>
                    <a:pt x="2191685" y="263718"/>
                    <a:pt x="2287898" y="338954"/>
                    <a:pt x="2359160" y="417148"/>
                  </a:cubicBezTo>
                  <a:lnTo>
                    <a:pt x="2376789" y="439308"/>
                  </a:lnTo>
                  <a:lnTo>
                    <a:pt x="2381860" y="441045"/>
                  </a:lnTo>
                  <a:lnTo>
                    <a:pt x="2393600" y="455711"/>
                  </a:lnTo>
                  <a:cubicBezTo>
                    <a:pt x="2518159" y="594094"/>
                    <a:pt x="2685265" y="733728"/>
                    <a:pt x="2882280" y="856541"/>
                  </a:cubicBezTo>
                  <a:cubicBezTo>
                    <a:pt x="3079296" y="979355"/>
                    <a:pt x="3278244" y="1067907"/>
                    <a:pt x="3457335" y="1118809"/>
                  </a:cubicBezTo>
                  <a:lnTo>
                    <a:pt x="3606514" y="1152029"/>
                  </a:lnTo>
                  <a:lnTo>
                    <a:pt x="3628117" y="1166820"/>
                  </a:lnTo>
                  <a:lnTo>
                    <a:pt x="3719186" y="1173494"/>
                  </a:lnTo>
                  <a:cubicBezTo>
                    <a:pt x="3854624" y="1190965"/>
                    <a:pt x="4009345" y="1232604"/>
                    <a:pt x="4167244" y="1298231"/>
                  </a:cubicBezTo>
                  <a:cubicBezTo>
                    <a:pt x="4246194" y="1331044"/>
                    <a:pt x="4320332" y="1367525"/>
                    <a:pt x="4388223" y="1406261"/>
                  </a:cubicBezTo>
                  <a:lnTo>
                    <a:pt x="4456070" y="1451210"/>
                  </a:lnTo>
                  <a:lnTo>
                    <a:pt x="4539007" y="1479375"/>
                  </a:lnTo>
                  <a:cubicBezTo>
                    <a:pt x="4595205" y="1502732"/>
                    <a:pt x="4645613" y="1532511"/>
                    <a:pt x="4688650" y="1566364"/>
                  </a:cubicBezTo>
                  <a:lnTo>
                    <a:pt x="4693428" y="1570712"/>
                  </a:lnTo>
                  <a:lnTo>
                    <a:pt x="4693883" y="1574073"/>
                  </a:lnTo>
                  <a:lnTo>
                    <a:pt x="4696700" y="1573691"/>
                  </a:lnTo>
                  <a:lnTo>
                    <a:pt x="4747478" y="1619904"/>
                  </a:lnTo>
                  <a:cubicBezTo>
                    <a:pt x="4835651" y="1713250"/>
                    <a:pt x="4872805" y="1824711"/>
                    <a:pt x="4834208" y="1917577"/>
                  </a:cubicBezTo>
                  <a:cubicBezTo>
                    <a:pt x="4772452" y="2066161"/>
                    <a:pt x="4540163" y="2110873"/>
                    <a:pt x="4315372" y="2017445"/>
                  </a:cubicBezTo>
                  <a:cubicBezTo>
                    <a:pt x="4287273" y="2005766"/>
                    <a:pt x="4260621" y="1992482"/>
                    <a:pt x="4235615" y="1977886"/>
                  </a:cubicBezTo>
                  <a:lnTo>
                    <a:pt x="4195375" y="1950576"/>
                  </a:lnTo>
                  <a:lnTo>
                    <a:pt x="4087040" y="1908395"/>
                  </a:lnTo>
                  <a:cubicBezTo>
                    <a:pt x="3861012" y="1827257"/>
                    <a:pt x="3543735" y="1737932"/>
                    <a:pt x="3188785" y="1659649"/>
                  </a:cubicBezTo>
                  <a:cubicBezTo>
                    <a:pt x="2478886" y="1503085"/>
                    <a:pt x="1887118" y="1449983"/>
                    <a:pt x="1867036" y="1541042"/>
                  </a:cubicBezTo>
                  <a:cubicBezTo>
                    <a:pt x="1864526" y="1552424"/>
                    <a:pt x="1871066" y="1565520"/>
                    <a:pt x="1885822" y="1580030"/>
                  </a:cubicBezTo>
                  <a:lnTo>
                    <a:pt x="1923191" y="1606087"/>
                  </a:lnTo>
                  <a:lnTo>
                    <a:pt x="1960052" y="1599579"/>
                  </a:lnTo>
                  <a:cubicBezTo>
                    <a:pt x="2168235" y="1583437"/>
                    <a:pt x="2634210" y="1642663"/>
                    <a:pt x="3166634" y="1760086"/>
                  </a:cubicBezTo>
                  <a:cubicBezTo>
                    <a:pt x="3699058" y="1877509"/>
                    <a:pt x="4146719" y="2019781"/>
                    <a:pt x="4328801" y="2121992"/>
                  </a:cubicBezTo>
                  <a:lnTo>
                    <a:pt x="4337697" y="2128196"/>
                  </a:lnTo>
                  <a:lnTo>
                    <a:pt x="4348898" y="2137587"/>
                  </a:lnTo>
                  <a:lnTo>
                    <a:pt x="4358963" y="2143024"/>
                  </a:lnTo>
                  <a:lnTo>
                    <a:pt x="4359503" y="2143402"/>
                  </a:lnTo>
                  <a:lnTo>
                    <a:pt x="4359622" y="2143381"/>
                  </a:lnTo>
                  <a:lnTo>
                    <a:pt x="4414390" y="2172971"/>
                  </a:lnTo>
                  <a:cubicBezTo>
                    <a:pt x="4601791" y="2250860"/>
                    <a:pt x="4817477" y="2160573"/>
                    <a:pt x="4896139" y="1971311"/>
                  </a:cubicBezTo>
                  <a:cubicBezTo>
                    <a:pt x="4955136" y="1829364"/>
                    <a:pt x="4920300" y="1672058"/>
                    <a:pt x="4820135" y="1569417"/>
                  </a:cubicBezTo>
                  <a:lnTo>
                    <a:pt x="4807328" y="1558680"/>
                  </a:lnTo>
                  <a:lnTo>
                    <a:pt x="6817179" y="1285971"/>
                  </a:lnTo>
                  <a:lnTo>
                    <a:pt x="6818683" y="1286946"/>
                  </a:lnTo>
                  <a:lnTo>
                    <a:pt x="6866215" y="1285931"/>
                  </a:lnTo>
                  <a:cubicBezTo>
                    <a:pt x="6885711" y="1287067"/>
                    <a:pt x="6905557" y="1289782"/>
                    <a:pt x="6925526" y="1294186"/>
                  </a:cubicBezTo>
                  <a:cubicBezTo>
                    <a:pt x="7045345" y="1320612"/>
                    <a:pt x="7135568" y="1400323"/>
                    <a:pt x="7161554" y="1491298"/>
                  </a:cubicBezTo>
                  <a:lnTo>
                    <a:pt x="7162210" y="1509881"/>
                  </a:lnTo>
                  <a:lnTo>
                    <a:pt x="7166071" y="1512387"/>
                  </a:lnTo>
                  <a:lnTo>
                    <a:pt x="7190747" y="1718642"/>
                  </a:lnTo>
                  <a:lnTo>
                    <a:pt x="7123753" y="1718642"/>
                  </a:lnTo>
                  <a:cubicBezTo>
                    <a:pt x="7031924" y="1718642"/>
                    <a:pt x="6957482" y="1793083"/>
                    <a:pt x="6957481" y="1884912"/>
                  </a:cubicBezTo>
                  <a:lnTo>
                    <a:pt x="6957481" y="1952253"/>
                  </a:lnTo>
                  <a:lnTo>
                    <a:pt x="6758783" y="1972892"/>
                  </a:lnTo>
                  <a:cubicBezTo>
                    <a:pt x="6311110" y="2024890"/>
                    <a:pt x="5722983" y="2124453"/>
                    <a:pt x="5083681" y="2262080"/>
                  </a:cubicBezTo>
                  <a:cubicBezTo>
                    <a:pt x="4412415" y="2406589"/>
                    <a:pt x="3809839" y="2566129"/>
                    <a:pt x="3374675" y="2708199"/>
                  </a:cubicBezTo>
                  <a:lnTo>
                    <a:pt x="3348015" y="2717248"/>
                  </a:lnTo>
                  <a:lnTo>
                    <a:pt x="3319537" y="2715961"/>
                  </a:lnTo>
                  <a:lnTo>
                    <a:pt x="3266115" y="2736021"/>
                  </a:lnTo>
                  <a:cubicBezTo>
                    <a:pt x="3203586" y="2753457"/>
                    <a:pt x="3132288" y="2755966"/>
                    <a:pt x="3059670" y="2739950"/>
                  </a:cubicBezTo>
                  <a:cubicBezTo>
                    <a:pt x="3035463" y="2734612"/>
                    <a:pt x="3012256" y="2727467"/>
                    <a:pt x="2990242" y="2718755"/>
                  </a:cubicBezTo>
                  <a:lnTo>
                    <a:pt x="2950657" y="2699297"/>
                  </a:lnTo>
                  <a:lnTo>
                    <a:pt x="2931225" y="2698419"/>
                  </a:lnTo>
                  <a:lnTo>
                    <a:pt x="2806328" y="2623815"/>
                  </a:lnTo>
                  <a:cubicBezTo>
                    <a:pt x="2526000" y="2465821"/>
                    <a:pt x="2192049" y="2304382"/>
                    <a:pt x="1826732" y="2154827"/>
                  </a:cubicBezTo>
                  <a:cubicBezTo>
                    <a:pt x="1130892" y="1869962"/>
                    <a:pt x="485942" y="1695638"/>
                    <a:pt x="75833" y="1664189"/>
                  </a:cubicBezTo>
                  <a:lnTo>
                    <a:pt x="0" y="1660839"/>
                  </a:lnTo>
                  <a:lnTo>
                    <a:pt x="0" y="248637"/>
                  </a:lnTo>
                  <a:lnTo>
                    <a:pt x="4533" y="203668"/>
                  </a:lnTo>
                  <a:lnTo>
                    <a:pt x="66731" y="219612"/>
                  </a:lnTo>
                  <a:cubicBezTo>
                    <a:pt x="218549" y="245682"/>
                    <a:pt x="413299" y="231625"/>
                    <a:pt x="614995" y="171262"/>
                  </a:cubicBezTo>
                  <a:cubicBezTo>
                    <a:pt x="681177" y="151456"/>
                    <a:pt x="743995" y="127894"/>
                    <a:pt x="802507" y="101458"/>
                  </a:cubicBezTo>
                  <a:lnTo>
                    <a:pt x="939173" y="27872"/>
                  </a:lnTo>
                  <a:lnTo>
                    <a:pt x="958034" y="30170"/>
                  </a:lnTo>
                  <a:lnTo>
                    <a:pt x="1000690" y="16295"/>
                  </a:lnTo>
                  <a:cubicBezTo>
                    <a:pt x="1128989" y="-12744"/>
                    <a:pt x="1332078" y="-2439"/>
                    <a:pt x="1585868" y="42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7296366" y="1544984"/>
            <a:ext cx="2795818" cy="933024"/>
            <a:chOff x="1484585" y="2573258"/>
            <a:chExt cx="8298305" cy="2769322"/>
          </a:xfrm>
          <a:gradFill>
            <a:gsLst>
              <a:gs pos="0">
                <a:srgbClr val="E4E4E4"/>
              </a:gs>
              <a:gs pos="100000">
                <a:srgbClr val="FEFEFE"/>
              </a:gs>
            </a:gsLst>
            <a:lin ang="3600000" scaled="0"/>
          </a:gradFill>
          <a:effectLst>
            <a:outerShdw blurRad="50800" dist="38100" dir="2700000" algn="tl" rotWithShape="0">
              <a:prstClr val="black">
                <a:alpha val="40000"/>
              </a:prstClr>
            </a:outerShdw>
          </a:effectLst>
        </p:grpSpPr>
        <p:sp>
          <p:nvSpPr>
            <p:cNvPr id="17" name="任意多边形 16"/>
            <p:cNvSpPr/>
            <p:nvPr/>
          </p:nvSpPr>
          <p:spPr>
            <a:xfrm rot="20853772">
              <a:off x="1484585" y="3570605"/>
              <a:ext cx="997607" cy="1771975"/>
            </a:xfrm>
            <a:custGeom>
              <a:avLst/>
              <a:gdLst>
                <a:gd name="connsiteX0" fmla="*/ 415802 w 997607"/>
                <a:gd name="connsiteY0" fmla="*/ 1186515 h 1771975"/>
                <a:gd name="connsiteX1" fmla="*/ 201260 w 997607"/>
                <a:gd name="connsiteY1" fmla="*/ 1323524 h 1771975"/>
                <a:gd name="connsiteX2" fmla="*/ 338269 w 997607"/>
                <a:gd name="connsiteY2" fmla="*/ 1538067 h 1771975"/>
                <a:gd name="connsiteX3" fmla="*/ 552812 w 997607"/>
                <a:gd name="connsiteY3" fmla="*/ 1401057 h 1771975"/>
                <a:gd name="connsiteX4" fmla="*/ 415802 w 997607"/>
                <a:gd name="connsiteY4" fmla="*/ 1186515 h 1771975"/>
                <a:gd name="connsiteX5" fmla="*/ 896056 w 997607"/>
                <a:gd name="connsiteY5" fmla="*/ 13066 h 1771975"/>
                <a:gd name="connsiteX6" fmla="*/ 997607 w 997607"/>
                <a:gd name="connsiteY6" fmla="*/ 166271 h 1771975"/>
                <a:gd name="connsiteX7" fmla="*/ 997607 w 997607"/>
                <a:gd name="connsiteY7" fmla="*/ 1605704 h 1771975"/>
                <a:gd name="connsiteX8" fmla="*/ 831336 w 997607"/>
                <a:gd name="connsiteY8" fmla="*/ 1771975 h 1771975"/>
                <a:gd name="connsiteX9" fmla="*/ 166271 w 997607"/>
                <a:gd name="connsiteY9" fmla="*/ 1771975 h 1771975"/>
                <a:gd name="connsiteX10" fmla="*/ 0 w 997607"/>
                <a:gd name="connsiteY10" fmla="*/ 1605704 h 1771975"/>
                <a:gd name="connsiteX11" fmla="*/ 0 w 997607"/>
                <a:gd name="connsiteY11" fmla="*/ 166271 h 1771975"/>
                <a:gd name="connsiteX12" fmla="*/ 166271 w 997607"/>
                <a:gd name="connsiteY12" fmla="*/ 0 h 1771975"/>
                <a:gd name="connsiteX13" fmla="*/ 831336 w 997607"/>
                <a:gd name="connsiteY13" fmla="*/ 0 h 1771975"/>
                <a:gd name="connsiteX14" fmla="*/ 896056 w 997607"/>
                <a:gd name="connsiteY14" fmla="*/ 13066 h 17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607" h="1771975">
                  <a:moveTo>
                    <a:pt x="415802" y="1186515"/>
                  </a:moveTo>
                  <a:cubicBezTo>
                    <a:pt x="318724" y="1165105"/>
                    <a:pt x="222670" y="1226446"/>
                    <a:pt x="201260" y="1323524"/>
                  </a:cubicBezTo>
                  <a:cubicBezTo>
                    <a:pt x="179850" y="1420602"/>
                    <a:pt x="241191" y="1516657"/>
                    <a:pt x="338269" y="1538067"/>
                  </a:cubicBezTo>
                  <a:cubicBezTo>
                    <a:pt x="435348" y="1559477"/>
                    <a:pt x="531402" y="1498135"/>
                    <a:pt x="552812" y="1401057"/>
                  </a:cubicBezTo>
                  <a:cubicBezTo>
                    <a:pt x="574222" y="1303979"/>
                    <a:pt x="512880" y="1207925"/>
                    <a:pt x="415802" y="1186515"/>
                  </a:cubicBezTo>
                  <a:close/>
                  <a:moveTo>
                    <a:pt x="896056" y="13066"/>
                  </a:moveTo>
                  <a:cubicBezTo>
                    <a:pt x="955733" y="38308"/>
                    <a:pt x="997607" y="97399"/>
                    <a:pt x="997607" y="166271"/>
                  </a:cubicBezTo>
                  <a:lnTo>
                    <a:pt x="997607" y="1605704"/>
                  </a:lnTo>
                  <a:cubicBezTo>
                    <a:pt x="997607" y="1697533"/>
                    <a:pt x="923165" y="1771975"/>
                    <a:pt x="831336" y="1771975"/>
                  </a:cubicBezTo>
                  <a:lnTo>
                    <a:pt x="166271" y="1771975"/>
                  </a:lnTo>
                  <a:cubicBezTo>
                    <a:pt x="74442" y="1771975"/>
                    <a:pt x="0" y="1697533"/>
                    <a:pt x="0" y="1605704"/>
                  </a:cubicBezTo>
                  <a:lnTo>
                    <a:pt x="0" y="166271"/>
                  </a:lnTo>
                  <a:cubicBezTo>
                    <a:pt x="0" y="74442"/>
                    <a:pt x="74442" y="0"/>
                    <a:pt x="166271" y="0"/>
                  </a:cubicBezTo>
                  <a:lnTo>
                    <a:pt x="831336" y="0"/>
                  </a:lnTo>
                  <a:cubicBezTo>
                    <a:pt x="854293" y="0"/>
                    <a:pt x="876164" y="4653"/>
                    <a:pt x="896056" y="130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853772">
              <a:off x="2592143" y="2573258"/>
              <a:ext cx="7190747" cy="2750645"/>
            </a:xfrm>
            <a:custGeom>
              <a:avLst/>
              <a:gdLst>
                <a:gd name="connsiteX0" fmla="*/ 1690257 w 7190747"/>
                <a:gd name="connsiteY0" fmla="*/ 63720 h 2750645"/>
                <a:gd name="connsiteX1" fmla="*/ 1710827 w 7190747"/>
                <a:gd name="connsiteY1" fmla="*/ 80665 h 2750645"/>
                <a:gd name="connsiteX2" fmla="*/ 1743703 w 7190747"/>
                <a:gd name="connsiteY2" fmla="*/ 83767 h 2750645"/>
                <a:gd name="connsiteX3" fmla="*/ 2077695 w 7190747"/>
                <a:gd name="connsiteY3" fmla="*/ 201971 h 2750645"/>
                <a:gd name="connsiteX4" fmla="*/ 2359160 w 7190747"/>
                <a:gd name="connsiteY4" fmla="*/ 417148 h 2750645"/>
                <a:gd name="connsiteX5" fmla="*/ 2376789 w 7190747"/>
                <a:gd name="connsiteY5" fmla="*/ 439308 h 2750645"/>
                <a:gd name="connsiteX6" fmla="*/ 2381860 w 7190747"/>
                <a:gd name="connsiteY6" fmla="*/ 441045 h 2750645"/>
                <a:gd name="connsiteX7" fmla="*/ 2393600 w 7190747"/>
                <a:gd name="connsiteY7" fmla="*/ 455711 h 2750645"/>
                <a:gd name="connsiteX8" fmla="*/ 2882280 w 7190747"/>
                <a:gd name="connsiteY8" fmla="*/ 856541 h 2750645"/>
                <a:gd name="connsiteX9" fmla="*/ 3457335 w 7190747"/>
                <a:gd name="connsiteY9" fmla="*/ 1118809 h 2750645"/>
                <a:gd name="connsiteX10" fmla="*/ 3606514 w 7190747"/>
                <a:gd name="connsiteY10" fmla="*/ 1152029 h 2750645"/>
                <a:gd name="connsiteX11" fmla="*/ 3628117 w 7190747"/>
                <a:gd name="connsiteY11" fmla="*/ 1166820 h 2750645"/>
                <a:gd name="connsiteX12" fmla="*/ 3719186 w 7190747"/>
                <a:gd name="connsiteY12" fmla="*/ 1173494 h 2750645"/>
                <a:gd name="connsiteX13" fmla="*/ 4167244 w 7190747"/>
                <a:gd name="connsiteY13" fmla="*/ 1298231 h 2750645"/>
                <a:gd name="connsiteX14" fmla="*/ 4388223 w 7190747"/>
                <a:gd name="connsiteY14" fmla="*/ 1406261 h 2750645"/>
                <a:gd name="connsiteX15" fmla="*/ 4456070 w 7190747"/>
                <a:gd name="connsiteY15" fmla="*/ 1451210 h 2750645"/>
                <a:gd name="connsiteX16" fmla="*/ 4539007 w 7190747"/>
                <a:gd name="connsiteY16" fmla="*/ 1479375 h 2750645"/>
                <a:gd name="connsiteX17" fmla="*/ 4688650 w 7190747"/>
                <a:gd name="connsiteY17" fmla="*/ 1566364 h 2750645"/>
                <a:gd name="connsiteX18" fmla="*/ 4693428 w 7190747"/>
                <a:gd name="connsiteY18" fmla="*/ 1570712 h 2750645"/>
                <a:gd name="connsiteX19" fmla="*/ 4693883 w 7190747"/>
                <a:gd name="connsiteY19" fmla="*/ 1574073 h 2750645"/>
                <a:gd name="connsiteX20" fmla="*/ 4696700 w 7190747"/>
                <a:gd name="connsiteY20" fmla="*/ 1573691 h 2750645"/>
                <a:gd name="connsiteX21" fmla="*/ 4747478 w 7190747"/>
                <a:gd name="connsiteY21" fmla="*/ 1619904 h 2750645"/>
                <a:gd name="connsiteX22" fmla="*/ 4834208 w 7190747"/>
                <a:gd name="connsiteY22" fmla="*/ 1917577 h 2750645"/>
                <a:gd name="connsiteX23" fmla="*/ 4315372 w 7190747"/>
                <a:gd name="connsiteY23" fmla="*/ 2017445 h 2750645"/>
                <a:gd name="connsiteX24" fmla="*/ 4235615 w 7190747"/>
                <a:gd name="connsiteY24" fmla="*/ 1977886 h 2750645"/>
                <a:gd name="connsiteX25" fmla="*/ 4195375 w 7190747"/>
                <a:gd name="connsiteY25" fmla="*/ 1950576 h 2750645"/>
                <a:gd name="connsiteX26" fmla="*/ 4087040 w 7190747"/>
                <a:gd name="connsiteY26" fmla="*/ 1908395 h 2750645"/>
                <a:gd name="connsiteX27" fmla="*/ 3188785 w 7190747"/>
                <a:gd name="connsiteY27" fmla="*/ 1659649 h 2750645"/>
                <a:gd name="connsiteX28" fmla="*/ 1867036 w 7190747"/>
                <a:gd name="connsiteY28" fmla="*/ 1541042 h 2750645"/>
                <a:gd name="connsiteX29" fmla="*/ 1885822 w 7190747"/>
                <a:gd name="connsiteY29" fmla="*/ 1580030 h 2750645"/>
                <a:gd name="connsiteX30" fmla="*/ 1923191 w 7190747"/>
                <a:gd name="connsiteY30" fmla="*/ 1606087 h 2750645"/>
                <a:gd name="connsiteX31" fmla="*/ 1960052 w 7190747"/>
                <a:gd name="connsiteY31" fmla="*/ 1599579 h 2750645"/>
                <a:gd name="connsiteX32" fmla="*/ 3166634 w 7190747"/>
                <a:gd name="connsiteY32" fmla="*/ 1760086 h 2750645"/>
                <a:gd name="connsiteX33" fmla="*/ 4328801 w 7190747"/>
                <a:gd name="connsiteY33" fmla="*/ 2121992 h 2750645"/>
                <a:gd name="connsiteX34" fmla="*/ 4337697 w 7190747"/>
                <a:gd name="connsiteY34" fmla="*/ 2128196 h 2750645"/>
                <a:gd name="connsiteX35" fmla="*/ 4348898 w 7190747"/>
                <a:gd name="connsiteY35" fmla="*/ 2137587 h 2750645"/>
                <a:gd name="connsiteX36" fmla="*/ 4358963 w 7190747"/>
                <a:gd name="connsiteY36" fmla="*/ 2143024 h 2750645"/>
                <a:gd name="connsiteX37" fmla="*/ 4359503 w 7190747"/>
                <a:gd name="connsiteY37" fmla="*/ 2143402 h 2750645"/>
                <a:gd name="connsiteX38" fmla="*/ 4359622 w 7190747"/>
                <a:gd name="connsiteY38" fmla="*/ 2143381 h 2750645"/>
                <a:gd name="connsiteX39" fmla="*/ 4414390 w 7190747"/>
                <a:gd name="connsiteY39" fmla="*/ 2172971 h 2750645"/>
                <a:gd name="connsiteX40" fmla="*/ 4896139 w 7190747"/>
                <a:gd name="connsiteY40" fmla="*/ 1971311 h 2750645"/>
                <a:gd name="connsiteX41" fmla="*/ 4820135 w 7190747"/>
                <a:gd name="connsiteY41" fmla="*/ 1569417 h 2750645"/>
                <a:gd name="connsiteX42" fmla="*/ 4807328 w 7190747"/>
                <a:gd name="connsiteY42" fmla="*/ 1558680 h 2750645"/>
                <a:gd name="connsiteX43" fmla="*/ 6817179 w 7190747"/>
                <a:gd name="connsiteY43" fmla="*/ 1285971 h 2750645"/>
                <a:gd name="connsiteX44" fmla="*/ 6818683 w 7190747"/>
                <a:gd name="connsiteY44" fmla="*/ 1286946 h 2750645"/>
                <a:gd name="connsiteX45" fmla="*/ 6866215 w 7190747"/>
                <a:gd name="connsiteY45" fmla="*/ 1285931 h 2750645"/>
                <a:gd name="connsiteX46" fmla="*/ 6925526 w 7190747"/>
                <a:gd name="connsiteY46" fmla="*/ 1294186 h 2750645"/>
                <a:gd name="connsiteX47" fmla="*/ 7161554 w 7190747"/>
                <a:gd name="connsiteY47" fmla="*/ 1491298 h 2750645"/>
                <a:gd name="connsiteX48" fmla="*/ 7162210 w 7190747"/>
                <a:gd name="connsiteY48" fmla="*/ 1509881 h 2750645"/>
                <a:gd name="connsiteX49" fmla="*/ 7166071 w 7190747"/>
                <a:gd name="connsiteY49" fmla="*/ 1512387 h 2750645"/>
                <a:gd name="connsiteX50" fmla="*/ 7190747 w 7190747"/>
                <a:gd name="connsiteY50" fmla="*/ 1718642 h 2750645"/>
                <a:gd name="connsiteX51" fmla="*/ 7123753 w 7190747"/>
                <a:gd name="connsiteY51" fmla="*/ 1718642 h 2750645"/>
                <a:gd name="connsiteX52" fmla="*/ 6957481 w 7190747"/>
                <a:gd name="connsiteY52" fmla="*/ 1884912 h 2750645"/>
                <a:gd name="connsiteX53" fmla="*/ 6957481 w 7190747"/>
                <a:gd name="connsiteY53" fmla="*/ 1952253 h 2750645"/>
                <a:gd name="connsiteX54" fmla="*/ 6758783 w 7190747"/>
                <a:gd name="connsiteY54" fmla="*/ 1972892 h 2750645"/>
                <a:gd name="connsiteX55" fmla="*/ 5083681 w 7190747"/>
                <a:gd name="connsiteY55" fmla="*/ 2262080 h 2750645"/>
                <a:gd name="connsiteX56" fmla="*/ 3374675 w 7190747"/>
                <a:gd name="connsiteY56" fmla="*/ 2708199 h 2750645"/>
                <a:gd name="connsiteX57" fmla="*/ 3348015 w 7190747"/>
                <a:gd name="connsiteY57" fmla="*/ 2717248 h 2750645"/>
                <a:gd name="connsiteX58" fmla="*/ 3319537 w 7190747"/>
                <a:gd name="connsiteY58" fmla="*/ 2715961 h 2750645"/>
                <a:gd name="connsiteX59" fmla="*/ 3266115 w 7190747"/>
                <a:gd name="connsiteY59" fmla="*/ 2736021 h 2750645"/>
                <a:gd name="connsiteX60" fmla="*/ 3059670 w 7190747"/>
                <a:gd name="connsiteY60" fmla="*/ 2739950 h 2750645"/>
                <a:gd name="connsiteX61" fmla="*/ 2990242 w 7190747"/>
                <a:gd name="connsiteY61" fmla="*/ 2718755 h 2750645"/>
                <a:gd name="connsiteX62" fmla="*/ 2950657 w 7190747"/>
                <a:gd name="connsiteY62" fmla="*/ 2699297 h 2750645"/>
                <a:gd name="connsiteX63" fmla="*/ 2931225 w 7190747"/>
                <a:gd name="connsiteY63" fmla="*/ 2698419 h 2750645"/>
                <a:gd name="connsiteX64" fmla="*/ 2806328 w 7190747"/>
                <a:gd name="connsiteY64" fmla="*/ 2623815 h 2750645"/>
                <a:gd name="connsiteX65" fmla="*/ 1826732 w 7190747"/>
                <a:gd name="connsiteY65" fmla="*/ 2154827 h 2750645"/>
                <a:gd name="connsiteX66" fmla="*/ 75833 w 7190747"/>
                <a:gd name="connsiteY66" fmla="*/ 1664189 h 2750645"/>
                <a:gd name="connsiteX67" fmla="*/ 0 w 7190747"/>
                <a:gd name="connsiteY67" fmla="*/ 1660839 h 2750645"/>
                <a:gd name="connsiteX68" fmla="*/ 0 w 7190747"/>
                <a:gd name="connsiteY68" fmla="*/ 248637 h 2750645"/>
                <a:gd name="connsiteX69" fmla="*/ 4533 w 7190747"/>
                <a:gd name="connsiteY69" fmla="*/ 203668 h 2750645"/>
                <a:gd name="connsiteX70" fmla="*/ 66731 w 7190747"/>
                <a:gd name="connsiteY70" fmla="*/ 219612 h 2750645"/>
                <a:gd name="connsiteX71" fmla="*/ 614995 w 7190747"/>
                <a:gd name="connsiteY71" fmla="*/ 171262 h 2750645"/>
                <a:gd name="connsiteX72" fmla="*/ 802507 w 7190747"/>
                <a:gd name="connsiteY72" fmla="*/ 101458 h 2750645"/>
                <a:gd name="connsiteX73" fmla="*/ 939173 w 7190747"/>
                <a:gd name="connsiteY73" fmla="*/ 27872 h 2750645"/>
                <a:gd name="connsiteX74" fmla="*/ 958034 w 7190747"/>
                <a:gd name="connsiteY74" fmla="*/ 30170 h 2750645"/>
                <a:gd name="connsiteX75" fmla="*/ 1000690 w 7190747"/>
                <a:gd name="connsiteY75" fmla="*/ 16295 h 2750645"/>
                <a:gd name="connsiteX76" fmla="*/ 1585868 w 7190747"/>
                <a:gd name="connsiteY76" fmla="*/ 42977 h 27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190747" h="2750645">
                  <a:moveTo>
                    <a:pt x="1690257" y="63720"/>
                  </a:moveTo>
                  <a:lnTo>
                    <a:pt x="1710827" y="80665"/>
                  </a:lnTo>
                  <a:lnTo>
                    <a:pt x="1743703" y="83767"/>
                  </a:lnTo>
                  <a:cubicBezTo>
                    <a:pt x="1848128" y="100738"/>
                    <a:pt x="1963706" y="140226"/>
                    <a:pt x="2077695" y="201971"/>
                  </a:cubicBezTo>
                  <a:cubicBezTo>
                    <a:pt x="2191685" y="263718"/>
                    <a:pt x="2287898" y="338954"/>
                    <a:pt x="2359160" y="417148"/>
                  </a:cubicBezTo>
                  <a:lnTo>
                    <a:pt x="2376789" y="439308"/>
                  </a:lnTo>
                  <a:lnTo>
                    <a:pt x="2381860" y="441045"/>
                  </a:lnTo>
                  <a:lnTo>
                    <a:pt x="2393600" y="455711"/>
                  </a:lnTo>
                  <a:cubicBezTo>
                    <a:pt x="2518159" y="594094"/>
                    <a:pt x="2685265" y="733728"/>
                    <a:pt x="2882280" y="856541"/>
                  </a:cubicBezTo>
                  <a:cubicBezTo>
                    <a:pt x="3079296" y="979355"/>
                    <a:pt x="3278244" y="1067907"/>
                    <a:pt x="3457335" y="1118809"/>
                  </a:cubicBezTo>
                  <a:lnTo>
                    <a:pt x="3606514" y="1152029"/>
                  </a:lnTo>
                  <a:lnTo>
                    <a:pt x="3628117" y="1166820"/>
                  </a:lnTo>
                  <a:lnTo>
                    <a:pt x="3719186" y="1173494"/>
                  </a:lnTo>
                  <a:cubicBezTo>
                    <a:pt x="3854624" y="1190965"/>
                    <a:pt x="4009345" y="1232604"/>
                    <a:pt x="4167244" y="1298231"/>
                  </a:cubicBezTo>
                  <a:cubicBezTo>
                    <a:pt x="4246194" y="1331044"/>
                    <a:pt x="4320332" y="1367525"/>
                    <a:pt x="4388223" y="1406261"/>
                  </a:cubicBezTo>
                  <a:lnTo>
                    <a:pt x="4456070" y="1451210"/>
                  </a:lnTo>
                  <a:lnTo>
                    <a:pt x="4539007" y="1479375"/>
                  </a:lnTo>
                  <a:cubicBezTo>
                    <a:pt x="4595205" y="1502732"/>
                    <a:pt x="4645613" y="1532511"/>
                    <a:pt x="4688650" y="1566364"/>
                  </a:cubicBezTo>
                  <a:lnTo>
                    <a:pt x="4693428" y="1570712"/>
                  </a:lnTo>
                  <a:lnTo>
                    <a:pt x="4693883" y="1574073"/>
                  </a:lnTo>
                  <a:lnTo>
                    <a:pt x="4696700" y="1573691"/>
                  </a:lnTo>
                  <a:lnTo>
                    <a:pt x="4747478" y="1619904"/>
                  </a:lnTo>
                  <a:cubicBezTo>
                    <a:pt x="4835651" y="1713250"/>
                    <a:pt x="4872805" y="1824711"/>
                    <a:pt x="4834208" y="1917577"/>
                  </a:cubicBezTo>
                  <a:cubicBezTo>
                    <a:pt x="4772452" y="2066161"/>
                    <a:pt x="4540163" y="2110873"/>
                    <a:pt x="4315372" y="2017445"/>
                  </a:cubicBezTo>
                  <a:cubicBezTo>
                    <a:pt x="4287273" y="2005766"/>
                    <a:pt x="4260621" y="1992482"/>
                    <a:pt x="4235615" y="1977886"/>
                  </a:cubicBezTo>
                  <a:lnTo>
                    <a:pt x="4195375" y="1950576"/>
                  </a:lnTo>
                  <a:lnTo>
                    <a:pt x="4087040" y="1908395"/>
                  </a:lnTo>
                  <a:cubicBezTo>
                    <a:pt x="3861012" y="1827257"/>
                    <a:pt x="3543735" y="1737932"/>
                    <a:pt x="3188785" y="1659649"/>
                  </a:cubicBezTo>
                  <a:cubicBezTo>
                    <a:pt x="2478886" y="1503085"/>
                    <a:pt x="1887118" y="1449983"/>
                    <a:pt x="1867036" y="1541042"/>
                  </a:cubicBezTo>
                  <a:cubicBezTo>
                    <a:pt x="1864526" y="1552424"/>
                    <a:pt x="1871066" y="1565520"/>
                    <a:pt x="1885822" y="1580030"/>
                  </a:cubicBezTo>
                  <a:lnTo>
                    <a:pt x="1923191" y="1606087"/>
                  </a:lnTo>
                  <a:lnTo>
                    <a:pt x="1960052" y="1599579"/>
                  </a:lnTo>
                  <a:cubicBezTo>
                    <a:pt x="2168235" y="1583437"/>
                    <a:pt x="2634210" y="1642663"/>
                    <a:pt x="3166634" y="1760086"/>
                  </a:cubicBezTo>
                  <a:cubicBezTo>
                    <a:pt x="3699058" y="1877509"/>
                    <a:pt x="4146719" y="2019781"/>
                    <a:pt x="4328801" y="2121992"/>
                  </a:cubicBezTo>
                  <a:lnTo>
                    <a:pt x="4337697" y="2128196"/>
                  </a:lnTo>
                  <a:lnTo>
                    <a:pt x="4348898" y="2137587"/>
                  </a:lnTo>
                  <a:lnTo>
                    <a:pt x="4358963" y="2143024"/>
                  </a:lnTo>
                  <a:lnTo>
                    <a:pt x="4359503" y="2143402"/>
                  </a:lnTo>
                  <a:lnTo>
                    <a:pt x="4359622" y="2143381"/>
                  </a:lnTo>
                  <a:lnTo>
                    <a:pt x="4414390" y="2172971"/>
                  </a:lnTo>
                  <a:cubicBezTo>
                    <a:pt x="4601791" y="2250860"/>
                    <a:pt x="4817477" y="2160573"/>
                    <a:pt x="4896139" y="1971311"/>
                  </a:cubicBezTo>
                  <a:cubicBezTo>
                    <a:pt x="4955136" y="1829364"/>
                    <a:pt x="4920300" y="1672058"/>
                    <a:pt x="4820135" y="1569417"/>
                  </a:cubicBezTo>
                  <a:lnTo>
                    <a:pt x="4807328" y="1558680"/>
                  </a:lnTo>
                  <a:lnTo>
                    <a:pt x="6817179" y="1285971"/>
                  </a:lnTo>
                  <a:lnTo>
                    <a:pt x="6818683" y="1286946"/>
                  </a:lnTo>
                  <a:lnTo>
                    <a:pt x="6866215" y="1285931"/>
                  </a:lnTo>
                  <a:cubicBezTo>
                    <a:pt x="6885711" y="1287067"/>
                    <a:pt x="6905557" y="1289782"/>
                    <a:pt x="6925526" y="1294186"/>
                  </a:cubicBezTo>
                  <a:cubicBezTo>
                    <a:pt x="7045345" y="1320612"/>
                    <a:pt x="7135568" y="1400323"/>
                    <a:pt x="7161554" y="1491298"/>
                  </a:cubicBezTo>
                  <a:lnTo>
                    <a:pt x="7162210" y="1509881"/>
                  </a:lnTo>
                  <a:lnTo>
                    <a:pt x="7166071" y="1512387"/>
                  </a:lnTo>
                  <a:lnTo>
                    <a:pt x="7190747" y="1718642"/>
                  </a:lnTo>
                  <a:lnTo>
                    <a:pt x="7123753" y="1718642"/>
                  </a:lnTo>
                  <a:cubicBezTo>
                    <a:pt x="7031924" y="1718642"/>
                    <a:pt x="6957482" y="1793083"/>
                    <a:pt x="6957481" y="1884912"/>
                  </a:cubicBezTo>
                  <a:lnTo>
                    <a:pt x="6957481" y="1952253"/>
                  </a:lnTo>
                  <a:lnTo>
                    <a:pt x="6758783" y="1972892"/>
                  </a:lnTo>
                  <a:cubicBezTo>
                    <a:pt x="6311110" y="2024890"/>
                    <a:pt x="5722983" y="2124453"/>
                    <a:pt x="5083681" y="2262080"/>
                  </a:cubicBezTo>
                  <a:cubicBezTo>
                    <a:pt x="4412415" y="2406589"/>
                    <a:pt x="3809839" y="2566129"/>
                    <a:pt x="3374675" y="2708199"/>
                  </a:cubicBezTo>
                  <a:lnTo>
                    <a:pt x="3348015" y="2717248"/>
                  </a:lnTo>
                  <a:lnTo>
                    <a:pt x="3319537" y="2715961"/>
                  </a:lnTo>
                  <a:lnTo>
                    <a:pt x="3266115" y="2736021"/>
                  </a:lnTo>
                  <a:cubicBezTo>
                    <a:pt x="3203586" y="2753457"/>
                    <a:pt x="3132288" y="2755966"/>
                    <a:pt x="3059670" y="2739950"/>
                  </a:cubicBezTo>
                  <a:cubicBezTo>
                    <a:pt x="3035463" y="2734612"/>
                    <a:pt x="3012256" y="2727467"/>
                    <a:pt x="2990242" y="2718755"/>
                  </a:cubicBezTo>
                  <a:lnTo>
                    <a:pt x="2950657" y="2699297"/>
                  </a:lnTo>
                  <a:lnTo>
                    <a:pt x="2931225" y="2698419"/>
                  </a:lnTo>
                  <a:lnTo>
                    <a:pt x="2806328" y="2623815"/>
                  </a:lnTo>
                  <a:cubicBezTo>
                    <a:pt x="2526000" y="2465821"/>
                    <a:pt x="2192049" y="2304382"/>
                    <a:pt x="1826732" y="2154827"/>
                  </a:cubicBezTo>
                  <a:cubicBezTo>
                    <a:pt x="1130892" y="1869962"/>
                    <a:pt x="485942" y="1695638"/>
                    <a:pt x="75833" y="1664189"/>
                  </a:cubicBezTo>
                  <a:lnTo>
                    <a:pt x="0" y="1660839"/>
                  </a:lnTo>
                  <a:lnTo>
                    <a:pt x="0" y="248637"/>
                  </a:lnTo>
                  <a:lnTo>
                    <a:pt x="4533" y="203668"/>
                  </a:lnTo>
                  <a:lnTo>
                    <a:pt x="66731" y="219612"/>
                  </a:lnTo>
                  <a:cubicBezTo>
                    <a:pt x="218549" y="245682"/>
                    <a:pt x="413299" y="231625"/>
                    <a:pt x="614995" y="171262"/>
                  </a:cubicBezTo>
                  <a:cubicBezTo>
                    <a:pt x="681177" y="151456"/>
                    <a:pt x="743995" y="127894"/>
                    <a:pt x="802507" y="101458"/>
                  </a:cubicBezTo>
                  <a:lnTo>
                    <a:pt x="939173" y="27872"/>
                  </a:lnTo>
                  <a:lnTo>
                    <a:pt x="958034" y="30170"/>
                  </a:lnTo>
                  <a:lnTo>
                    <a:pt x="1000690" y="16295"/>
                  </a:lnTo>
                  <a:cubicBezTo>
                    <a:pt x="1128989" y="-12744"/>
                    <a:pt x="1332078" y="-2439"/>
                    <a:pt x="1585868" y="42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7296366" y="4063412"/>
            <a:ext cx="2795818" cy="933024"/>
            <a:chOff x="1484585" y="2573258"/>
            <a:chExt cx="8298305" cy="2769322"/>
          </a:xfrm>
          <a:solidFill>
            <a:srgbClr val="FEFEFE">
              <a:alpha val="30000"/>
            </a:srgbClr>
          </a:solidFill>
          <a:effectLst/>
        </p:grpSpPr>
        <p:sp>
          <p:nvSpPr>
            <p:cNvPr id="20" name="任意多边形 19"/>
            <p:cNvSpPr/>
            <p:nvPr/>
          </p:nvSpPr>
          <p:spPr>
            <a:xfrm rot="20853772">
              <a:off x="1484585" y="3570605"/>
              <a:ext cx="997607" cy="1771975"/>
            </a:xfrm>
            <a:custGeom>
              <a:avLst/>
              <a:gdLst>
                <a:gd name="connsiteX0" fmla="*/ 415802 w 997607"/>
                <a:gd name="connsiteY0" fmla="*/ 1186515 h 1771975"/>
                <a:gd name="connsiteX1" fmla="*/ 201260 w 997607"/>
                <a:gd name="connsiteY1" fmla="*/ 1323524 h 1771975"/>
                <a:gd name="connsiteX2" fmla="*/ 338269 w 997607"/>
                <a:gd name="connsiteY2" fmla="*/ 1538067 h 1771975"/>
                <a:gd name="connsiteX3" fmla="*/ 552812 w 997607"/>
                <a:gd name="connsiteY3" fmla="*/ 1401057 h 1771975"/>
                <a:gd name="connsiteX4" fmla="*/ 415802 w 997607"/>
                <a:gd name="connsiteY4" fmla="*/ 1186515 h 1771975"/>
                <a:gd name="connsiteX5" fmla="*/ 896056 w 997607"/>
                <a:gd name="connsiteY5" fmla="*/ 13066 h 1771975"/>
                <a:gd name="connsiteX6" fmla="*/ 997607 w 997607"/>
                <a:gd name="connsiteY6" fmla="*/ 166271 h 1771975"/>
                <a:gd name="connsiteX7" fmla="*/ 997607 w 997607"/>
                <a:gd name="connsiteY7" fmla="*/ 1605704 h 1771975"/>
                <a:gd name="connsiteX8" fmla="*/ 831336 w 997607"/>
                <a:gd name="connsiteY8" fmla="*/ 1771975 h 1771975"/>
                <a:gd name="connsiteX9" fmla="*/ 166271 w 997607"/>
                <a:gd name="connsiteY9" fmla="*/ 1771975 h 1771975"/>
                <a:gd name="connsiteX10" fmla="*/ 0 w 997607"/>
                <a:gd name="connsiteY10" fmla="*/ 1605704 h 1771975"/>
                <a:gd name="connsiteX11" fmla="*/ 0 w 997607"/>
                <a:gd name="connsiteY11" fmla="*/ 166271 h 1771975"/>
                <a:gd name="connsiteX12" fmla="*/ 166271 w 997607"/>
                <a:gd name="connsiteY12" fmla="*/ 0 h 1771975"/>
                <a:gd name="connsiteX13" fmla="*/ 831336 w 997607"/>
                <a:gd name="connsiteY13" fmla="*/ 0 h 1771975"/>
                <a:gd name="connsiteX14" fmla="*/ 896056 w 997607"/>
                <a:gd name="connsiteY14" fmla="*/ 13066 h 17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607" h="1771975">
                  <a:moveTo>
                    <a:pt x="415802" y="1186515"/>
                  </a:moveTo>
                  <a:cubicBezTo>
                    <a:pt x="318724" y="1165105"/>
                    <a:pt x="222670" y="1226446"/>
                    <a:pt x="201260" y="1323524"/>
                  </a:cubicBezTo>
                  <a:cubicBezTo>
                    <a:pt x="179850" y="1420602"/>
                    <a:pt x="241191" y="1516657"/>
                    <a:pt x="338269" y="1538067"/>
                  </a:cubicBezTo>
                  <a:cubicBezTo>
                    <a:pt x="435348" y="1559477"/>
                    <a:pt x="531402" y="1498135"/>
                    <a:pt x="552812" y="1401057"/>
                  </a:cubicBezTo>
                  <a:cubicBezTo>
                    <a:pt x="574222" y="1303979"/>
                    <a:pt x="512880" y="1207925"/>
                    <a:pt x="415802" y="1186515"/>
                  </a:cubicBezTo>
                  <a:close/>
                  <a:moveTo>
                    <a:pt x="896056" y="13066"/>
                  </a:moveTo>
                  <a:cubicBezTo>
                    <a:pt x="955733" y="38308"/>
                    <a:pt x="997607" y="97399"/>
                    <a:pt x="997607" y="166271"/>
                  </a:cubicBezTo>
                  <a:lnTo>
                    <a:pt x="997607" y="1605704"/>
                  </a:lnTo>
                  <a:cubicBezTo>
                    <a:pt x="997607" y="1697533"/>
                    <a:pt x="923165" y="1771975"/>
                    <a:pt x="831336" y="1771975"/>
                  </a:cubicBezTo>
                  <a:lnTo>
                    <a:pt x="166271" y="1771975"/>
                  </a:lnTo>
                  <a:cubicBezTo>
                    <a:pt x="74442" y="1771975"/>
                    <a:pt x="0" y="1697533"/>
                    <a:pt x="0" y="1605704"/>
                  </a:cubicBezTo>
                  <a:lnTo>
                    <a:pt x="0" y="166271"/>
                  </a:lnTo>
                  <a:cubicBezTo>
                    <a:pt x="0" y="74442"/>
                    <a:pt x="74442" y="0"/>
                    <a:pt x="166271" y="0"/>
                  </a:cubicBezTo>
                  <a:lnTo>
                    <a:pt x="831336" y="0"/>
                  </a:lnTo>
                  <a:cubicBezTo>
                    <a:pt x="854293" y="0"/>
                    <a:pt x="876164" y="4653"/>
                    <a:pt x="896056" y="130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853772">
              <a:off x="2592143" y="2573258"/>
              <a:ext cx="7190747" cy="2750645"/>
            </a:xfrm>
            <a:custGeom>
              <a:avLst/>
              <a:gdLst>
                <a:gd name="connsiteX0" fmla="*/ 1690257 w 7190747"/>
                <a:gd name="connsiteY0" fmla="*/ 63720 h 2750645"/>
                <a:gd name="connsiteX1" fmla="*/ 1710827 w 7190747"/>
                <a:gd name="connsiteY1" fmla="*/ 80665 h 2750645"/>
                <a:gd name="connsiteX2" fmla="*/ 1743703 w 7190747"/>
                <a:gd name="connsiteY2" fmla="*/ 83767 h 2750645"/>
                <a:gd name="connsiteX3" fmla="*/ 2077695 w 7190747"/>
                <a:gd name="connsiteY3" fmla="*/ 201971 h 2750645"/>
                <a:gd name="connsiteX4" fmla="*/ 2359160 w 7190747"/>
                <a:gd name="connsiteY4" fmla="*/ 417148 h 2750645"/>
                <a:gd name="connsiteX5" fmla="*/ 2376789 w 7190747"/>
                <a:gd name="connsiteY5" fmla="*/ 439308 h 2750645"/>
                <a:gd name="connsiteX6" fmla="*/ 2381860 w 7190747"/>
                <a:gd name="connsiteY6" fmla="*/ 441045 h 2750645"/>
                <a:gd name="connsiteX7" fmla="*/ 2393600 w 7190747"/>
                <a:gd name="connsiteY7" fmla="*/ 455711 h 2750645"/>
                <a:gd name="connsiteX8" fmla="*/ 2882280 w 7190747"/>
                <a:gd name="connsiteY8" fmla="*/ 856541 h 2750645"/>
                <a:gd name="connsiteX9" fmla="*/ 3457335 w 7190747"/>
                <a:gd name="connsiteY9" fmla="*/ 1118809 h 2750645"/>
                <a:gd name="connsiteX10" fmla="*/ 3606514 w 7190747"/>
                <a:gd name="connsiteY10" fmla="*/ 1152029 h 2750645"/>
                <a:gd name="connsiteX11" fmla="*/ 3628117 w 7190747"/>
                <a:gd name="connsiteY11" fmla="*/ 1166820 h 2750645"/>
                <a:gd name="connsiteX12" fmla="*/ 3719186 w 7190747"/>
                <a:gd name="connsiteY12" fmla="*/ 1173494 h 2750645"/>
                <a:gd name="connsiteX13" fmla="*/ 4167244 w 7190747"/>
                <a:gd name="connsiteY13" fmla="*/ 1298231 h 2750645"/>
                <a:gd name="connsiteX14" fmla="*/ 4388223 w 7190747"/>
                <a:gd name="connsiteY14" fmla="*/ 1406261 h 2750645"/>
                <a:gd name="connsiteX15" fmla="*/ 4456070 w 7190747"/>
                <a:gd name="connsiteY15" fmla="*/ 1451210 h 2750645"/>
                <a:gd name="connsiteX16" fmla="*/ 4539007 w 7190747"/>
                <a:gd name="connsiteY16" fmla="*/ 1479375 h 2750645"/>
                <a:gd name="connsiteX17" fmla="*/ 4688650 w 7190747"/>
                <a:gd name="connsiteY17" fmla="*/ 1566364 h 2750645"/>
                <a:gd name="connsiteX18" fmla="*/ 4693428 w 7190747"/>
                <a:gd name="connsiteY18" fmla="*/ 1570712 h 2750645"/>
                <a:gd name="connsiteX19" fmla="*/ 4693883 w 7190747"/>
                <a:gd name="connsiteY19" fmla="*/ 1574073 h 2750645"/>
                <a:gd name="connsiteX20" fmla="*/ 4696700 w 7190747"/>
                <a:gd name="connsiteY20" fmla="*/ 1573691 h 2750645"/>
                <a:gd name="connsiteX21" fmla="*/ 4747478 w 7190747"/>
                <a:gd name="connsiteY21" fmla="*/ 1619904 h 2750645"/>
                <a:gd name="connsiteX22" fmla="*/ 4834208 w 7190747"/>
                <a:gd name="connsiteY22" fmla="*/ 1917577 h 2750645"/>
                <a:gd name="connsiteX23" fmla="*/ 4315372 w 7190747"/>
                <a:gd name="connsiteY23" fmla="*/ 2017445 h 2750645"/>
                <a:gd name="connsiteX24" fmla="*/ 4235615 w 7190747"/>
                <a:gd name="connsiteY24" fmla="*/ 1977886 h 2750645"/>
                <a:gd name="connsiteX25" fmla="*/ 4195375 w 7190747"/>
                <a:gd name="connsiteY25" fmla="*/ 1950576 h 2750645"/>
                <a:gd name="connsiteX26" fmla="*/ 4087040 w 7190747"/>
                <a:gd name="connsiteY26" fmla="*/ 1908395 h 2750645"/>
                <a:gd name="connsiteX27" fmla="*/ 3188785 w 7190747"/>
                <a:gd name="connsiteY27" fmla="*/ 1659649 h 2750645"/>
                <a:gd name="connsiteX28" fmla="*/ 1867036 w 7190747"/>
                <a:gd name="connsiteY28" fmla="*/ 1541042 h 2750645"/>
                <a:gd name="connsiteX29" fmla="*/ 1885822 w 7190747"/>
                <a:gd name="connsiteY29" fmla="*/ 1580030 h 2750645"/>
                <a:gd name="connsiteX30" fmla="*/ 1923191 w 7190747"/>
                <a:gd name="connsiteY30" fmla="*/ 1606087 h 2750645"/>
                <a:gd name="connsiteX31" fmla="*/ 1960052 w 7190747"/>
                <a:gd name="connsiteY31" fmla="*/ 1599579 h 2750645"/>
                <a:gd name="connsiteX32" fmla="*/ 3166634 w 7190747"/>
                <a:gd name="connsiteY32" fmla="*/ 1760086 h 2750645"/>
                <a:gd name="connsiteX33" fmla="*/ 4328801 w 7190747"/>
                <a:gd name="connsiteY33" fmla="*/ 2121992 h 2750645"/>
                <a:gd name="connsiteX34" fmla="*/ 4337697 w 7190747"/>
                <a:gd name="connsiteY34" fmla="*/ 2128196 h 2750645"/>
                <a:gd name="connsiteX35" fmla="*/ 4348898 w 7190747"/>
                <a:gd name="connsiteY35" fmla="*/ 2137587 h 2750645"/>
                <a:gd name="connsiteX36" fmla="*/ 4358963 w 7190747"/>
                <a:gd name="connsiteY36" fmla="*/ 2143024 h 2750645"/>
                <a:gd name="connsiteX37" fmla="*/ 4359503 w 7190747"/>
                <a:gd name="connsiteY37" fmla="*/ 2143402 h 2750645"/>
                <a:gd name="connsiteX38" fmla="*/ 4359622 w 7190747"/>
                <a:gd name="connsiteY38" fmla="*/ 2143381 h 2750645"/>
                <a:gd name="connsiteX39" fmla="*/ 4414390 w 7190747"/>
                <a:gd name="connsiteY39" fmla="*/ 2172971 h 2750645"/>
                <a:gd name="connsiteX40" fmla="*/ 4896139 w 7190747"/>
                <a:gd name="connsiteY40" fmla="*/ 1971311 h 2750645"/>
                <a:gd name="connsiteX41" fmla="*/ 4820135 w 7190747"/>
                <a:gd name="connsiteY41" fmla="*/ 1569417 h 2750645"/>
                <a:gd name="connsiteX42" fmla="*/ 4807328 w 7190747"/>
                <a:gd name="connsiteY42" fmla="*/ 1558680 h 2750645"/>
                <a:gd name="connsiteX43" fmla="*/ 6817179 w 7190747"/>
                <a:gd name="connsiteY43" fmla="*/ 1285971 h 2750645"/>
                <a:gd name="connsiteX44" fmla="*/ 6818683 w 7190747"/>
                <a:gd name="connsiteY44" fmla="*/ 1286946 h 2750645"/>
                <a:gd name="connsiteX45" fmla="*/ 6866215 w 7190747"/>
                <a:gd name="connsiteY45" fmla="*/ 1285931 h 2750645"/>
                <a:gd name="connsiteX46" fmla="*/ 6925526 w 7190747"/>
                <a:gd name="connsiteY46" fmla="*/ 1294186 h 2750645"/>
                <a:gd name="connsiteX47" fmla="*/ 7161554 w 7190747"/>
                <a:gd name="connsiteY47" fmla="*/ 1491298 h 2750645"/>
                <a:gd name="connsiteX48" fmla="*/ 7162210 w 7190747"/>
                <a:gd name="connsiteY48" fmla="*/ 1509881 h 2750645"/>
                <a:gd name="connsiteX49" fmla="*/ 7166071 w 7190747"/>
                <a:gd name="connsiteY49" fmla="*/ 1512387 h 2750645"/>
                <a:gd name="connsiteX50" fmla="*/ 7190747 w 7190747"/>
                <a:gd name="connsiteY50" fmla="*/ 1718642 h 2750645"/>
                <a:gd name="connsiteX51" fmla="*/ 7123753 w 7190747"/>
                <a:gd name="connsiteY51" fmla="*/ 1718642 h 2750645"/>
                <a:gd name="connsiteX52" fmla="*/ 6957481 w 7190747"/>
                <a:gd name="connsiteY52" fmla="*/ 1884912 h 2750645"/>
                <a:gd name="connsiteX53" fmla="*/ 6957481 w 7190747"/>
                <a:gd name="connsiteY53" fmla="*/ 1952253 h 2750645"/>
                <a:gd name="connsiteX54" fmla="*/ 6758783 w 7190747"/>
                <a:gd name="connsiteY54" fmla="*/ 1972892 h 2750645"/>
                <a:gd name="connsiteX55" fmla="*/ 5083681 w 7190747"/>
                <a:gd name="connsiteY55" fmla="*/ 2262080 h 2750645"/>
                <a:gd name="connsiteX56" fmla="*/ 3374675 w 7190747"/>
                <a:gd name="connsiteY56" fmla="*/ 2708199 h 2750645"/>
                <a:gd name="connsiteX57" fmla="*/ 3348015 w 7190747"/>
                <a:gd name="connsiteY57" fmla="*/ 2717248 h 2750645"/>
                <a:gd name="connsiteX58" fmla="*/ 3319537 w 7190747"/>
                <a:gd name="connsiteY58" fmla="*/ 2715961 h 2750645"/>
                <a:gd name="connsiteX59" fmla="*/ 3266115 w 7190747"/>
                <a:gd name="connsiteY59" fmla="*/ 2736021 h 2750645"/>
                <a:gd name="connsiteX60" fmla="*/ 3059670 w 7190747"/>
                <a:gd name="connsiteY60" fmla="*/ 2739950 h 2750645"/>
                <a:gd name="connsiteX61" fmla="*/ 2990242 w 7190747"/>
                <a:gd name="connsiteY61" fmla="*/ 2718755 h 2750645"/>
                <a:gd name="connsiteX62" fmla="*/ 2950657 w 7190747"/>
                <a:gd name="connsiteY62" fmla="*/ 2699297 h 2750645"/>
                <a:gd name="connsiteX63" fmla="*/ 2931225 w 7190747"/>
                <a:gd name="connsiteY63" fmla="*/ 2698419 h 2750645"/>
                <a:gd name="connsiteX64" fmla="*/ 2806328 w 7190747"/>
                <a:gd name="connsiteY64" fmla="*/ 2623815 h 2750645"/>
                <a:gd name="connsiteX65" fmla="*/ 1826732 w 7190747"/>
                <a:gd name="connsiteY65" fmla="*/ 2154827 h 2750645"/>
                <a:gd name="connsiteX66" fmla="*/ 75833 w 7190747"/>
                <a:gd name="connsiteY66" fmla="*/ 1664189 h 2750645"/>
                <a:gd name="connsiteX67" fmla="*/ 0 w 7190747"/>
                <a:gd name="connsiteY67" fmla="*/ 1660839 h 2750645"/>
                <a:gd name="connsiteX68" fmla="*/ 0 w 7190747"/>
                <a:gd name="connsiteY68" fmla="*/ 248637 h 2750645"/>
                <a:gd name="connsiteX69" fmla="*/ 4533 w 7190747"/>
                <a:gd name="connsiteY69" fmla="*/ 203668 h 2750645"/>
                <a:gd name="connsiteX70" fmla="*/ 66731 w 7190747"/>
                <a:gd name="connsiteY70" fmla="*/ 219612 h 2750645"/>
                <a:gd name="connsiteX71" fmla="*/ 614995 w 7190747"/>
                <a:gd name="connsiteY71" fmla="*/ 171262 h 2750645"/>
                <a:gd name="connsiteX72" fmla="*/ 802507 w 7190747"/>
                <a:gd name="connsiteY72" fmla="*/ 101458 h 2750645"/>
                <a:gd name="connsiteX73" fmla="*/ 939173 w 7190747"/>
                <a:gd name="connsiteY73" fmla="*/ 27872 h 2750645"/>
                <a:gd name="connsiteX74" fmla="*/ 958034 w 7190747"/>
                <a:gd name="connsiteY74" fmla="*/ 30170 h 2750645"/>
                <a:gd name="connsiteX75" fmla="*/ 1000690 w 7190747"/>
                <a:gd name="connsiteY75" fmla="*/ 16295 h 2750645"/>
                <a:gd name="connsiteX76" fmla="*/ 1585868 w 7190747"/>
                <a:gd name="connsiteY76" fmla="*/ 42977 h 27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190747" h="2750645">
                  <a:moveTo>
                    <a:pt x="1690257" y="63720"/>
                  </a:moveTo>
                  <a:lnTo>
                    <a:pt x="1710827" y="80665"/>
                  </a:lnTo>
                  <a:lnTo>
                    <a:pt x="1743703" y="83767"/>
                  </a:lnTo>
                  <a:cubicBezTo>
                    <a:pt x="1848128" y="100738"/>
                    <a:pt x="1963706" y="140226"/>
                    <a:pt x="2077695" y="201971"/>
                  </a:cubicBezTo>
                  <a:cubicBezTo>
                    <a:pt x="2191685" y="263718"/>
                    <a:pt x="2287898" y="338954"/>
                    <a:pt x="2359160" y="417148"/>
                  </a:cubicBezTo>
                  <a:lnTo>
                    <a:pt x="2376789" y="439308"/>
                  </a:lnTo>
                  <a:lnTo>
                    <a:pt x="2381860" y="441045"/>
                  </a:lnTo>
                  <a:lnTo>
                    <a:pt x="2393600" y="455711"/>
                  </a:lnTo>
                  <a:cubicBezTo>
                    <a:pt x="2518159" y="594094"/>
                    <a:pt x="2685265" y="733728"/>
                    <a:pt x="2882280" y="856541"/>
                  </a:cubicBezTo>
                  <a:cubicBezTo>
                    <a:pt x="3079296" y="979355"/>
                    <a:pt x="3278244" y="1067907"/>
                    <a:pt x="3457335" y="1118809"/>
                  </a:cubicBezTo>
                  <a:lnTo>
                    <a:pt x="3606514" y="1152029"/>
                  </a:lnTo>
                  <a:lnTo>
                    <a:pt x="3628117" y="1166820"/>
                  </a:lnTo>
                  <a:lnTo>
                    <a:pt x="3719186" y="1173494"/>
                  </a:lnTo>
                  <a:cubicBezTo>
                    <a:pt x="3854624" y="1190965"/>
                    <a:pt x="4009345" y="1232604"/>
                    <a:pt x="4167244" y="1298231"/>
                  </a:cubicBezTo>
                  <a:cubicBezTo>
                    <a:pt x="4246194" y="1331044"/>
                    <a:pt x="4320332" y="1367525"/>
                    <a:pt x="4388223" y="1406261"/>
                  </a:cubicBezTo>
                  <a:lnTo>
                    <a:pt x="4456070" y="1451210"/>
                  </a:lnTo>
                  <a:lnTo>
                    <a:pt x="4539007" y="1479375"/>
                  </a:lnTo>
                  <a:cubicBezTo>
                    <a:pt x="4595205" y="1502732"/>
                    <a:pt x="4645613" y="1532511"/>
                    <a:pt x="4688650" y="1566364"/>
                  </a:cubicBezTo>
                  <a:lnTo>
                    <a:pt x="4693428" y="1570712"/>
                  </a:lnTo>
                  <a:lnTo>
                    <a:pt x="4693883" y="1574073"/>
                  </a:lnTo>
                  <a:lnTo>
                    <a:pt x="4696700" y="1573691"/>
                  </a:lnTo>
                  <a:lnTo>
                    <a:pt x="4747478" y="1619904"/>
                  </a:lnTo>
                  <a:cubicBezTo>
                    <a:pt x="4835651" y="1713250"/>
                    <a:pt x="4872805" y="1824711"/>
                    <a:pt x="4834208" y="1917577"/>
                  </a:cubicBezTo>
                  <a:cubicBezTo>
                    <a:pt x="4772452" y="2066161"/>
                    <a:pt x="4540163" y="2110873"/>
                    <a:pt x="4315372" y="2017445"/>
                  </a:cubicBezTo>
                  <a:cubicBezTo>
                    <a:pt x="4287273" y="2005766"/>
                    <a:pt x="4260621" y="1992482"/>
                    <a:pt x="4235615" y="1977886"/>
                  </a:cubicBezTo>
                  <a:lnTo>
                    <a:pt x="4195375" y="1950576"/>
                  </a:lnTo>
                  <a:lnTo>
                    <a:pt x="4087040" y="1908395"/>
                  </a:lnTo>
                  <a:cubicBezTo>
                    <a:pt x="3861012" y="1827257"/>
                    <a:pt x="3543735" y="1737932"/>
                    <a:pt x="3188785" y="1659649"/>
                  </a:cubicBezTo>
                  <a:cubicBezTo>
                    <a:pt x="2478886" y="1503085"/>
                    <a:pt x="1887118" y="1449983"/>
                    <a:pt x="1867036" y="1541042"/>
                  </a:cubicBezTo>
                  <a:cubicBezTo>
                    <a:pt x="1864526" y="1552424"/>
                    <a:pt x="1871066" y="1565520"/>
                    <a:pt x="1885822" y="1580030"/>
                  </a:cubicBezTo>
                  <a:lnTo>
                    <a:pt x="1923191" y="1606087"/>
                  </a:lnTo>
                  <a:lnTo>
                    <a:pt x="1960052" y="1599579"/>
                  </a:lnTo>
                  <a:cubicBezTo>
                    <a:pt x="2168235" y="1583437"/>
                    <a:pt x="2634210" y="1642663"/>
                    <a:pt x="3166634" y="1760086"/>
                  </a:cubicBezTo>
                  <a:cubicBezTo>
                    <a:pt x="3699058" y="1877509"/>
                    <a:pt x="4146719" y="2019781"/>
                    <a:pt x="4328801" y="2121992"/>
                  </a:cubicBezTo>
                  <a:lnTo>
                    <a:pt x="4337697" y="2128196"/>
                  </a:lnTo>
                  <a:lnTo>
                    <a:pt x="4348898" y="2137587"/>
                  </a:lnTo>
                  <a:lnTo>
                    <a:pt x="4358963" y="2143024"/>
                  </a:lnTo>
                  <a:lnTo>
                    <a:pt x="4359503" y="2143402"/>
                  </a:lnTo>
                  <a:lnTo>
                    <a:pt x="4359622" y="2143381"/>
                  </a:lnTo>
                  <a:lnTo>
                    <a:pt x="4414390" y="2172971"/>
                  </a:lnTo>
                  <a:cubicBezTo>
                    <a:pt x="4601791" y="2250860"/>
                    <a:pt x="4817477" y="2160573"/>
                    <a:pt x="4896139" y="1971311"/>
                  </a:cubicBezTo>
                  <a:cubicBezTo>
                    <a:pt x="4955136" y="1829364"/>
                    <a:pt x="4920300" y="1672058"/>
                    <a:pt x="4820135" y="1569417"/>
                  </a:cubicBezTo>
                  <a:lnTo>
                    <a:pt x="4807328" y="1558680"/>
                  </a:lnTo>
                  <a:lnTo>
                    <a:pt x="6817179" y="1285971"/>
                  </a:lnTo>
                  <a:lnTo>
                    <a:pt x="6818683" y="1286946"/>
                  </a:lnTo>
                  <a:lnTo>
                    <a:pt x="6866215" y="1285931"/>
                  </a:lnTo>
                  <a:cubicBezTo>
                    <a:pt x="6885711" y="1287067"/>
                    <a:pt x="6905557" y="1289782"/>
                    <a:pt x="6925526" y="1294186"/>
                  </a:cubicBezTo>
                  <a:cubicBezTo>
                    <a:pt x="7045345" y="1320612"/>
                    <a:pt x="7135568" y="1400323"/>
                    <a:pt x="7161554" y="1491298"/>
                  </a:cubicBezTo>
                  <a:lnTo>
                    <a:pt x="7162210" y="1509881"/>
                  </a:lnTo>
                  <a:lnTo>
                    <a:pt x="7166071" y="1512387"/>
                  </a:lnTo>
                  <a:lnTo>
                    <a:pt x="7190747" y="1718642"/>
                  </a:lnTo>
                  <a:lnTo>
                    <a:pt x="7123753" y="1718642"/>
                  </a:lnTo>
                  <a:cubicBezTo>
                    <a:pt x="7031924" y="1718642"/>
                    <a:pt x="6957482" y="1793083"/>
                    <a:pt x="6957481" y="1884912"/>
                  </a:cubicBezTo>
                  <a:lnTo>
                    <a:pt x="6957481" y="1952253"/>
                  </a:lnTo>
                  <a:lnTo>
                    <a:pt x="6758783" y="1972892"/>
                  </a:lnTo>
                  <a:cubicBezTo>
                    <a:pt x="6311110" y="2024890"/>
                    <a:pt x="5722983" y="2124453"/>
                    <a:pt x="5083681" y="2262080"/>
                  </a:cubicBezTo>
                  <a:cubicBezTo>
                    <a:pt x="4412415" y="2406589"/>
                    <a:pt x="3809839" y="2566129"/>
                    <a:pt x="3374675" y="2708199"/>
                  </a:cubicBezTo>
                  <a:lnTo>
                    <a:pt x="3348015" y="2717248"/>
                  </a:lnTo>
                  <a:lnTo>
                    <a:pt x="3319537" y="2715961"/>
                  </a:lnTo>
                  <a:lnTo>
                    <a:pt x="3266115" y="2736021"/>
                  </a:lnTo>
                  <a:cubicBezTo>
                    <a:pt x="3203586" y="2753457"/>
                    <a:pt x="3132288" y="2755966"/>
                    <a:pt x="3059670" y="2739950"/>
                  </a:cubicBezTo>
                  <a:cubicBezTo>
                    <a:pt x="3035463" y="2734612"/>
                    <a:pt x="3012256" y="2727467"/>
                    <a:pt x="2990242" y="2718755"/>
                  </a:cubicBezTo>
                  <a:lnTo>
                    <a:pt x="2950657" y="2699297"/>
                  </a:lnTo>
                  <a:lnTo>
                    <a:pt x="2931225" y="2698419"/>
                  </a:lnTo>
                  <a:lnTo>
                    <a:pt x="2806328" y="2623815"/>
                  </a:lnTo>
                  <a:cubicBezTo>
                    <a:pt x="2526000" y="2465821"/>
                    <a:pt x="2192049" y="2304382"/>
                    <a:pt x="1826732" y="2154827"/>
                  </a:cubicBezTo>
                  <a:cubicBezTo>
                    <a:pt x="1130892" y="1869962"/>
                    <a:pt x="485942" y="1695638"/>
                    <a:pt x="75833" y="1664189"/>
                  </a:cubicBezTo>
                  <a:lnTo>
                    <a:pt x="0" y="1660839"/>
                  </a:lnTo>
                  <a:lnTo>
                    <a:pt x="0" y="248637"/>
                  </a:lnTo>
                  <a:lnTo>
                    <a:pt x="4533" y="203668"/>
                  </a:lnTo>
                  <a:lnTo>
                    <a:pt x="66731" y="219612"/>
                  </a:lnTo>
                  <a:cubicBezTo>
                    <a:pt x="218549" y="245682"/>
                    <a:pt x="413299" y="231625"/>
                    <a:pt x="614995" y="171262"/>
                  </a:cubicBezTo>
                  <a:cubicBezTo>
                    <a:pt x="681177" y="151456"/>
                    <a:pt x="743995" y="127894"/>
                    <a:pt x="802507" y="101458"/>
                  </a:cubicBezTo>
                  <a:lnTo>
                    <a:pt x="939173" y="27872"/>
                  </a:lnTo>
                  <a:lnTo>
                    <a:pt x="958034" y="30170"/>
                  </a:lnTo>
                  <a:lnTo>
                    <a:pt x="1000690" y="16295"/>
                  </a:lnTo>
                  <a:cubicBezTo>
                    <a:pt x="1128989" y="-12744"/>
                    <a:pt x="1332078" y="-2439"/>
                    <a:pt x="1585868" y="42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998287" y="4031857"/>
            <a:ext cx="2795818" cy="933024"/>
            <a:chOff x="1484585" y="2573258"/>
            <a:chExt cx="8298305" cy="2769322"/>
          </a:xfrm>
          <a:gradFill>
            <a:gsLst>
              <a:gs pos="0">
                <a:srgbClr val="E4E4E4"/>
              </a:gs>
              <a:gs pos="100000">
                <a:srgbClr val="FEFEFE"/>
              </a:gs>
            </a:gsLst>
            <a:lin ang="3600000" scaled="0"/>
          </a:gradFill>
          <a:effectLst>
            <a:outerShdw blurRad="50800" dist="38100" dir="2700000" algn="tl" rotWithShape="0">
              <a:prstClr val="black">
                <a:alpha val="40000"/>
              </a:prstClr>
            </a:outerShdw>
          </a:effectLst>
        </p:grpSpPr>
        <p:sp>
          <p:nvSpPr>
            <p:cNvPr id="23" name="任意多边形 22"/>
            <p:cNvSpPr/>
            <p:nvPr/>
          </p:nvSpPr>
          <p:spPr>
            <a:xfrm rot="20853772">
              <a:off x="1484585" y="3570605"/>
              <a:ext cx="997607" cy="1771975"/>
            </a:xfrm>
            <a:custGeom>
              <a:avLst/>
              <a:gdLst>
                <a:gd name="connsiteX0" fmla="*/ 415802 w 997607"/>
                <a:gd name="connsiteY0" fmla="*/ 1186515 h 1771975"/>
                <a:gd name="connsiteX1" fmla="*/ 201260 w 997607"/>
                <a:gd name="connsiteY1" fmla="*/ 1323524 h 1771975"/>
                <a:gd name="connsiteX2" fmla="*/ 338269 w 997607"/>
                <a:gd name="connsiteY2" fmla="*/ 1538067 h 1771975"/>
                <a:gd name="connsiteX3" fmla="*/ 552812 w 997607"/>
                <a:gd name="connsiteY3" fmla="*/ 1401057 h 1771975"/>
                <a:gd name="connsiteX4" fmla="*/ 415802 w 997607"/>
                <a:gd name="connsiteY4" fmla="*/ 1186515 h 1771975"/>
                <a:gd name="connsiteX5" fmla="*/ 896056 w 997607"/>
                <a:gd name="connsiteY5" fmla="*/ 13066 h 1771975"/>
                <a:gd name="connsiteX6" fmla="*/ 997607 w 997607"/>
                <a:gd name="connsiteY6" fmla="*/ 166271 h 1771975"/>
                <a:gd name="connsiteX7" fmla="*/ 997607 w 997607"/>
                <a:gd name="connsiteY7" fmla="*/ 1605704 h 1771975"/>
                <a:gd name="connsiteX8" fmla="*/ 831336 w 997607"/>
                <a:gd name="connsiteY8" fmla="*/ 1771975 h 1771975"/>
                <a:gd name="connsiteX9" fmla="*/ 166271 w 997607"/>
                <a:gd name="connsiteY9" fmla="*/ 1771975 h 1771975"/>
                <a:gd name="connsiteX10" fmla="*/ 0 w 997607"/>
                <a:gd name="connsiteY10" fmla="*/ 1605704 h 1771975"/>
                <a:gd name="connsiteX11" fmla="*/ 0 w 997607"/>
                <a:gd name="connsiteY11" fmla="*/ 166271 h 1771975"/>
                <a:gd name="connsiteX12" fmla="*/ 166271 w 997607"/>
                <a:gd name="connsiteY12" fmla="*/ 0 h 1771975"/>
                <a:gd name="connsiteX13" fmla="*/ 831336 w 997607"/>
                <a:gd name="connsiteY13" fmla="*/ 0 h 1771975"/>
                <a:gd name="connsiteX14" fmla="*/ 896056 w 997607"/>
                <a:gd name="connsiteY14" fmla="*/ 13066 h 17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607" h="1771975">
                  <a:moveTo>
                    <a:pt x="415802" y="1186515"/>
                  </a:moveTo>
                  <a:cubicBezTo>
                    <a:pt x="318724" y="1165105"/>
                    <a:pt x="222670" y="1226446"/>
                    <a:pt x="201260" y="1323524"/>
                  </a:cubicBezTo>
                  <a:cubicBezTo>
                    <a:pt x="179850" y="1420602"/>
                    <a:pt x="241191" y="1516657"/>
                    <a:pt x="338269" y="1538067"/>
                  </a:cubicBezTo>
                  <a:cubicBezTo>
                    <a:pt x="435348" y="1559477"/>
                    <a:pt x="531402" y="1498135"/>
                    <a:pt x="552812" y="1401057"/>
                  </a:cubicBezTo>
                  <a:cubicBezTo>
                    <a:pt x="574222" y="1303979"/>
                    <a:pt x="512880" y="1207925"/>
                    <a:pt x="415802" y="1186515"/>
                  </a:cubicBezTo>
                  <a:close/>
                  <a:moveTo>
                    <a:pt x="896056" y="13066"/>
                  </a:moveTo>
                  <a:cubicBezTo>
                    <a:pt x="955733" y="38308"/>
                    <a:pt x="997607" y="97399"/>
                    <a:pt x="997607" y="166271"/>
                  </a:cubicBezTo>
                  <a:lnTo>
                    <a:pt x="997607" y="1605704"/>
                  </a:lnTo>
                  <a:cubicBezTo>
                    <a:pt x="997607" y="1697533"/>
                    <a:pt x="923165" y="1771975"/>
                    <a:pt x="831336" y="1771975"/>
                  </a:cubicBezTo>
                  <a:lnTo>
                    <a:pt x="166271" y="1771975"/>
                  </a:lnTo>
                  <a:cubicBezTo>
                    <a:pt x="74442" y="1771975"/>
                    <a:pt x="0" y="1697533"/>
                    <a:pt x="0" y="1605704"/>
                  </a:cubicBezTo>
                  <a:lnTo>
                    <a:pt x="0" y="166271"/>
                  </a:lnTo>
                  <a:cubicBezTo>
                    <a:pt x="0" y="74442"/>
                    <a:pt x="74442" y="0"/>
                    <a:pt x="166271" y="0"/>
                  </a:cubicBezTo>
                  <a:lnTo>
                    <a:pt x="831336" y="0"/>
                  </a:lnTo>
                  <a:cubicBezTo>
                    <a:pt x="854293" y="0"/>
                    <a:pt x="876164" y="4653"/>
                    <a:pt x="896056" y="130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853772">
              <a:off x="2592143" y="2573258"/>
              <a:ext cx="7190747" cy="2750645"/>
            </a:xfrm>
            <a:custGeom>
              <a:avLst/>
              <a:gdLst>
                <a:gd name="connsiteX0" fmla="*/ 1690257 w 7190747"/>
                <a:gd name="connsiteY0" fmla="*/ 63720 h 2750645"/>
                <a:gd name="connsiteX1" fmla="*/ 1710827 w 7190747"/>
                <a:gd name="connsiteY1" fmla="*/ 80665 h 2750645"/>
                <a:gd name="connsiteX2" fmla="*/ 1743703 w 7190747"/>
                <a:gd name="connsiteY2" fmla="*/ 83767 h 2750645"/>
                <a:gd name="connsiteX3" fmla="*/ 2077695 w 7190747"/>
                <a:gd name="connsiteY3" fmla="*/ 201971 h 2750645"/>
                <a:gd name="connsiteX4" fmla="*/ 2359160 w 7190747"/>
                <a:gd name="connsiteY4" fmla="*/ 417148 h 2750645"/>
                <a:gd name="connsiteX5" fmla="*/ 2376789 w 7190747"/>
                <a:gd name="connsiteY5" fmla="*/ 439308 h 2750645"/>
                <a:gd name="connsiteX6" fmla="*/ 2381860 w 7190747"/>
                <a:gd name="connsiteY6" fmla="*/ 441045 h 2750645"/>
                <a:gd name="connsiteX7" fmla="*/ 2393600 w 7190747"/>
                <a:gd name="connsiteY7" fmla="*/ 455711 h 2750645"/>
                <a:gd name="connsiteX8" fmla="*/ 2882280 w 7190747"/>
                <a:gd name="connsiteY8" fmla="*/ 856541 h 2750645"/>
                <a:gd name="connsiteX9" fmla="*/ 3457335 w 7190747"/>
                <a:gd name="connsiteY9" fmla="*/ 1118809 h 2750645"/>
                <a:gd name="connsiteX10" fmla="*/ 3606514 w 7190747"/>
                <a:gd name="connsiteY10" fmla="*/ 1152029 h 2750645"/>
                <a:gd name="connsiteX11" fmla="*/ 3628117 w 7190747"/>
                <a:gd name="connsiteY11" fmla="*/ 1166820 h 2750645"/>
                <a:gd name="connsiteX12" fmla="*/ 3719186 w 7190747"/>
                <a:gd name="connsiteY12" fmla="*/ 1173494 h 2750645"/>
                <a:gd name="connsiteX13" fmla="*/ 4167244 w 7190747"/>
                <a:gd name="connsiteY13" fmla="*/ 1298231 h 2750645"/>
                <a:gd name="connsiteX14" fmla="*/ 4388223 w 7190747"/>
                <a:gd name="connsiteY14" fmla="*/ 1406261 h 2750645"/>
                <a:gd name="connsiteX15" fmla="*/ 4456070 w 7190747"/>
                <a:gd name="connsiteY15" fmla="*/ 1451210 h 2750645"/>
                <a:gd name="connsiteX16" fmla="*/ 4539007 w 7190747"/>
                <a:gd name="connsiteY16" fmla="*/ 1479375 h 2750645"/>
                <a:gd name="connsiteX17" fmla="*/ 4688650 w 7190747"/>
                <a:gd name="connsiteY17" fmla="*/ 1566364 h 2750645"/>
                <a:gd name="connsiteX18" fmla="*/ 4693428 w 7190747"/>
                <a:gd name="connsiteY18" fmla="*/ 1570712 h 2750645"/>
                <a:gd name="connsiteX19" fmla="*/ 4693883 w 7190747"/>
                <a:gd name="connsiteY19" fmla="*/ 1574073 h 2750645"/>
                <a:gd name="connsiteX20" fmla="*/ 4696700 w 7190747"/>
                <a:gd name="connsiteY20" fmla="*/ 1573691 h 2750645"/>
                <a:gd name="connsiteX21" fmla="*/ 4747478 w 7190747"/>
                <a:gd name="connsiteY21" fmla="*/ 1619904 h 2750645"/>
                <a:gd name="connsiteX22" fmla="*/ 4834208 w 7190747"/>
                <a:gd name="connsiteY22" fmla="*/ 1917577 h 2750645"/>
                <a:gd name="connsiteX23" fmla="*/ 4315372 w 7190747"/>
                <a:gd name="connsiteY23" fmla="*/ 2017445 h 2750645"/>
                <a:gd name="connsiteX24" fmla="*/ 4235615 w 7190747"/>
                <a:gd name="connsiteY24" fmla="*/ 1977886 h 2750645"/>
                <a:gd name="connsiteX25" fmla="*/ 4195375 w 7190747"/>
                <a:gd name="connsiteY25" fmla="*/ 1950576 h 2750645"/>
                <a:gd name="connsiteX26" fmla="*/ 4087040 w 7190747"/>
                <a:gd name="connsiteY26" fmla="*/ 1908395 h 2750645"/>
                <a:gd name="connsiteX27" fmla="*/ 3188785 w 7190747"/>
                <a:gd name="connsiteY27" fmla="*/ 1659649 h 2750645"/>
                <a:gd name="connsiteX28" fmla="*/ 1867036 w 7190747"/>
                <a:gd name="connsiteY28" fmla="*/ 1541042 h 2750645"/>
                <a:gd name="connsiteX29" fmla="*/ 1885822 w 7190747"/>
                <a:gd name="connsiteY29" fmla="*/ 1580030 h 2750645"/>
                <a:gd name="connsiteX30" fmla="*/ 1923191 w 7190747"/>
                <a:gd name="connsiteY30" fmla="*/ 1606087 h 2750645"/>
                <a:gd name="connsiteX31" fmla="*/ 1960052 w 7190747"/>
                <a:gd name="connsiteY31" fmla="*/ 1599579 h 2750645"/>
                <a:gd name="connsiteX32" fmla="*/ 3166634 w 7190747"/>
                <a:gd name="connsiteY32" fmla="*/ 1760086 h 2750645"/>
                <a:gd name="connsiteX33" fmla="*/ 4328801 w 7190747"/>
                <a:gd name="connsiteY33" fmla="*/ 2121992 h 2750645"/>
                <a:gd name="connsiteX34" fmla="*/ 4337697 w 7190747"/>
                <a:gd name="connsiteY34" fmla="*/ 2128196 h 2750645"/>
                <a:gd name="connsiteX35" fmla="*/ 4348898 w 7190747"/>
                <a:gd name="connsiteY35" fmla="*/ 2137587 h 2750645"/>
                <a:gd name="connsiteX36" fmla="*/ 4358963 w 7190747"/>
                <a:gd name="connsiteY36" fmla="*/ 2143024 h 2750645"/>
                <a:gd name="connsiteX37" fmla="*/ 4359503 w 7190747"/>
                <a:gd name="connsiteY37" fmla="*/ 2143402 h 2750645"/>
                <a:gd name="connsiteX38" fmla="*/ 4359622 w 7190747"/>
                <a:gd name="connsiteY38" fmla="*/ 2143381 h 2750645"/>
                <a:gd name="connsiteX39" fmla="*/ 4414390 w 7190747"/>
                <a:gd name="connsiteY39" fmla="*/ 2172971 h 2750645"/>
                <a:gd name="connsiteX40" fmla="*/ 4896139 w 7190747"/>
                <a:gd name="connsiteY40" fmla="*/ 1971311 h 2750645"/>
                <a:gd name="connsiteX41" fmla="*/ 4820135 w 7190747"/>
                <a:gd name="connsiteY41" fmla="*/ 1569417 h 2750645"/>
                <a:gd name="connsiteX42" fmla="*/ 4807328 w 7190747"/>
                <a:gd name="connsiteY42" fmla="*/ 1558680 h 2750645"/>
                <a:gd name="connsiteX43" fmla="*/ 6817179 w 7190747"/>
                <a:gd name="connsiteY43" fmla="*/ 1285971 h 2750645"/>
                <a:gd name="connsiteX44" fmla="*/ 6818683 w 7190747"/>
                <a:gd name="connsiteY44" fmla="*/ 1286946 h 2750645"/>
                <a:gd name="connsiteX45" fmla="*/ 6866215 w 7190747"/>
                <a:gd name="connsiteY45" fmla="*/ 1285931 h 2750645"/>
                <a:gd name="connsiteX46" fmla="*/ 6925526 w 7190747"/>
                <a:gd name="connsiteY46" fmla="*/ 1294186 h 2750645"/>
                <a:gd name="connsiteX47" fmla="*/ 7161554 w 7190747"/>
                <a:gd name="connsiteY47" fmla="*/ 1491298 h 2750645"/>
                <a:gd name="connsiteX48" fmla="*/ 7162210 w 7190747"/>
                <a:gd name="connsiteY48" fmla="*/ 1509881 h 2750645"/>
                <a:gd name="connsiteX49" fmla="*/ 7166071 w 7190747"/>
                <a:gd name="connsiteY49" fmla="*/ 1512387 h 2750645"/>
                <a:gd name="connsiteX50" fmla="*/ 7190747 w 7190747"/>
                <a:gd name="connsiteY50" fmla="*/ 1718642 h 2750645"/>
                <a:gd name="connsiteX51" fmla="*/ 7123753 w 7190747"/>
                <a:gd name="connsiteY51" fmla="*/ 1718642 h 2750645"/>
                <a:gd name="connsiteX52" fmla="*/ 6957481 w 7190747"/>
                <a:gd name="connsiteY52" fmla="*/ 1884912 h 2750645"/>
                <a:gd name="connsiteX53" fmla="*/ 6957481 w 7190747"/>
                <a:gd name="connsiteY53" fmla="*/ 1952253 h 2750645"/>
                <a:gd name="connsiteX54" fmla="*/ 6758783 w 7190747"/>
                <a:gd name="connsiteY54" fmla="*/ 1972892 h 2750645"/>
                <a:gd name="connsiteX55" fmla="*/ 5083681 w 7190747"/>
                <a:gd name="connsiteY55" fmla="*/ 2262080 h 2750645"/>
                <a:gd name="connsiteX56" fmla="*/ 3374675 w 7190747"/>
                <a:gd name="connsiteY56" fmla="*/ 2708199 h 2750645"/>
                <a:gd name="connsiteX57" fmla="*/ 3348015 w 7190747"/>
                <a:gd name="connsiteY57" fmla="*/ 2717248 h 2750645"/>
                <a:gd name="connsiteX58" fmla="*/ 3319537 w 7190747"/>
                <a:gd name="connsiteY58" fmla="*/ 2715961 h 2750645"/>
                <a:gd name="connsiteX59" fmla="*/ 3266115 w 7190747"/>
                <a:gd name="connsiteY59" fmla="*/ 2736021 h 2750645"/>
                <a:gd name="connsiteX60" fmla="*/ 3059670 w 7190747"/>
                <a:gd name="connsiteY60" fmla="*/ 2739950 h 2750645"/>
                <a:gd name="connsiteX61" fmla="*/ 2990242 w 7190747"/>
                <a:gd name="connsiteY61" fmla="*/ 2718755 h 2750645"/>
                <a:gd name="connsiteX62" fmla="*/ 2950657 w 7190747"/>
                <a:gd name="connsiteY62" fmla="*/ 2699297 h 2750645"/>
                <a:gd name="connsiteX63" fmla="*/ 2931225 w 7190747"/>
                <a:gd name="connsiteY63" fmla="*/ 2698419 h 2750645"/>
                <a:gd name="connsiteX64" fmla="*/ 2806328 w 7190747"/>
                <a:gd name="connsiteY64" fmla="*/ 2623815 h 2750645"/>
                <a:gd name="connsiteX65" fmla="*/ 1826732 w 7190747"/>
                <a:gd name="connsiteY65" fmla="*/ 2154827 h 2750645"/>
                <a:gd name="connsiteX66" fmla="*/ 75833 w 7190747"/>
                <a:gd name="connsiteY66" fmla="*/ 1664189 h 2750645"/>
                <a:gd name="connsiteX67" fmla="*/ 0 w 7190747"/>
                <a:gd name="connsiteY67" fmla="*/ 1660839 h 2750645"/>
                <a:gd name="connsiteX68" fmla="*/ 0 w 7190747"/>
                <a:gd name="connsiteY68" fmla="*/ 248637 h 2750645"/>
                <a:gd name="connsiteX69" fmla="*/ 4533 w 7190747"/>
                <a:gd name="connsiteY69" fmla="*/ 203668 h 2750645"/>
                <a:gd name="connsiteX70" fmla="*/ 66731 w 7190747"/>
                <a:gd name="connsiteY70" fmla="*/ 219612 h 2750645"/>
                <a:gd name="connsiteX71" fmla="*/ 614995 w 7190747"/>
                <a:gd name="connsiteY71" fmla="*/ 171262 h 2750645"/>
                <a:gd name="connsiteX72" fmla="*/ 802507 w 7190747"/>
                <a:gd name="connsiteY72" fmla="*/ 101458 h 2750645"/>
                <a:gd name="connsiteX73" fmla="*/ 939173 w 7190747"/>
                <a:gd name="connsiteY73" fmla="*/ 27872 h 2750645"/>
                <a:gd name="connsiteX74" fmla="*/ 958034 w 7190747"/>
                <a:gd name="connsiteY74" fmla="*/ 30170 h 2750645"/>
                <a:gd name="connsiteX75" fmla="*/ 1000690 w 7190747"/>
                <a:gd name="connsiteY75" fmla="*/ 16295 h 2750645"/>
                <a:gd name="connsiteX76" fmla="*/ 1585868 w 7190747"/>
                <a:gd name="connsiteY76" fmla="*/ 42977 h 275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190747" h="2750645">
                  <a:moveTo>
                    <a:pt x="1690257" y="63720"/>
                  </a:moveTo>
                  <a:lnTo>
                    <a:pt x="1710827" y="80665"/>
                  </a:lnTo>
                  <a:lnTo>
                    <a:pt x="1743703" y="83767"/>
                  </a:lnTo>
                  <a:cubicBezTo>
                    <a:pt x="1848128" y="100738"/>
                    <a:pt x="1963706" y="140226"/>
                    <a:pt x="2077695" y="201971"/>
                  </a:cubicBezTo>
                  <a:cubicBezTo>
                    <a:pt x="2191685" y="263718"/>
                    <a:pt x="2287898" y="338954"/>
                    <a:pt x="2359160" y="417148"/>
                  </a:cubicBezTo>
                  <a:lnTo>
                    <a:pt x="2376789" y="439308"/>
                  </a:lnTo>
                  <a:lnTo>
                    <a:pt x="2381860" y="441045"/>
                  </a:lnTo>
                  <a:lnTo>
                    <a:pt x="2393600" y="455711"/>
                  </a:lnTo>
                  <a:cubicBezTo>
                    <a:pt x="2518159" y="594094"/>
                    <a:pt x="2685265" y="733728"/>
                    <a:pt x="2882280" y="856541"/>
                  </a:cubicBezTo>
                  <a:cubicBezTo>
                    <a:pt x="3079296" y="979355"/>
                    <a:pt x="3278244" y="1067907"/>
                    <a:pt x="3457335" y="1118809"/>
                  </a:cubicBezTo>
                  <a:lnTo>
                    <a:pt x="3606514" y="1152029"/>
                  </a:lnTo>
                  <a:lnTo>
                    <a:pt x="3628117" y="1166820"/>
                  </a:lnTo>
                  <a:lnTo>
                    <a:pt x="3719186" y="1173494"/>
                  </a:lnTo>
                  <a:cubicBezTo>
                    <a:pt x="3854624" y="1190965"/>
                    <a:pt x="4009345" y="1232604"/>
                    <a:pt x="4167244" y="1298231"/>
                  </a:cubicBezTo>
                  <a:cubicBezTo>
                    <a:pt x="4246194" y="1331044"/>
                    <a:pt x="4320332" y="1367525"/>
                    <a:pt x="4388223" y="1406261"/>
                  </a:cubicBezTo>
                  <a:lnTo>
                    <a:pt x="4456070" y="1451210"/>
                  </a:lnTo>
                  <a:lnTo>
                    <a:pt x="4539007" y="1479375"/>
                  </a:lnTo>
                  <a:cubicBezTo>
                    <a:pt x="4595205" y="1502732"/>
                    <a:pt x="4645613" y="1532511"/>
                    <a:pt x="4688650" y="1566364"/>
                  </a:cubicBezTo>
                  <a:lnTo>
                    <a:pt x="4693428" y="1570712"/>
                  </a:lnTo>
                  <a:lnTo>
                    <a:pt x="4693883" y="1574073"/>
                  </a:lnTo>
                  <a:lnTo>
                    <a:pt x="4696700" y="1573691"/>
                  </a:lnTo>
                  <a:lnTo>
                    <a:pt x="4747478" y="1619904"/>
                  </a:lnTo>
                  <a:cubicBezTo>
                    <a:pt x="4835651" y="1713250"/>
                    <a:pt x="4872805" y="1824711"/>
                    <a:pt x="4834208" y="1917577"/>
                  </a:cubicBezTo>
                  <a:cubicBezTo>
                    <a:pt x="4772452" y="2066161"/>
                    <a:pt x="4540163" y="2110873"/>
                    <a:pt x="4315372" y="2017445"/>
                  </a:cubicBezTo>
                  <a:cubicBezTo>
                    <a:pt x="4287273" y="2005766"/>
                    <a:pt x="4260621" y="1992482"/>
                    <a:pt x="4235615" y="1977886"/>
                  </a:cubicBezTo>
                  <a:lnTo>
                    <a:pt x="4195375" y="1950576"/>
                  </a:lnTo>
                  <a:lnTo>
                    <a:pt x="4087040" y="1908395"/>
                  </a:lnTo>
                  <a:cubicBezTo>
                    <a:pt x="3861012" y="1827257"/>
                    <a:pt x="3543735" y="1737932"/>
                    <a:pt x="3188785" y="1659649"/>
                  </a:cubicBezTo>
                  <a:cubicBezTo>
                    <a:pt x="2478886" y="1503085"/>
                    <a:pt x="1887118" y="1449983"/>
                    <a:pt x="1867036" y="1541042"/>
                  </a:cubicBezTo>
                  <a:cubicBezTo>
                    <a:pt x="1864526" y="1552424"/>
                    <a:pt x="1871066" y="1565520"/>
                    <a:pt x="1885822" y="1580030"/>
                  </a:cubicBezTo>
                  <a:lnTo>
                    <a:pt x="1923191" y="1606087"/>
                  </a:lnTo>
                  <a:lnTo>
                    <a:pt x="1960052" y="1599579"/>
                  </a:lnTo>
                  <a:cubicBezTo>
                    <a:pt x="2168235" y="1583437"/>
                    <a:pt x="2634210" y="1642663"/>
                    <a:pt x="3166634" y="1760086"/>
                  </a:cubicBezTo>
                  <a:cubicBezTo>
                    <a:pt x="3699058" y="1877509"/>
                    <a:pt x="4146719" y="2019781"/>
                    <a:pt x="4328801" y="2121992"/>
                  </a:cubicBezTo>
                  <a:lnTo>
                    <a:pt x="4337697" y="2128196"/>
                  </a:lnTo>
                  <a:lnTo>
                    <a:pt x="4348898" y="2137587"/>
                  </a:lnTo>
                  <a:lnTo>
                    <a:pt x="4358963" y="2143024"/>
                  </a:lnTo>
                  <a:lnTo>
                    <a:pt x="4359503" y="2143402"/>
                  </a:lnTo>
                  <a:lnTo>
                    <a:pt x="4359622" y="2143381"/>
                  </a:lnTo>
                  <a:lnTo>
                    <a:pt x="4414390" y="2172971"/>
                  </a:lnTo>
                  <a:cubicBezTo>
                    <a:pt x="4601791" y="2250860"/>
                    <a:pt x="4817477" y="2160573"/>
                    <a:pt x="4896139" y="1971311"/>
                  </a:cubicBezTo>
                  <a:cubicBezTo>
                    <a:pt x="4955136" y="1829364"/>
                    <a:pt x="4920300" y="1672058"/>
                    <a:pt x="4820135" y="1569417"/>
                  </a:cubicBezTo>
                  <a:lnTo>
                    <a:pt x="4807328" y="1558680"/>
                  </a:lnTo>
                  <a:lnTo>
                    <a:pt x="6817179" y="1285971"/>
                  </a:lnTo>
                  <a:lnTo>
                    <a:pt x="6818683" y="1286946"/>
                  </a:lnTo>
                  <a:lnTo>
                    <a:pt x="6866215" y="1285931"/>
                  </a:lnTo>
                  <a:cubicBezTo>
                    <a:pt x="6885711" y="1287067"/>
                    <a:pt x="6905557" y="1289782"/>
                    <a:pt x="6925526" y="1294186"/>
                  </a:cubicBezTo>
                  <a:cubicBezTo>
                    <a:pt x="7045345" y="1320612"/>
                    <a:pt x="7135568" y="1400323"/>
                    <a:pt x="7161554" y="1491298"/>
                  </a:cubicBezTo>
                  <a:lnTo>
                    <a:pt x="7162210" y="1509881"/>
                  </a:lnTo>
                  <a:lnTo>
                    <a:pt x="7166071" y="1512387"/>
                  </a:lnTo>
                  <a:lnTo>
                    <a:pt x="7190747" y="1718642"/>
                  </a:lnTo>
                  <a:lnTo>
                    <a:pt x="7123753" y="1718642"/>
                  </a:lnTo>
                  <a:cubicBezTo>
                    <a:pt x="7031924" y="1718642"/>
                    <a:pt x="6957482" y="1793083"/>
                    <a:pt x="6957481" y="1884912"/>
                  </a:cubicBezTo>
                  <a:lnTo>
                    <a:pt x="6957481" y="1952253"/>
                  </a:lnTo>
                  <a:lnTo>
                    <a:pt x="6758783" y="1972892"/>
                  </a:lnTo>
                  <a:cubicBezTo>
                    <a:pt x="6311110" y="2024890"/>
                    <a:pt x="5722983" y="2124453"/>
                    <a:pt x="5083681" y="2262080"/>
                  </a:cubicBezTo>
                  <a:cubicBezTo>
                    <a:pt x="4412415" y="2406589"/>
                    <a:pt x="3809839" y="2566129"/>
                    <a:pt x="3374675" y="2708199"/>
                  </a:cubicBezTo>
                  <a:lnTo>
                    <a:pt x="3348015" y="2717248"/>
                  </a:lnTo>
                  <a:lnTo>
                    <a:pt x="3319537" y="2715961"/>
                  </a:lnTo>
                  <a:lnTo>
                    <a:pt x="3266115" y="2736021"/>
                  </a:lnTo>
                  <a:cubicBezTo>
                    <a:pt x="3203586" y="2753457"/>
                    <a:pt x="3132288" y="2755966"/>
                    <a:pt x="3059670" y="2739950"/>
                  </a:cubicBezTo>
                  <a:cubicBezTo>
                    <a:pt x="3035463" y="2734612"/>
                    <a:pt x="3012256" y="2727467"/>
                    <a:pt x="2990242" y="2718755"/>
                  </a:cubicBezTo>
                  <a:lnTo>
                    <a:pt x="2950657" y="2699297"/>
                  </a:lnTo>
                  <a:lnTo>
                    <a:pt x="2931225" y="2698419"/>
                  </a:lnTo>
                  <a:lnTo>
                    <a:pt x="2806328" y="2623815"/>
                  </a:lnTo>
                  <a:cubicBezTo>
                    <a:pt x="2526000" y="2465821"/>
                    <a:pt x="2192049" y="2304382"/>
                    <a:pt x="1826732" y="2154827"/>
                  </a:cubicBezTo>
                  <a:cubicBezTo>
                    <a:pt x="1130892" y="1869962"/>
                    <a:pt x="485942" y="1695638"/>
                    <a:pt x="75833" y="1664189"/>
                  </a:cubicBezTo>
                  <a:lnTo>
                    <a:pt x="0" y="1660839"/>
                  </a:lnTo>
                  <a:lnTo>
                    <a:pt x="0" y="248637"/>
                  </a:lnTo>
                  <a:lnTo>
                    <a:pt x="4533" y="203668"/>
                  </a:lnTo>
                  <a:lnTo>
                    <a:pt x="66731" y="219612"/>
                  </a:lnTo>
                  <a:cubicBezTo>
                    <a:pt x="218549" y="245682"/>
                    <a:pt x="413299" y="231625"/>
                    <a:pt x="614995" y="171262"/>
                  </a:cubicBezTo>
                  <a:cubicBezTo>
                    <a:pt x="681177" y="151456"/>
                    <a:pt x="743995" y="127894"/>
                    <a:pt x="802507" y="101458"/>
                  </a:cubicBezTo>
                  <a:lnTo>
                    <a:pt x="939173" y="27872"/>
                  </a:lnTo>
                  <a:lnTo>
                    <a:pt x="958034" y="30170"/>
                  </a:lnTo>
                  <a:lnTo>
                    <a:pt x="1000690" y="16295"/>
                  </a:lnTo>
                  <a:cubicBezTo>
                    <a:pt x="1128989" y="-12744"/>
                    <a:pt x="1332078" y="-2439"/>
                    <a:pt x="1585868" y="429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a:grpSpLocks noChangeAspect="1"/>
          </p:cNvGrpSpPr>
          <p:nvPr/>
        </p:nvGrpSpPr>
        <p:grpSpPr>
          <a:xfrm>
            <a:off x="3669201" y="3890412"/>
            <a:ext cx="424474" cy="444984"/>
            <a:chOff x="7002627" y="828237"/>
            <a:chExt cx="444697" cy="466185"/>
          </a:xfrm>
          <a:gradFill>
            <a:gsLst>
              <a:gs pos="0">
                <a:srgbClr val="E4E4E4"/>
              </a:gs>
              <a:gs pos="100000">
                <a:srgbClr val="FEFEFE"/>
              </a:gs>
            </a:gsLst>
            <a:lin ang="3600000" scaled="0"/>
          </a:gradFill>
          <a:effectLst/>
        </p:grpSpPr>
        <p:sp>
          <p:nvSpPr>
            <p:cNvPr id="26"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 name="组合 33"/>
          <p:cNvGrpSpPr/>
          <p:nvPr/>
        </p:nvGrpSpPr>
        <p:grpSpPr>
          <a:xfrm>
            <a:off x="3635299" y="1325913"/>
            <a:ext cx="399343" cy="451671"/>
            <a:chOff x="4994016" y="4872552"/>
            <a:chExt cx="406393" cy="459645"/>
          </a:xfrm>
          <a:solidFill>
            <a:srgbClr val="FEFEFE">
              <a:alpha val="30000"/>
            </a:srgbClr>
          </a:solidFill>
          <a:effectLst/>
        </p:grpSpPr>
        <p:sp>
          <p:nvSpPr>
            <p:cNvPr id="3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6">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8" name="组合 37"/>
          <p:cNvGrpSpPr/>
          <p:nvPr/>
        </p:nvGrpSpPr>
        <p:grpSpPr>
          <a:xfrm>
            <a:off x="8944913" y="1364588"/>
            <a:ext cx="384081" cy="380120"/>
            <a:chOff x="6967126" y="4092464"/>
            <a:chExt cx="453105" cy="448433"/>
          </a:xfrm>
          <a:gradFill>
            <a:gsLst>
              <a:gs pos="0">
                <a:srgbClr val="E4E4E4"/>
              </a:gs>
              <a:gs pos="100000">
                <a:srgbClr val="FEFEFE"/>
              </a:gs>
            </a:gsLst>
            <a:lin ang="3600000" scaled="0"/>
          </a:gradFill>
          <a:effectLst/>
        </p:grpSpPr>
        <p:sp>
          <p:nvSpPr>
            <p:cNvPr id="39"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1" name="组合 40"/>
          <p:cNvGrpSpPr>
            <a:grpSpLocks noChangeAspect="1"/>
          </p:cNvGrpSpPr>
          <p:nvPr/>
        </p:nvGrpSpPr>
        <p:grpSpPr>
          <a:xfrm>
            <a:off x="8871362" y="3935680"/>
            <a:ext cx="371368" cy="399650"/>
            <a:chOff x="7005429" y="4859473"/>
            <a:chExt cx="466184" cy="501686"/>
          </a:xfrm>
          <a:solidFill>
            <a:srgbClr val="FEFEFE">
              <a:alpha val="30000"/>
            </a:srgbClr>
          </a:solidFill>
          <a:effectLst/>
        </p:grpSpPr>
        <p:sp>
          <p:nvSpPr>
            <p:cNvPr id="42"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6">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7" name="文本框 46"/>
          <p:cNvSpPr txBox="1"/>
          <p:nvPr/>
        </p:nvSpPr>
        <p:spPr>
          <a:xfrm>
            <a:off x="1978901" y="2721725"/>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48" name="文本框 47"/>
          <p:cNvSpPr txBox="1"/>
          <p:nvPr/>
        </p:nvSpPr>
        <p:spPr>
          <a:xfrm>
            <a:off x="1550911" y="3183390"/>
            <a:ext cx="3503930" cy="1015663"/>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pPr algn="ct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49" name="文本框 48"/>
          <p:cNvSpPr txBox="1"/>
          <p:nvPr/>
        </p:nvSpPr>
        <p:spPr>
          <a:xfrm>
            <a:off x="7354912" y="2782616"/>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50" name="文本框 49"/>
          <p:cNvSpPr txBox="1"/>
          <p:nvPr/>
        </p:nvSpPr>
        <p:spPr>
          <a:xfrm>
            <a:off x="6926922" y="3244281"/>
            <a:ext cx="3503930" cy="1015663"/>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pPr algn="ct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51" name="文本框 50"/>
          <p:cNvSpPr txBox="1"/>
          <p:nvPr/>
        </p:nvSpPr>
        <p:spPr>
          <a:xfrm>
            <a:off x="1978901" y="5067199"/>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52" name="文本框 51"/>
          <p:cNvSpPr txBox="1"/>
          <p:nvPr/>
        </p:nvSpPr>
        <p:spPr>
          <a:xfrm>
            <a:off x="1550911" y="5528864"/>
            <a:ext cx="3503930" cy="1015663"/>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pPr algn="ct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53" name="文本框 52"/>
          <p:cNvSpPr txBox="1"/>
          <p:nvPr/>
        </p:nvSpPr>
        <p:spPr>
          <a:xfrm>
            <a:off x="7354912" y="5128090"/>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54" name="文本框 53"/>
          <p:cNvSpPr txBox="1"/>
          <p:nvPr/>
        </p:nvSpPr>
        <p:spPr>
          <a:xfrm>
            <a:off x="6926922" y="5589755"/>
            <a:ext cx="3503930" cy="1015663"/>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a:p>
            <a:pPr algn="ctr"/>
            <a:endParaRPr lang="zh-CN" altLang="en-US" sz="2000">
              <a:solidFill>
                <a:schemeClr val="bg1"/>
              </a:solidFill>
              <a:latin typeface="微软雅黑 Light" panose="020B0502040204020203" pitchFamily="34" charset="-122"/>
              <a:ea typeface="微软雅黑 Light" panose="020B0502040204020203" pitchFamily="34" charset="-122"/>
            </a:endParaRPr>
          </a:p>
        </p:txBody>
      </p:sp>
      <p:grpSp>
        <p:nvGrpSpPr>
          <p:cNvPr id="55" name="组合 54"/>
          <p:cNvGrpSpPr/>
          <p:nvPr/>
        </p:nvGrpSpPr>
        <p:grpSpPr>
          <a:xfrm>
            <a:off x="75679" y="31986"/>
            <a:ext cx="790115" cy="787014"/>
            <a:chOff x="3259241" y="1649414"/>
            <a:chExt cx="1846159" cy="1838914"/>
          </a:xfrm>
        </p:grpSpPr>
        <p:sp>
          <p:nvSpPr>
            <p:cNvPr id="56"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18" name="文本框 117"/>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19" name="直接连接符 118"/>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22" name="文本框 121"/>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down)">
                                      <p:cBhvr>
                                        <p:cTn id="7" dur="500"/>
                                        <p:tgtEl>
                                          <p:spTgt spid="119"/>
                                        </p:tgtEl>
                                      </p:cBhvr>
                                    </p:animEffect>
                                  </p:childTnLst>
                                </p:cTn>
                              </p:par>
                              <p:par>
                                <p:cTn id="8" presetID="22" presetClass="entr" presetSubtype="4"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wipe(down)">
                                      <p:cBhvr>
                                        <p:cTn id="10" dur="500"/>
                                        <p:tgtEl>
                                          <p:spTgt spid="120"/>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 calcmode="lin" valueType="num">
                                      <p:cBhvr>
                                        <p:cTn id="15" dur="500" fill="hold"/>
                                        <p:tgtEl>
                                          <p:spTgt spid="55"/>
                                        </p:tgtEl>
                                        <p:attrNameLst>
                                          <p:attrName>style.rotation</p:attrName>
                                        </p:attrNameLst>
                                      </p:cBhvr>
                                      <p:tavLst>
                                        <p:tav tm="0">
                                          <p:val>
                                            <p:fltVal val="360"/>
                                          </p:val>
                                        </p:tav>
                                        <p:tav tm="100000">
                                          <p:val>
                                            <p:fltVal val="0"/>
                                          </p:val>
                                        </p:tav>
                                      </p:tavLst>
                                    </p:anim>
                                    <p:animEffect transition="in" filter="fade">
                                      <p:cBhvr>
                                        <p:cTn id="16" dur="500"/>
                                        <p:tgtEl>
                                          <p:spTgt spid="55"/>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700" fill="hold"/>
                                        <p:tgtEl>
                                          <p:spTgt spid="118"/>
                                        </p:tgtEl>
                                        <p:attrNameLst>
                                          <p:attrName>ppt_w</p:attrName>
                                        </p:attrNameLst>
                                      </p:cBhvr>
                                      <p:tavLst>
                                        <p:tav tm="0">
                                          <p:val>
                                            <p:fltVal val="0"/>
                                          </p:val>
                                        </p:tav>
                                        <p:tav tm="100000">
                                          <p:val>
                                            <p:strVal val="#ppt_w"/>
                                          </p:val>
                                        </p:tav>
                                      </p:tavLst>
                                    </p:anim>
                                    <p:anim calcmode="lin" valueType="num">
                                      <p:cBhvr>
                                        <p:cTn id="20" dur="700" fill="hold"/>
                                        <p:tgtEl>
                                          <p:spTgt spid="118"/>
                                        </p:tgtEl>
                                        <p:attrNameLst>
                                          <p:attrName>ppt_h</p:attrName>
                                        </p:attrNameLst>
                                      </p:cBhvr>
                                      <p:tavLst>
                                        <p:tav tm="0">
                                          <p:val>
                                            <p:fltVal val="0"/>
                                          </p:val>
                                        </p:tav>
                                        <p:tav tm="100000">
                                          <p:val>
                                            <p:strVal val="#ppt_h"/>
                                          </p:val>
                                        </p:tav>
                                      </p:tavLst>
                                    </p:anim>
                                    <p:anim calcmode="lin" valueType="num">
                                      <p:cBhvr>
                                        <p:cTn id="21" dur="7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11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 calcmode="lin" valueType="num">
                                      <p:cBhvr>
                                        <p:cTn id="25" dur="700" fill="hold"/>
                                        <p:tgtEl>
                                          <p:spTgt spid="121"/>
                                        </p:tgtEl>
                                        <p:attrNameLst>
                                          <p:attrName>ppt_w</p:attrName>
                                        </p:attrNameLst>
                                      </p:cBhvr>
                                      <p:tavLst>
                                        <p:tav tm="0">
                                          <p:val>
                                            <p:fltVal val="0"/>
                                          </p:val>
                                        </p:tav>
                                        <p:tav tm="100000">
                                          <p:val>
                                            <p:strVal val="#ppt_w"/>
                                          </p:val>
                                        </p:tav>
                                      </p:tavLst>
                                    </p:anim>
                                    <p:anim calcmode="lin" valueType="num">
                                      <p:cBhvr>
                                        <p:cTn id="26" dur="700" fill="hold"/>
                                        <p:tgtEl>
                                          <p:spTgt spid="121"/>
                                        </p:tgtEl>
                                        <p:attrNameLst>
                                          <p:attrName>ppt_h</p:attrName>
                                        </p:attrNameLst>
                                      </p:cBhvr>
                                      <p:tavLst>
                                        <p:tav tm="0">
                                          <p:val>
                                            <p:fltVal val="0"/>
                                          </p:val>
                                        </p:tav>
                                        <p:tav tm="100000">
                                          <p:val>
                                            <p:strVal val="#ppt_h"/>
                                          </p:val>
                                        </p:tav>
                                      </p:tavLst>
                                    </p:anim>
                                    <p:anim calcmode="lin" valueType="num">
                                      <p:cBhvr>
                                        <p:cTn id="27" dur="7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121"/>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p:cTn id="31" dur="700" fill="hold"/>
                                        <p:tgtEl>
                                          <p:spTgt spid="122"/>
                                        </p:tgtEl>
                                        <p:attrNameLst>
                                          <p:attrName>ppt_w</p:attrName>
                                        </p:attrNameLst>
                                      </p:cBhvr>
                                      <p:tavLst>
                                        <p:tav tm="0">
                                          <p:val>
                                            <p:fltVal val="0"/>
                                          </p:val>
                                        </p:tav>
                                        <p:tav tm="100000">
                                          <p:val>
                                            <p:strVal val="#ppt_w"/>
                                          </p:val>
                                        </p:tav>
                                      </p:tavLst>
                                    </p:anim>
                                    <p:anim calcmode="lin" valueType="num">
                                      <p:cBhvr>
                                        <p:cTn id="32" dur="700" fill="hold"/>
                                        <p:tgtEl>
                                          <p:spTgt spid="122"/>
                                        </p:tgtEl>
                                        <p:attrNameLst>
                                          <p:attrName>ppt_h</p:attrName>
                                        </p:attrNameLst>
                                      </p:cBhvr>
                                      <p:tavLst>
                                        <p:tav tm="0">
                                          <p:val>
                                            <p:fltVal val="0"/>
                                          </p:val>
                                        </p:tav>
                                        <p:tav tm="100000">
                                          <p:val>
                                            <p:strVal val="#ppt_h"/>
                                          </p:val>
                                        </p:tav>
                                      </p:tavLst>
                                    </p:anim>
                                    <p:anim calcmode="lin" valueType="num">
                                      <p:cBhvr>
                                        <p:cTn id="33" dur="700" fill="hold"/>
                                        <p:tgtEl>
                                          <p:spTgt spid="122"/>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21" grpId="0"/>
      <p:bldP spid="1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6290267" y="2460673"/>
            <a:ext cx="450000" cy="99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6856324" y="1605673"/>
            <a:ext cx="450000" cy="1864743"/>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445923" y="1940416"/>
            <a:ext cx="450000" cy="153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8035522" y="768634"/>
            <a:ext cx="450000" cy="2701782"/>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8620521" y="1400416"/>
            <a:ext cx="450000" cy="207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10800000">
            <a:off x="5672226" y="3451066"/>
            <a:ext cx="450000" cy="99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rot="10800000">
            <a:off x="5106169" y="3431323"/>
            <a:ext cx="450000" cy="1864743"/>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rot="10800000">
            <a:off x="4516570" y="3431323"/>
            <a:ext cx="450000" cy="153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rot="10800000">
            <a:off x="3926971" y="3431323"/>
            <a:ext cx="450000" cy="2701782"/>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10800000">
            <a:off x="3341972" y="3431323"/>
            <a:ext cx="450000" cy="2070000"/>
          </a:xfrm>
          <a:prstGeom prst="roundRect">
            <a:avLst>
              <a:gd name="adj" fmla="val 50000"/>
            </a:avLst>
          </a:prstGeom>
          <a:gradFill>
            <a:gsLst>
              <a:gs pos="0">
                <a:schemeClr val="bg1">
                  <a:alpha val="78000"/>
                </a:schemeClr>
              </a:gs>
              <a:gs pos="100000">
                <a:schemeClr val="bg1">
                  <a:alpha val="0"/>
                </a:schemeClr>
              </a:gs>
            </a:gsLst>
            <a:lin ang="120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735302" y="3215413"/>
            <a:ext cx="3419008" cy="186633"/>
            <a:chOff x="2735302" y="3215413"/>
            <a:chExt cx="3419008" cy="186633"/>
          </a:xfrm>
        </p:grpSpPr>
        <p:cxnSp>
          <p:nvCxnSpPr>
            <p:cNvPr id="36" name="直接连接符 35"/>
            <p:cNvCxnSpPr/>
            <p:nvPr/>
          </p:nvCxnSpPr>
          <p:spPr>
            <a:xfrm>
              <a:off x="2900319" y="3309616"/>
              <a:ext cx="3253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泪滴形 36"/>
            <p:cNvSpPr/>
            <p:nvPr/>
          </p:nvSpPr>
          <p:spPr>
            <a:xfrm rot="2770567">
              <a:off x="2735302" y="3215413"/>
              <a:ext cx="186633" cy="18663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6285366" y="3499506"/>
            <a:ext cx="3450217" cy="186633"/>
            <a:chOff x="6285366" y="3499506"/>
            <a:chExt cx="3450217" cy="186633"/>
          </a:xfrm>
        </p:grpSpPr>
        <p:cxnSp>
          <p:nvCxnSpPr>
            <p:cNvPr id="39" name="直接连接符 38"/>
            <p:cNvCxnSpPr/>
            <p:nvPr/>
          </p:nvCxnSpPr>
          <p:spPr>
            <a:xfrm>
              <a:off x="6285366" y="3592123"/>
              <a:ext cx="3253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泪滴形 39"/>
            <p:cNvSpPr/>
            <p:nvPr/>
          </p:nvSpPr>
          <p:spPr>
            <a:xfrm rot="13581145">
              <a:off x="9548950" y="3499506"/>
              <a:ext cx="186633" cy="18663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0"/>
          <p:cNvSpPr txBox="1"/>
          <p:nvPr/>
        </p:nvSpPr>
        <p:spPr>
          <a:xfrm>
            <a:off x="2416995" y="2049184"/>
            <a:ext cx="3789251" cy="1015663"/>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ADD YOUR TEXT ADD YOUR TEXT</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42" name="文本框 41"/>
          <p:cNvSpPr txBox="1"/>
          <p:nvPr/>
        </p:nvSpPr>
        <p:spPr>
          <a:xfrm>
            <a:off x="6206246" y="3855990"/>
            <a:ext cx="3789251" cy="1015663"/>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ADD YOUR TEXT ADD YOUR TEXT</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grpSp>
        <p:nvGrpSpPr>
          <p:cNvPr id="22" name="组合 21"/>
          <p:cNvGrpSpPr/>
          <p:nvPr/>
        </p:nvGrpSpPr>
        <p:grpSpPr>
          <a:xfrm>
            <a:off x="75679" y="31986"/>
            <a:ext cx="790115" cy="787014"/>
            <a:chOff x="3259241" y="1649414"/>
            <a:chExt cx="1846159" cy="1838914"/>
          </a:xfrm>
        </p:grpSpPr>
        <p:sp>
          <p:nvSpPr>
            <p:cNvPr id="23"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03" name="文本框 102"/>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04" name="直接连接符 103"/>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07" name="文本框 106"/>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 presetClass="entr" presetSubtype="1" fill="hold" grpId="0" nodeType="withEffect">
                                  <p:stCondLst>
                                    <p:cond delay="20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20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40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6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50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6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2" presetClass="entr" presetSubtype="4"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wipe(down)">
                                      <p:cBhvr>
                                        <p:cTn id="53" dur="500"/>
                                        <p:tgtEl>
                                          <p:spTgt spid="104"/>
                                        </p:tgtEl>
                                      </p:cBhvr>
                                    </p:animEffect>
                                  </p:childTnLst>
                                </p:cTn>
                              </p:par>
                              <p:par>
                                <p:cTn id="54" presetID="22" presetClass="entr" presetSubtype="4"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wipe(down)">
                                      <p:cBhvr>
                                        <p:cTn id="56" dur="500"/>
                                        <p:tgtEl>
                                          <p:spTgt spid="105"/>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 calcmode="lin" valueType="num">
                                      <p:cBhvr>
                                        <p:cTn id="61" dur="500" fill="hold"/>
                                        <p:tgtEl>
                                          <p:spTgt spid="22"/>
                                        </p:tgtEl>
                                        <p:attrNameLst>
                                          <p:attrName>style.rotation</p:attrName>
                                        </p:attrNameLst>
                                      </p:cBhvr>
                                      <p:tavLst>
                                        <p:tav tm="0">
                                          <p:val>
                                            <p:fltVal val="360"/>
                                          </p:val>
                                        </p:tav>
                                        <p:tav tm="100000">
                                          <p:val>
                                            <p:fltVal val="0"/>
                                          </p:val>
                                        </p:tav>
                                      </p:tavLst>
                                    </p:anim>
                                    <p:animEffect transition="in" filter="fade">
                                      <p:cBhvr>
                                        <p:cTn id="62" dur="500"/>
                                        <p:tgtEl>
                                          <p:spTgt spid="22"/>
                                        </p:tgtEl>
                                      </p:cBhvr>
                                    </p:animEffect>
                                  </p:childTnLst>
                                </p:cTn>
                              </p:par>
                              <p:par>
                                <p:cTn id="63" presetID="15" presetClass="entr" presetSubtype="0" fill="hold" grpId="0" nodeType="with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p:cTn id="65" dur="700" fill="hold"/>
                                        <p:tgtEl>
                                          <p:spTgt spid="103"/>
                                        </p:tgtEl>
                                        <p:attrNameLst>
                                          <p:attrName>ppt_w</p:attrName>
                                        </p:attrNameLst>
                                      </p:cBhvr>
                                      <p:tavLst>
                                        <p:tav tm="0">
                                          <p:val>
                                            <p:fltVal val="0"/>
                                          </p:val>
                                        </p:tav>
                                        <p:tav tm="100000">
                                          <p:val>
                                            <p:strVal val="#ppt_w"/>
                                          </p:val>
                                        </p:tav>
                                      </p:tavLst>
                                    </p:anim>
                                    <p:anim calcmode="lin" valueType="num">
                                      <p:cBhvr>
                                        <p:cTn id="66" dur="700" fill="hold"/>
                                        <p:tgtEl>
                                          <p:spTgt spid="103"/>
                                        </p:tgtEl>
                                        <p:attrNameLst>
                                          <p:attrName>ppt_h</p:attrName>
                                        </p:attrNameLst>
                                      </p:cBhvr>
                                      <p:tavLst>
                                        <p:tav tm="0">
                                          <p:val>
                                            <p:fltVal val="0"/>
                                          </p:val>
                                        </p:tav>
                                        <p:tav tm="100000">
                                          <p:val>
                                            <p:strVal val="#ppt_h"/>
                                          </p:val>
                                        </p:tav>
                                      </p:tavLst>
                                    </p:anim>
                                    <p:anim calcmode="lin" valueType="num">
                                      <p:cBhvr>
                                        <p:cTn id="67" dur="700" fill="hold"/>
                                        <p:tgtEl>
                                          <p:spTgt spid="103"/>
                                        </p:tgtEl>
                                        <p:attrNameLst>
                                          <p:attrName>ppt_x</p:attrName>
                                        </p:attrNameLst>
                                      </p:cBhvr>
                                      <p:tavLst>
                                        <p:tav tm="0" fmla="#ppt_x+(cos(-2*pi*(1-$))*-#ppt_x-sin(-2*pi*(1-$))*(1-#ppt_y))*(1-$)">
                                          <p:val>
                                            <p:fltVal val="0"/>
                                          </p:val>
                                        </p:tav>
                                        <p:tav tm="100000">
                                          <p:val>
                                            <p:fltVal val="1"/>
                                          </p:val>
                                        </p:tav>
                                      </p:tavLst>
                                    </p:anim>
                                    <p:anim calcmode="lin" valueType="num">
                                      <p:cBhvr>
                                        <p:cTn id="68" dur="700" fill="hold"/>
                                        <p:tgtEl>
                                          <p:spTgt spid="103"/>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anim calcmode="lin" valueType="num">
                                      <p:cBhvr>
                                        <p:cTn id="71" dur="700" fill="hold"/>
                                        <p:tgtEl>
                                          <p:spTgt spid="106"/>
                                        </p:tgtEl>
                                        <p:attrNameLst>
                                          <p:attrName>ppt_w</p:attrName>
                                        </p:attrNameLst>
                                      </p:cBhvr>
                                      <p:tavLst>
                                        <p:tav tm="0">
                                          <p:val>
                                            <p:fltVal val="0"/>
                                          </p:val>
                                        </p:tav>
                                        <p:tav tm="100000">
                                          <p:val>
                                            <p:strVal val="#ppt_w"/>
                                          </p:val>
                                        </p:tav>
                                      </p:tavLst>
                                    </p:anim>
                                    <p:anim calcmode="lin" valueType="num">
                                      <p:cBhvr>
                                        <p:cTn id="72" dur="700" fill="hold"/>
                                        <p:tgtEl>
                                          <p:spTgt spid="106"/>
                                        </p:tgtEl>
                                        <p:attrNameLst>
                                          <p:attrName>ppt_h</p:attrName>
                                        </p:attrNameLst>
                                      </p:cBhvr>
                                      <p:tavLst>
                                        <p:tav tm="0">
                                          <p:val>
                                            <p:fltVal val="0"/>
                                          </p:val>
                                        </p:tav>
                                        <p:tav tm="100000">
                                          <p:val>
                                            <p:strVal val="#ppt_h"/>
                                          </p:val>
                                        </p:tav>
                                      </p:tavLst>
                                    </p:anim>
                                    <p:anim calcmode="lin" valueType="num">
                                      <p:cBhvr>
                                        <p:cTn id="73" dur="7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74" dur="700" fill="hold"/>
                                        <p:tgtEl>
                                          <p:spTgt spid="106"/>
                                        </p:tgtEl>
                                        <p:attrNameLst>
                                          <p:attrName>ppt_y</p:attrName>
                                        </p:attrNameLst>
                                      </p:cBhvr>
                                      <p:tavLst>
                                        <p:tav tm="0" fmla="#ppt_y+(sin(-2*pi*(1-$))*-#ppt_x+cos(-2*pi*(1-$))*(1-#ppt_y))*(1-$)">
                                          <p:val>
                                            <p:fltVal val="0"/>
                                          </p:val>
                                        </p:tav>
                                        <p:tav tm="100000">
                                          <p:val>
                                            <p:fltVal val="1"/>
                                          </p:val>
                                        </p:tav>
                                      </p:tavLst>
                                    </p:anim>
                                  </p:childTnLst>
                                </p:cTn>
                              </p:par>
                              <p:par>
                                <p:cTn id="75" presetID="15" presetClass="entr" presetSubtype="0" fill="hold" grpId="0" nodeType="withEffect">
                                  <p:stCondLst>
                                    <p:cond delay="0"/>
                                  </p:stCondLst>
                                  <p:childTnLst>
                                    <p:set>
                                      <p:cBhvr>
                                        <p:cTn id="76" dur="1" fill="hold">
                                          <p:stCondLst>
                                            <p:cond delay="0"/>
                                          </p:stCondLst>
                                        </p:cTn>
                                        <p:tgtEl>
                                          <p:spTgt spid="107"/>
                                        </p:tgtEl>
                                        <p:attrNameLst>
                                          <p:attrName>style.visibility</p:attrName>
                                        </p:attrNameLst>
                                      </p:cBhvr>
                                      <p:to>
                                        <p:strVal val="visible"/>
                                      </p:to>
                                    </p:set>
                                    <p:anim calcmode="lin" valueType="num">
                                      <p:cBhvr>
                                        <p:cTn id="77" dur="700" fill="hold"/>
                                        <p:tgtEl>
                                          <p:spTgt spid="107"/>
                                        </p:tgtEl>
                                        <p:attrNameLst>
                                          <p:attrName>ppt_w</p:attrName>
                                        </p:attrNameLst>
                                      </p:cBhvr>
                                      <p:tavLst>
                                        <p:tav tm="0">
                                          <p:val>
                                            <p:fltVal val="0"/>
                                          </p:val>
                                        </p:tav>
                                        <p:tav tm="100000">
                                          <p:val>
                                            <p:strVal val="#ppt_w"/>
                                          </p:val>
                                        </p:tav>
                                      </p:tavLst>
                                    </p:anim>
                                    <p:anim calcmode="lin" valueType="num">
                                      <p:cBhvr>
                                        <p:cTn id="78" dur="700" fill="hold"/>
                                        <p:tgtEl>
                                          <p:spTgt spid="107"/>
                                        </p:tgtEl>
                                        <p:attrNameLst>
                                          <p:attrName>ppt_h</p:attrName>
                                        </p:attrNameLst>
                                      </p:cBhvr>
                                      <p:tavLst>
                                        <p:tav tm="0">
                                          <p:val>
                                            <p:fltVal val="0"/>
                                          </p:val>
                                        </p:tav>
                                        <p:tav tm="100000">
                                          <p:val>
                                            <p:strVal val="#ppt_h"/>
                                          </p:val>
                                        </p:tav>
                                      </p:tavLst>
                                    </p:anim>
                                    <p:anim calcmode="lin" valueType="num">
                                      <p:cBhvr>
                                        <p:cTn id="79" dur="7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0" dur="7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103" grpId="0"/>
      <p:bldP spid="106" grpId="0"/>
      <p:bldP spid="1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1646537" y="2100267"/>
            <a:ext cx="3561613" cy="3561613"/>
          </a:xfrm>
          <a:prstGeom prst="ellipse">
            <a:avLst/>
          </a:prstGeom>
          <a:noFill/>
          <a:ln w="381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28878" y="1539000"/>
            <a:ext cx="1824106" cy="1824106"/>
          </a:xfrm>
          <a:prstGeom prst="ellipse">
            <a:avLst/>
          </a:prstGeom>
          <a:solidFill>
            <a:schemeClr val="bg1">
              <a:alpha val="22000"/>
            </a:schemeClr>
          </a:solidFill>
          <a:ln>
            <a:gradFill>
              <a:gsLst>
                <a:gs pos="0">
                  <a:schemeClr val="bg1"/>
                </a:gs>
                <a:gs pos="100000">
                  <a:schemeClr val="bg1">
                    <a:alpha val="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894974" y="188467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59786" y="3606789"/>
            <a:ext cx="1093186" cy="1093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867862" y="4820649"/>
            <a:ext cx="1093186" cy="1093186"/>
          </a:xfrm>
          <a:prstGeom prst="ellipse">
            <a:avLst/>
          </a:prstGeom>
          <a:gradFill>
            <a:gsLst>
              <a:gs pos="0">
                <a:schemeClr val="bg1">
                  <a:alpha val="57000"/>
                </a:schemeClr>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451373" y="552424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722176" y="3071547"/>
            <a:ext cx="416489" cy="416489"/>
          </a:xfrm>
          <a:prstGeom prst="ellipse">
            <a:avLst/>
          </a:prstGeom>
          <a:solidFill>
            <a:schemeClr val="bg1"/>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4"/>
          <p:cNvGrpSpPr>
            <a:grpSpLocks noChangeAspect="1"/>
          </p:cNvGrpSpPr>
          <p:nvPr/>
        </p:nvGrpSpPr>
        <p:grpSpPr>
          <a:xfrm>
            <a:off x="2706688" y="3243263"/>
            <a:ext cx="1482725" cy="1343025"/>
            <a:chOff x="1753" y="2115"/>
            <a:chExt cx="934" cy="846"/>
          </a:xfrm>
        </p:grpSpPr>
        <p:sp>
          <p:nvSpPr>
            <p:cNvPr id="44" name="AutoShape 3"/>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5"/>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6"/>
            <p:cNvSpPr>
              <a:spLocks noChangeArrowheads="1"/>
            </p:cNvSpPr>
            <p:nvPr/>
          </p:nvSpPr>
          <p:spPr bwMode="auto">
            <a:xfrm>
              <a:off x="2123" y="2449"/>
              <a:ext cx="186" cy="1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6892085" y="1857503"/>
            <a:ext cx="585000" cy="582705"/>
            <a:chOff x="3259241" y="1649414"/>
            <a:chExt cx="1846159" cy="1838914"/>
          </a:xfrm>
        </p:grpSpPr>
        <p:sp>
          <p:nvSpPr>
            <p:cNvPr id="48"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6910746" y="2954199"/>
            <a:ext cx="585000" cy="582705"/>
            <a:chOff x="3259241" y="1649414"/>
            <a:chExt cx="1846159" cy="1838914"/>
          </a:xfrm>
        </p:grpSpPr>
        <p:sp>
          <p:nvSpPr>
            <p:cNvPr id="111"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0"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7"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8"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2"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3"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4"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5"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6"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7"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8"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9"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0"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1"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2"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3"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4"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5"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6"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9"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0"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1"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2"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3"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4"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5"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6"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7"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8"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9"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0"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1"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2"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3"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4"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5"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6"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7"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8"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9"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0"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1"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2"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73" name="组合 172"/>
          <p:cNvGrpSpPr/>
          <p:nvPr/>
        </p:nvGrpSpPr>
        <p:grpSpPr>
          <a:xfrm>
            <a:off x="6926667" y="4022701"/>
            <a:ext cx="585000" cy="582705"/>
            <a:chOff x="3259241" y="1649414"/>
            <a:chExt cx="1846159" cy="1838914"/>
          </a:xfrm>
        </p:grpSpPr>
        <p:sp>
          <p:nvSpPr>
            <p:cNvPr id="174"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5"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7"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8"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9"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0"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1"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2"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3"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4"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5"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6"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7"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8"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9"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0"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1"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2"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3"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4"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5"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6"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7"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8"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9"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0"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1"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2"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3"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4"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5"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6"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7"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8"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9"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0"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1"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2"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3"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4"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5"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6"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7"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8"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9"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0"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1"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2"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3"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4"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5"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6"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7"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8"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9"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0"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1"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2"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3"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4"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5"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236" name="组合 235"/>
          <p:cNvGrpSpPr/>
          <p:nvPr/>
        </p:nvGrpSpPr>
        <p:grpSpPr>
          <a:xfrm>
            <a:off x="6945328" y="5091025"/>
            <a:ext cx="585000" cy="582705"/>
            <a:chOff x="3259241" y="1649414"/>
            <a:chExt cx="1846159" cy="1838914"/>
          </a:xfrm>
        </p:grpSpPr>
        <p:sp>
          <p:nvSpPr>
            <p:cNvPr id="237"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8"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9"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0"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1"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2"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3"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4"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5"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6"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7"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8"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9"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0"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1"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2"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3"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4"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5"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6"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7"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8"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9"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0"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1"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2"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3"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4"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5"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6"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7"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8"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9"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0"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1"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2"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3"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4"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5"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6"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7"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8"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9"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0"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1"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2"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3"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4"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5"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6"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7"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8"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9"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0"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1"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2"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3"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4"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5"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6"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7"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8"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99" name="文本框 298"/>
          <p:cNvSpPr txBox="1"/>
          <p:nvPr/>
        </p:nvSpPr>
        <p:spPr>
          <a:xfrm>
            <a:off x="7636221" y="2028132"/>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00" name="文本框 299"/>
          <p:cNvSpPr txBox="1"/>
          <p:nvPr/>
        </p:nvSpPr>
        <p:spPr>
          <a:xfrm>
            <a:off x="7653894" y="1618063"/>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303" name="文本框 302"/>
          <p:cNvSpPr txBox="1"/>
          <p:nvPr/>
        </p:nvSpPr>
        <p:spPr>
          <a:xfrm>
            <a:off x="7653665" y="3171014"/>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04" name="文本框 303"/>
          <p:cNvSpPr txBox="1"/>
          <p:nvPr/>
        </p:nvSpPr>
        <p:spPr>
          <a:xfrm>
            <a:off x="7671338" y="2760945"/>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305" name="文本框 304"/>
          <p:cNvSpPr txBox="1"/>
          <p:nvPr/>
        </p:nvSpPr>
        <p:spPr>
          <a:xfrm>
            <a:off x="7655042" y="4319752"/>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06" name="文本框 305"/>
          <p:cNvSpPr txBox="1"/>
          <p:nvPr/>
        </p:nvSpPr>
        <p:spPr>
          <a:xfrm>
            <a:off x="7672715" y="3909683"/>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307" name="文本框 306"/>
          <p:cNvSpPr txBox="1"/>
          <p:nvPr/>
        </p:nvSpPr>
        <p:spPr>
          <a:xfrm>
            <a:off x="7670980" y="5346681"/>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08" name="文本框 307"/>
          <p:cNvSpPr txBox="1"/>
          <p:nvPr/>
        </p:nvSpPr>
        <p:spPr>
          <a:xfrm>
            <a:off x="7688653" y="4936612"/>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grpSp>
        <p:nvGrpSpPr>
          <p:cNvPr id="301" name="组合 300"/>
          <p:cNvGrpSpPr/>
          <p:nvPr/>
        </p:nvGrpSpPr>
        <p:grpSpPr>
          <a:xfrm>
            <a:off x="75679" y="31986"/>
            <a:ext cx="790115" cy="787014"/>
            <a:chOff x="3259241" y="1649414"/>
            <a:chExt cx="1846159" cy="1838914"/>
          </a:xfrm>
        </p:grpSpPr>
        <p:sp>
          <p:nvSpPr>
            <p:cNvPr id="302"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9"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0"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1"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2"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3"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4"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5"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6"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7"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8"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9"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0"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1"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2"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3"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4"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5"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6"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7"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8"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9"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0"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1"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2"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3"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4"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5"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6"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7"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8"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9"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0"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1"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2"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3"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4"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5"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6"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7"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8"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9"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0"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1"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2"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3"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4"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5"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6"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7"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8"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9"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0"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1"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2"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3"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4"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5"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6"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7"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8"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9"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70" name="文本框 369"/>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371" name="直接连接符 370"/>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3" name="文本框 372"/>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374" name="文本框 373"/>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1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grpId="0" nodeType="withEffect">
                                  <p:stCondLst>
                                    <p:cond delay="3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1000" fill="hold"/>
                                        <p:tgtEl>
                                          <p:spTgt spid="42"/>
                                        </p:tgtEl>
                                        <p:attrNameLst>
                                          <p:attrName>ppt_w</p:attrName>
                                        </p:attrNameLst>
                                      </p:cBhvr>
                                      <p:tavLst>
                                        <p:tav tm="0">
                                          <p:val>
                                            <p:fltVal val="0"/>
                                          </p:val>
                                        </p:tav>
                                        <p:tav tm="100000">
                                          <p:val>
                                            <p:strVal val="#ppt_w"/>
                                          </p:val>
                                        </p:tav>
                                      </p:tavLst>
                                    </p:anim>
                                    <p:anim calcmode="lin" valueType="num">
                                      <p:cBhvr>
                                        <p:cTn id="44" dur="1000" fill="hold"/>
                                        <p:tgtEl>
                                          <p:spTgt spid="42"/>
                                        </p:tgtEl>
                                        <p:attrNameLst>
                                          <p:attrName>ppt_h</p:attrName>
                                        </p:attrNameLst>
                                      </p:cBhvr>
                                      <p:tavLst>
                                        <p:tav tm="0">
                                          <p:val>
                                            <p:fltVal val="0"/>
                                          </p:val>
                                        </p:tav>
                                        <p:tav tm="100000">
                                          <p:val>
                                            <p:strVal val="#ppt_h"/>
                                          </p:val>
                                        </p:tav>
                                      </p:tavLst>
                                    </p:anim>
                                    <p:anim calcmode="lin" valueType="num">
                                      <p:cBhvr>
                                        <p:cTn id="45" dur="1000" fill="hold"/>
                                        <p:tgtEl>
                                          <p:spTgt spid="42"/>
                                        </p:tgtEl>
                                        <p:attrNameLst>
                                          <p:attrName>style.rotation</p:attrName>
                                        </p:attrNameLst>
                                      </p:cBhvr>
                                      <p:tavLst>
                                        <p:tav tm="0">
                                          <p:val>
                                            <p:fltVal val="90"/>
                                          </p:val>
                                        </p:tav>
                                        <p:tav tm="100000">
                                          <p:val>
                                            <p:fltVal val="0"/>
                                          </p:val>
                                        </p:tav>
                                      </p:tavLst>
                                    </p:anim>
                                    <p:animEffect transition="in" filter="fade">
                                      <p:cBhvr>
                                        <p:cTn id="46" dur="1000"/>
                                        <p:tgtEl>
                                          <p:spTgt spid="42"/>
                                        </p:tgtEl>
                                      </p:cBhvr>
                                    </p:animEffect>
                                  </p:childTnLst>
                                </p:cTn>
                              </p:par>
                              <p:par>
                                <p:cTn id="47" presetID="10" presetClass="entr" presetSubtype="0" fill="hold" nodeType="withEffect">
                                  <p:stCondLst>
                                    <p:cond delay="2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8" presetClass="emph" presetSubtype="0" fill="hold" nodeType="withEffect">
                                  <p:stCondLst>
                                    <p:cond delay="200"/>
                                  </p:stCondLst>
                                  <p:childTnLst>
                                    <p:animRot by="21600000">
                                      <p:cBhvr>
                                        <p:cTn id="51" dur="2000" fill="hold"/>
                                        <p:tgtEl>
                                          <p:spTgt spid="43"/>
                                        </p:tgtEl>
                                        <p:attrNameLst>
                                          <p:attrName>r</p:attrName>
                                        </p:attrNameLst>
                                      </p:cBhvr>
                                    </p:animRot>
                                  </p:childTnLst>
                                </p:cTn>
                              </p:par>
                            </p:childTnLst>
                          </p:cTn>
                        </p:par>
                        <p:par>
                          <p:cTn id="52" fill="hold">
                            <p:stCondLst>
                              <p:cond delay="1000"/>
                            </p:stCondLst>
                            <p:childTnLst>
                              <p:par>
                                <p:cTn id="53" presetID="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0-#ppt_h/2"/>
                                          </p:val>
                                        </p:tav>
                                        <p:tav tm="100000">
                                          <p:val>
                                            <p:strVal val="#ppt_y"/>
                                          </p:val>
                                        </p:tav>
                                      </p:tavLst>
                                    </p:anim>
                                  </p:childTnLst>
                                </p:cTn>
                              </p:par>
                            </p:childTnLst>
                          </p:cTn>
                        </p:par>
                        <p:par>
                          <p:cTn id="57" fill="hold">
                            <p:stCondLst>
                              <p:cond delay="1500"/>
                            </p:stCondLst>
                            <p:childTnLst>
                              <p:par>
                                <p:cTn id="58" presetID="2" presetClass="entr" presetSubtype="1"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0-#ppt_h/2"/>
                                          </p:val>
                                        </p:tav>
                                        <p:tav tm="100000">
                                          <p:val>
                                            <p:strVal val="#ppt_y"/>
                                          </p:val>
                                        </p:tav>
                                      </p:tavLst>
                                    </p:anim>
                                  </p:childTnLst>
                                </p:cTn>
                              </p:par>
                            </p:childTnLst>
                          </p:cTn>
                        </p:par>
                        <p:par>
                          <p:cTn id="62" fill="hold">
                            <p:stCondLst>
                              <p:cond delay="2000"/>
                            </p:stCondLst>
                            <p:childTnLst>
                              <p:par>
                                <p:cTn id="63" presetID="2" presetClass="entr" presetSubtype="1" fill="hold" nodeType="afterEffect">
                                  <p:stCondLst>
                                    <p:cond delay="0"/>
                                  </p:stCondLst>
                                  <p:childTnLst>
                                    <p:set>
                                      <p:cBhvr>
                                        <p:cTn id="64" dur="1" fill="hold">
                                          <p:stCondLst>
                                            <p:cond delay="0"/>
                                          </p:stCondLst>
                                        </p:cTn>
                                        <p:tgtEl>
                                          <p:spTgt spid="173"/>
                                        </p:tgtEl>
                                        <p:attrNameLst>
                                          <p:attrName>style.visibility</p:attrName>
                                        </p:attrNameLst>
                                      </p:cBhvr>
                                      <p:to>
                                        <p:strVal val="visible"/>
                                      </p:to>
                                    </p:set>
                                    <p:anim calcmode="lin" valueType="num">
                                      <p:cBhvr additive="base">
                                        <p:cTn id="65" dur="500" fill="hold"/>
                                        <p:tgtEl>
                                          <p:spTgt spid="173"/>
                                        </p:tgtEl>
                                        <p:attrNameLst>
                                          <p:attrName>ppt_x</p:attrName>
                                        </p:attrNameLst>
                                      </p:cBhvr>
                                      <p:tavLst>
                                        <p:tav tm="0">
                                          <p:val>
                                            <p:strVal val="#ppt_x"/>
                                          </p:val>
                                        </p:tav>
                                        <p:tav tm="100000">
                                          <p:val>
                                            <p:strVal val="#ppt_x"/>
                                          </p:val>
                                        </p:tav>
                                      </p:tavLst>
                                    </p:anim>
                                    <p:anim calcmode="lin" valueType="num">
                                      <p:cBhvr additive="base">
                                        <p:cTn id="66" dur="500" fill="hold"/>
                                        <p:tgtEl>
                                          <p:spTgt spid="173"/>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2" presetClass="entr" presetSubtype="1" fill="hold" nodeType="afterEffect">
                                  <p:stCondLst>
                                    <p:cond delay="0"/>
                                  </p:stCondLst>
                                  <p:childTnLst>
                                    <p:set>
                                      <p:cBhvr>
                                        <p:cTn id="69" dur="1" fill="hold">
                                          <p:stCondLst>
                                            <p:cond delay="0"/>
                                          </p:stCondLst>
                                        </p:cTn>
                                        <p:tgtEl>
                                          <p:spTgt spid="236"/>
                                        </p:tgtEl>
                                        <p:attrNameLst>
                                          <p:attrName>style.visibility</p:attrName>
                                        </p:attrNameLst>
                                      </p:cBhvr>
                                      <p:to>
                                        <p:strVal val="visible"/>
                                      </p:to>
                                    </p:set>
                                    <p:anim calcmode="lin" valueType="num">
                                      <p:cBhvr additive="base">
                                        <p:cTn id="70" dur="500" fill="hold"/>
                                        <p:tgtEl>
                                          <p:spTgt spid="236"/>
                                        </p:tgtEl>
                                        <p:attrNameLst>
                                          <p:attrName>ppt_x</p:attrName>
                                        </p:attrNameLst>
                                      </p:cBhvr>
                                      <p:tavLst>
                                        <p:tav tm="0">
                                          <p:val>
                                            <p:strVal val="#ppt_x"/>
                                          </p:val>
                                        </p:tav>
                                        <p:tav tm="100000">
                                          <p:val>
                                            <p:strVal val="#ppt_x"/>
                                          </p:val>
                                        </p:tav>
                                      </p:tavLst>
                                    </p:anim>
                                    <p:anim calcmode="lin" valueType="num">
                                      <p:cBhvr additive="base">
                                        <p:cTn id="71" dur="500" fill="hold"/>
                                        <p:tgtEl>
                                          <p:spTgt spid="236"/>
                                        </p:tgtEl>
                                        <p:attrNameLst>
                                          <p:attrName>ppt_y</p:attrName>
                                        </p:attrNameLst>
                                      </p:cBhvr>
                                      <p:tavLst>
                                        <p:tav tm="0">
                                          <p:val>
                                            <p:strVal val="0-#ppt_h/2"/>
                                          </p:val>
                                        </p:tav>
                                        <p:tav tm="100000">
                                          <p:val>
                                            <p:strVal val="#ppt_y"/>
                                          </p:val>
                                        </p:tav>
                                      </p:tavLst>
                                    </p:anim>
                                  </p:childTnLst>
                                </p:cTn>
                              </p:par>
                              <p:par>
                                <p:cTn id="72" presetID="22" presetClass="entr" presetSubtype="4" fill="hold" nodeType="withEffect">
                                  <p:stCondLst>
                                    <p:cond delay="0"/>
                                  </p:stCondLst>
                                  <p:childTnLst>
                                    <p:set>
                                      <p:cBhvr>
                                        <p:cTn id="73" dur="1" fill="hold">
                                          <p:stCondLst>
                                            <p:cond delay="0"/>
                                          </p:stCondLst>
                                        </p:cTn>
                                        <p:tgtEl>
                                          <p:spTgt spid="371"/>
                                        </p:tgtEl>
                                        <p:attrNameLst>
                                          <p:attrName>style.visibility</p:attrName>
                                        </p:attrNameLst>
                                      </p:cBhvr>
                                      <p:to>
                                        <p:strVal val="visible"/>
                                      </p:to>
                                    </p:set>
                                    <p:animEffect transition="in" filter="wipe(down)">
                                      <p:cBhvr>
                                        <p:cTn id="74" dur="500"/>
                                        <p:tgtEl>
                                          <p:spTgt spid="371"/>
                                        </p:tgtEl>
                                      </p:cBhvr>
                                    </p:animEffect>
                                  </p:childTnLst>
                                </p:cTn>
                              </p:par>
                              <p:par>
                                <p:cTn id="75" presetID="22" presetClass="entr" presetSubtype="4" fill="hold" nodeType="withEffect">
                                  <p:stCondLst>
                                    <p:cond delay="0"/>
                                  </p:stCondLst>
                                  <p:childTnLst>
                                    <p:set>
                                      <p:cBhvr>
                                        <p:cTn id="76" dur="1" fill="hold">
                                          <p:stCondLst>
                                            <p:cond delay="0"/>
                                          </p:stCondLst>
                                        </p:cTn>
                                        <p:tgtEl>
                                          <p:spTgt spid="372"/>
                                        </p:tgtEl>
                                        <p:attrNameLst>
                                          <p:attrName>style.visibility</p:attrName>
                                        </p:attrNameLst>
                                      </p:cBhvr>
                                      <p:to>
                                        <p:strVal val="visible"/>
                                      </p:to>
                                    </p:set>
                                    <p:animEffect transition="in" filter="wipe(down)">
                                      <p:cBhvr>
                                        <p:cTn id="77" dur="500"/>
                                        <p:tgtEl>
                                          <p:spTgt spid="372"/>
                                        </p:tgtEl>
                                      </p:cBhvr>
                                    </p:animEffect>
                                  </p:childTnLst>
                                </p:cTn>
                              </p:par>
                              <p:par>
                                <p:cTn id="78" presetID="49" presetClass="entr" presetSubtype="0" decel="100000" fill="hold" nodeType="withEffect">
                                  <p:stCondLst>
                                    <p:cond delay="0"/>
                                  </p:stCondLst>
                                  <p:childTnLst>
                                    <p:set>
                                      <p:cBhvr>
                                        <p:cTn id="79" dur="1" fill="hold">
                                          <p:stCondLst>
                                            <p:cond delay="0"/>
                                          </p:stCondLst>
                                        </p:cTn>
                                        <p:tgtEl>
                                          <p:spTgt spid="301"/>
                                        </p:tgtEl>
                                        <p:attrNameLst>
                                          <p:attrName>style.visibility</p:attrName>
                                        </p:attrNameLst>
                                      </p:cBhvr>
                                      <p:to>
                                        <p:strVal val="visible"/>
                                      </p:to>
                                    </p:set>
                                    <p:anim calcmode="lin" valueType="num">
                                      <p:cBhvr>
                                        <p:cTn id="80" dur="500" fill="hold"/>
                                        <p:tgtEl>
                                          <p:spTgt spid="301"/>
                                        </p:tgtEl>
                                        <p:attrNameLst>
                                          <p:attrName>ppt_w</p:attrName>
                                        </p:attrNameLst>
                                      </p:cBhvr>
                                      <p:tavLst>
                                        <p:tav tm="0">
                                          <p:val>
                                            <p:fltVal val="0"/>
                                          </p:val>
                                        </p:tav>
                                        <p:tav tm="100000">
                                          <p:val>
                                            <p:strVal val="#ppt_w"/>
                                          </p:val>
                                        </p:tav>
                                      </p:tavLst>
                                    </p:anim>
                                    <p:anim calcmode="lin" valueType="num">
                                      <p:cBhvr>
                                        <p:cTn id="81" dur="500" fill="hold"/>
                                        <p:tgtEl>
                                          <p:spTgt spid="301"/>
                                        </p:tgtEl>
                                        <p:attrNameLst>
                                          <p:attrName>ppt_h</p:attrName>
                                        </p:attrNameLst>
                                      </p:cBhvr>
                                      <p:tavLst>
                                        <p:tav tm="0">
                                          <p:val>
                                            <p:fltVal val="0"/>
                                          </p:val>
                                        </p:tav>
                                        <p:tav tm="100000">
                                          <p:val>
                                            <p:strVal val="#ppt_h"/>
                                          </p:val>
                                        </p:tav>
                                      </p:tavLst>
                                    </p:anim>
                                    <p:anim calcmode="lin" valueType="num">
                                      <p:cBhvr>
                                        <p:cTn id="82" dur="500" fill="hold"/>
                                        <p:tgtEl>
                                          <p:spTgt spid="301"/>
                                        </p:tgtEl>
                                        <p:attrNameLst>
                                          <p:attrName>style.rotation</p:attrName>
                                        </p:attrNameLst>
                                      </p:cBhvr>
                                      <p:tavLst>
                                        <p:tav tm="0">
                                          <p:val>
                                            <p:fltVal val="360"/>
                                          </p:val>
                                        </p:tav>
                                        <p:tav tm="100000">
                                          <p:val>
                                            <p:fltVal val="0"/>
                                          </p:val>
                                        </p:tav>
                                      </p:tavLst>
                                    </p:anim>
                                    <p:animEffect transition="in" filter="fade">
                                      <p:cBhvr>
                                        <p:cTn id="83" dur="500"/>
                                        <p:tgtEl>
                                          <p:spTgt spid="301"/>
                                        </p:tgtEl>
                                      </p:cBhvr>
                                    </p:animEffect>
                                  </p:childTnLst>
                                </p:cTn>
                              </p:par>
                              <p:par>
                                <p:cTn id="84" presetID="15" presetClass="entr" presetSubtype="0" fill="hold" grpId="0" nodeType="withEffect">
                                  <p:stCondLst>
                                    <p:cond delay="0"/>
                                  </p:stCondLst>
                                  <p:childTnLst>
                                    <p:set>
                                      <p:cBhvr>
                                        <p:cTn id="85" dur="1" fill="hold">
                                          <p:stCondLst>
                                            <p:cond delay="0"/>
                                          </p:stCondLst>
                                        </p:cTn>
                                        <p:tgtEl>
                                          <p:spTgt spid="370"/>
                                        </p:tgtEl>
                                        <p:attrNameLst>
                                          <p:attrName>style.visibility</p:attrName>
                                        </p:attrNameLst>
                                      </p:cBhvr>
                                      <p:to>
                                        <p:strVal val="visible"/>
                                      </p:to>
                                    </p:set>
                                    <p:anim calcmode="lin" valueType="num">
                                      <p:cBhvr>
                                        <p:cTn id="86" dur="700" fill="hold"/>
                                        <p:tgtEl>
                                          <p:spTgt spid="370"/>
                                        </p:tgtEl>
                                        <p:attrNameLst>
                                          <p:attrName>ppt_w</p:attrName>
                                        </p:attrNameLst>
                                      </p:cBhvr>
                                      <p:tavLst>
                                        <p:tav tm="0">
                                          <p:val>
                                            <p:fltVal val="0"/>
                                          </p:val>
                                        </p:tav>
                                        <p:tav tm="100000">
                                          <p:val>
                                            <p:strVal val="#ppt_w"/>
                                          </p:val>
                                        </p:tav>
                                      </p:tavLst>
                                    </p:anim>
                                    <p:anim calcmode="lin" valueType="num">
                                      <p:cBhvr>
                                        <p:cTn id="87" dur="700" fill="hold"/>
                                        <p:tgtEl>
                                          <p:spTgt spid="370"/>
                                        </p:tgtEl>
                                        <p:attrNameLst>
                                          <p:attrName>ppt_h</p:attrName>
                                        </p:attrNameLst>
                                      </p:cBhvr>
                                      <p:tavLst>
                                        <p:tav tm="0">
                                          <p:val>
                                            <p:fltVal val="0"/>
                                          </p:val>
                                        </p:tav>
                                        <p:tav tm="100000">
                                          <p:val>
                                            <p:strVal val="#ppt_h"/>
                                          </p:val>
                                        </p:tav>
                                      </p:tavLst>
                                    </p:anim>
                                    <p:anim calcmode="lin" valueType="num">
                                      <p:cBhvr>
                                        <p:cTn id="88" dur="700" fill="hold"/>
                                        <p:tgtEl>
                                          <p:spTgt spid="370"/>
                                        </p:tgtEl>
                                        <p:attrNameLst>
                                          <p:attrName>ppt_x</p:attrName>
                                        </p:attrNameLst>
                                      </p:cBhvr>
                                      <p:tavLst>
                                        <p:tav tm="0" fmla="#ppt_x+(cos(-2*pi*(1-$))*-#ppt_x-sin(-2*pi*(1-$))*(1-#ppt_y))*(1-$)">
                                          <p:val>
                                            <p:fltVal val="0"/>
                                          </p:val>
                                        </p:tav>
                                        <p:tav tm="100000">
                                          <p:val>
                                            <p:fltVal val="1"/>
                                          </p:val>
                                        </p:tav>
                                      </p:tavLst>
                                    </p:anim>
                                    <p:anim calcmode="lin" valueType="num">
                                      <p:cBhvr>
                                        <p:cTn id="89" dur="700" fill="hold"/>
                                        <p:tgtEl>
                                          <p:spTgt spid="370"/>
                                        </p:tgtEl>
                                        <p:attrNameLst>
                                          <p:attrName>ppt_y</p:attrName>
                                        </p:attrNameLst>
                                      </p:cBhvr>
                                      <p:tavLst>
                                        <p:tav tm="0" fmla="#ppt_y+(sin(-2*pi*(1-$))*-#ppt_x+cos(-2*pi*(1-$))*(1-#ppt_y))*(1-$)">
                                          <p:val>
                                            <p:fltVal val="0"/>
                                          </p:val>
                                        </p:tav>
                                        <p:tav tm="100000">
                                          <p:val>
                                            <p:fltVal val="1"/>
                                          </p:val>
                                        </p:tav>
                                      </p:tavLst>
                                    </p:anim>
                                  </p:childTnLst>
                                </p:cTn>
                              </p:par>
                              <p:par>
                                <p:cTn id="90" presetID="15" presetClass="entr" presetSubtype="0" fill="hold" grpId="0" nodeType="withEffect">
                                  <p:stCondLst>
                                    <p:cond delay="0"/>
                                  </p:stCondLst>
                                  <p:childTnLst>
                                    <p:set>
                                      <p:cBhvr>
                                        <p:cTn id="91" dur="1" fill="hold">
                                          <p:stCondLst>
                                            <p:cond delay="0"/>
                                          </p:stCondLst>
                                        </p:cTn>
                                        <p:tgtEl>
                                          <p:spTgt spid="373"/>
                                        </p:tgtEl>
                                        <p:attrNameLst>
                                          <p:attrName>style.visibility</p:attrName>
                                        </p:attrNameLst>
                                      </p:cBhvr>
                                      <p:to>
                                        <p:strVal val="visible"/>
                                      </p:to>
                                    </p:set>
                                    <p:anim calcmode="lin" valueType="num">
                                      <p:cBhvr>
                                        <p:cTn id="92" dur="700" fill="hold"/>
                                        <p:tgtEl>
                                          <p:spTgt spid="373"/>
                                        </p:tgtEl>
                                        <p:attrNameLst>
                                          <p:attrName>ppt_w</p:attrName>
                                        </p:attrNameLst>
                                      </p:cBhvr>
                                      <p:tavLst>
                                        <p:tav tm="0">
                                          <p:val>
                                            <p:fltVal val="0"/>
                                          </p:val>
                                        </p:tav>
                                        <p:tav tm="100000">
                                          <p:val>
                                            <p:strVal val="#ppt_w"/>
                                          </p:val>
                                        </p:tav>
                                      </p:tavLst>
                                    </p:anim>
                                    <p:anim calcmode="lin" valueType="num">
                                      <p:cBhvr>
                                        <p:cTn id="93" dur="700" fill="hold"/>
                                        <p:tgtEl>
                                          <p:spTgt spid="373"/>
                                        </p:tgtEl>
                                        <p:attrNameLst>
                                          <p:attrName>ppt_h</p:attrName>
                                        </p:attrNameLst>
                                      </p:cBhvr>
                                      <p:tavLst>
                                        <p:tav tm="0">
                                          <p:val>
                                            <p:fltVal val="0"/>
                                          </p:val>
                                        </p:tav>
                                        <p:tav tm="100000">
                                          <p:val>
                                            <p:strVal val="#ppt_h"/>
                                          </p:val>
                                        </p:tav>
                                      </p:tavLst>
                                    </p:anim>
                                    <p:anim calcmode="lin" valueType="num">
                                      <p:cBhvr>
                                        <p:cTn id="94" dur="700" fill="hold"/>
                                        <p:tgtEl>
                                          <p:spTgt spid="373"/>
                                        </p:tgtEl>
                                        <p:attrNameLst>
                                          <p:attrName>ppt_x</p:attrName>
                                        </p:attrNameLst>
                                      </p:cBhvr>
                                      <p:tavLst>
                                        <p:tav tm="0" fmla="#ppt_x+(cos(-2*pi*(1-$))*-#ppt_x-sin(-2*pi*(1-$))*(1-#ppt_y))*(1-$)">
                                          <p:val>
                                            <p:fltVal val="0"/>
                                          </p:val>
                                        </p:tav>
                                        <p:tav tm="100000">
                                          <p:val>
                                            <p:fltVal val="1"/>
                                          </p:val>
                                        </p:tav>
                                      </p:tavLst>
                                    </p:anim>
                                    <p:anim calcmode="lin" valueType="num">
                                      <p:cBhvr>
                                        <p:cTn id="95" dur="700" fill="hold"/>
                                        <p:tgtEl>
                                          <p:spTgt spid="373"/>
                                        </p:tgtEl>
                                        <p:attrNameLst>
                                          <p:attrName>ppt_y</p:attrName>
                                        </p:attrNameLst>
                                      </p:cBhvr>
                                      <p:tavLst>
                                        <p:tav tm="0" fmla="#ppt_y+(sin(-2*pi*(1-$))*-#ppt_x+cos(-2*pi*(1-$))*(1-#ppt_y))*(1-$)">
                                          <p:val>
                                            <p:fltVal val="0"/>
                                          </p:val>
                                        </p:tav>
                                        <p:tav tm="100000">
                                          <p:val>
                                            <p:fltVal val="1"/>
                                          </p:val>
                                        </p:tav>
                                      </p:tavLst>
                                    </p:anim>
                                  </p:childTnLst>
                                </p:cTn>
                              </p:par>
                              <p:par>
                                <p:cTn id="96" presetID="15" presetClass="entr" presetSubtype="0" fill="hold" grpId="0" nodeType="withEffect">
                                  <p:stCondLst>
                                    <p:cond delay="0"/>
                                  </p:stCondLst>
                                  <p:childTnLst>
                                    <p:set>
                                      <p:cBhvr>
                                        <p:cTn id="97" dur="1" fill="hold">
                                          <p:stCondLst>
                                            <p:cond delay="0"/>
                                          </p:stCondLst>
                                        </p:cTn>
                                        <p:tgtEl>
                                          <p:spTgt spid="374"/>
                                        </p:tgtEl>
                                        <p:attrNameLst>
                                          <p:attrName>style.visibility</p:attrName>
                                        </p:attrNameLst>
                                      </p:cBhvr>
                                      <p:to>
                                        <p:strVal val="visible"/>
                                      </p:to>
                                    </p:set>
                                    <p:anim calcmode="lin" valueType="num">
                                      <p:cBhvr>
                                        <p:cTn id="98" dur="700" fill="hold"/>
                                        <p:tgtEl>
                                          <p:spTgt spid="374"/>
                                        </p:tgtEl>
                                        <p:attrNameLst>
                                          <p:attrName>ppt_w</p:attrName>
                                        </p:attrNameLst>
                                      </p:cBhvr>
                                      <p:tavLst>
                                        <p:tav tm="0">
                                          <p:val>
                                            <p:fltVal val="0"/>
                                          </p:val>
                                        </p:tav>
                                        <p:tav tm="100000">
                                          <p:val>
                                            <p:strVal val="#ppt_w"/>
                                          </p:val>
                                        </p:tav>
                                      </p:tavLst>
                                    </p:anim>
                                    <p:anim calcmode="lin" valueType="num">
                                      <p:cBhvr>
                                        <p:cTn id="99" dur="700" fill="hold"/>
                                        <p:tgtEl>
                                          <p:spTgt spid="374"/>
                                        </p:tgtEl>
                                        <p:attrNameLst>
                                          <p:attrName>ppt_h</p:attrName>
                                        </p:attrNameLst>
                                      </p:cBhvr>
                                      <p:tavLst>
                                        <p:tav tm="0">
                                          <p:val>
                                            <p:fltVal val="0"/>
                                          </p:val>
                                        </p:tav>
                                        <p:tav tm="100000">
                                          <p:val>
                                            <p:strVal val="#ppt_h"/>
                                          </p:val>
                                        </p:tav>
                                      </p:tavLst>
                                    </p:anim>
                                    <p:anim calcmode="lin" valueType="num">
                                      <p:cBhvr>
                                        <p:cTn id="100" dur="700" fill="hold"/>
                                        <p:tgtEl>
                                          <p:spTgt spid="374"/>
                                        </p:tgtEl>
                                        <p:attrNameLst>
                                          <p:attrName>ppt_x</p:attrName>
                                        </p:attrNameLst>
                                      </p:cBhvr>
                                      <p:tavLst>
                                        <p:tav tm="0" fmla="#ppt_x+(cos(-2*pi*(1-$))*-#ppt_x-sin(-2*pi*(1-$))*(1-#ppt_y))*(1-$)">
                                          <p:val>
                                            <p:fltVal val="0"/>
                                          </p:val>
                                        </p:tav>
                                        <p:tav tm="100000">
                                          <p:val>
                                            <p:fltVal val="1"/>
                                          </p:val>
                                        </p:tav>
                                      </p:tavLst>
                                    </p:anim>
                                    <p:anim calcmode="lin" valueType="num">
                                      <p:cBhvr>
                                        <p:cTn id="101" dur="700" fill="hold"/>
                                        <p:tgtEl>
                                          <p:spTgt spid="3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41" grpId="0" animBg="1"/>
      <p:bldP spid="42" grpId="0" animBg="1"/>
      <p:bldP spid="370" grpId="0"/>
      <p:bldP spid="373" grpId="0"/>
      <p:bldP spid="3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任意多边形 312"/>
          <p:cNvSpPr/>
          <p:nvPr/>
        </p:nvSpPr>
        <p:spPr>
          <a:xfrm>
            <a:off x="2311252" y="2611514"/>
            <a:ext cx="3349011" cy="0"/>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任意多边形 313"/>
          <p:cNvSpPr/>
          <p:nvPr/>
        </p:nvSpPr>
        <p:spPr>
          <a:xfrm>
            <a:off x="7074463" y="3615502"/>
            <a:ext cx="3349011" cy="0"/>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任意多边形 314"/>
          <p:cNvSpPr/>
          <p:nvPr/>
        </p:nvSpPr>
        <p:spPr>
          <a:xfrm>
            <a:off x="2311253" y="4819434"/>
            <a:ext cx="3426365" cy="37297"/>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任意多边形 315"/>
          <p:cNvSpPr/>
          <p:nvPr/>
        </p:nvSpPr>
        <p:spPr>
          <a:xfrm flipV="1">
            <a:off x="6581268" y="5597915"/>
            <a:ext cx="3898479" cy="37297"/>
          </a:xfrm>
          <a:custGeom>
            <a:avLst/>
            <a:gdLst>
              <a:gd name="connsiteX0" fmla="*/ 4105275 w 4105275"/>
              <a:gd name="connsiteY0" fmla="*/ 0 h 0"/>
              <a:gd name="connsiteX1" fmla="*/ 0 w 4105275"/>
              <a:gd name="connsiteY1" fmla="*/ 0 h 0"/>
            </a:gdLst>
            <a:ahLst/>
            <a:cxnLst>
              <a:cxn ang="0">
                <a:pos x="connsiteX0" y="connsiteY0"/>
              </a:cxn>
              <a:cxn ang="0">
                <a:pos x="connsiteX1" y="connsiteY1"/>
              </a:cxn>
            </a:cxnLst>
            <a:rect l="l" t="t" r="r" b="b"/>
            <a:pathLst>
              <a:path w="4105275">
                <a:moveTo>
                  <a:pt x="4105275" y="0"/>
                </a:moveTo>
                <a:lnTo>
                  <a:pt x="0" y="0"/>
                </a:lnTo>
              </a:path>
            </a:pathLst>
          </a:custGeom>
          <a:noFill/>
          <a:ln w="12700">
            <a:solidFill>
              <a:srgbClr val="FEFEF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Freeform 10"/>
          <p:cNvSpPr/>
          <p:nvPr/>
        </p:nvSpPr>
        <p:spPr bwMode="auto">
          <a:xfrm>
            <a:off x="6224773" y="4971364"/>
            <a:ext cx="424813" cy="1347697"/>
          </a:xfrm>
          <a:custGeom>
            <a:avLst/>
            <a:gdLst>
              <a:gd name="T0" fmla="*/ 0 w 439"/>
              <a:gd name="T1" fmla="*/ 1173 h 1393"/>
              <a:gd name="T2" fmla="*/ 219 w 439"/>
              <a:gd name="T3" fmla="*/ 1393 h 1393"/>
              <a:gd name="T4" fmla="*/ 439 w 439"/>
              <a:gd name="T5" fmla="*/ 1173 h 1393"/>
              <a:gd name="T6" fmla="*/ 439 w 439"/>
              <a:gd name="T7" fmla="*/ 0 h 1393"/>
              <a:gd name="T8" fmla="*/ 0 w 439"/>
              <a:gd name="T9" fmla="*/ 0 h 1393"/>
              <a:gd name="T10" fmla="*/ 0 w 439"/>
              <a:gd name="T11" fmla="*/ 1173 h 1393"/>
            </a:gdLst>
            <a:ahLst/>
            <a:cxnLst>
              <a:cxn ang="0">
                <a:pos x="T0" y="T1"/>
              </a:cxn>
              <a:cxn ang="0">
                <a:pos x="T2" y="T3"/>
              </a:cxn>
              <a:cxn ang="0">
                <a:pos x="T4" y="T5"/>
              </a:cxn>
              <a:cxn ang="0">
                <a:pos x="T6" y="T7"/>
              </a:cxn>
              <a:cxn ang="0">
                <a:pos x="T8" y="T9"/>
              </a:cxn>
              <a:cxn ang="0">
                <a:pos x="T10" y="T11"/>
              </a:cxn>
            </a:cxnLst>
            <a:rect l="0" t="0" r="r" b="b"/>
            <a:pathLst>
              <a:path w="439" h="1393">
                <a:moveTo>
                  <a:pt x="0" y="1173"/>
                </a:moveTo>
                <a:cubicBezTo>
                  <a:pt x="0" y="1295"/>
                  <a:pt x="98" y="1393"/>
                  <a:pt x="219" y="1393"/>
                </a:cubicBezTo>
                <a:cubicBezTo>
                  <a:pt x="341" y="1393"/>
                  <a:pt x="439" y="1295"/>
                  <a:pt x="439" y="1173"/>
                </a:cubicBezTo>
                <a:cubicBezTo>
                  <a:pt x="439" y="0"/>
                  <a:pt x="439" y="0"/>
                  <a:pt x="439" y="0"/>
                </a:cubicBezTo>
                <a:cubicBezTo>
                  <a:pt x="0" y="0"/>
                  <a:pt x="0" y="0"/>
                  <a:pt x="0" y="0"/>
                </a:cubicBezTo>
                <a:lnTo>
                  <a:pt x="0" y="1173"/>
                </a:ln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8" name="Freeform 11"/>
          <p:cNvSpPr/>
          <p:nvPr/>
        </p:nvSpPr>
        <p:spPr bwMode="auto">
          <a:xfrm>
            <a:off x="5557268" y="4971364"/>
            <a:ext cx="425223" cy="1347697"/>
          </a:xfrm>
          <a:custGeom>
            <a:avLst/>
            <a:gdLst>
              <a:gd name="T0" fmla="*/ 219 w 439"/>
              <a:gd name="T1" fmla="*/ 1393 h 1393"/>
              <a:gd name="T2" fmla="*/ 439 w 439"/>
              <a:gd name="T3" fmla="*/ 1173 h 1393"/>
              <a:gd name="T4" fmla="*/ 439 w 439"/>
              <a:gd name="T5" fmla="*/ 0 h 1393"/>
              <a:gd name="T6" fmla="*/ 0 w 439"/>
              <a:gd name="T7" fmla="*/ 0 h 1393"/>
              <a:gd name="T8" fmla="*/ 0 w 439"/>
              <a:gd name="T9" fmla="*/ 1173 h 1393"/>
              <a:gd name="T10" fmla="*/ 219 w 439"/>
              <a:gd name="T11" fmla="*/ 1393 h 1393"/>
            </a:gdLst>
            <a:ahLst/>
            <a:cxnLst>
              <a:cxn ang="0">
                <a:pos x="T0" y="T1"/>
              </a:cxn>
              <a:cxn ang="0">
                <a:pos x="T2" y="T3"/>
              </a:cxn>
              <a:cxn ang="0">
                <a:pos x="T4" y="T5"/>
              </a:cxn>
              <a:cxn ang="0">
                <a:pos x="T6" y="T7"/>
              </a:cxn>
              <a:cxn ang="0">
                <a:pos x="T8" y="T9"/>
              </a:cxn>
              <a:cxn ang="0">
                <a:pos x="T10" y="T11"/>
              </a:cxn>
            </a:cxnLst>
            <a:rect l="0" t="0" r="r" b="b"/>
            <a:pathLst>
              <a:path w="439" h="1393">
                <a:moveTo>
                  <a:pt x="219" y="1393"/>
                </a:moveTo>
                <a:cubicBezTo>
                  <a:pt x="340" y="1393"/>
                  <a:pt x="439" y="1295"/>
                  <a:pt x="439" y="1173"/>
                </a:cubicBezTo>
                <a:cubicBezTo>
                  <a:pt x="439" y="0"/>
                  <a:pt x="439" y="0"/>
                  <a:pt x="439" y="0"/>
                </a:cubicBezTo>
                <a:cubicBezTo>
                  <a:pt x="0" y="0"/>
                  <a:pt x="0" y="0"/>
                  <a:pt x="0" y="0"/>
                </a:cubicBezTo>
                <a:cubicBezTo>
                  <a:pt x="0" y="1173"/>
                  <a:pt x="0" y="1173"/>
                  <a:pt x="0" y="1173"/>
                </a:cubicBezTo>
                <a:cubicBezTo>
                  <a:pt x="0" y="1295"/>
                  <a:pt x="98" y="1393"/>
                  <a:pt x="219" y="1393"/>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9" name="Freeform 9"/>
          <p:cNvSpPr/>
          <p:nvPr/>
        </p:nvSpPr>
        <p:spPr bwMode="auto">
          <a:xfrm>
            <a:off x="5557268" y="3966217"/>
            <a:ext cx="1092319" cy="1005146"/>
          </a:xfrm>
          <a:custGeom>
            <a:avLst/>
            <a:gdLst>
              <a:gd name="T0" fmla="*/ 439 w 1128"/>
              <a:gd name="T1" fmla="*/ 972 h 1039"/>
              <a:gd name="T2" fmla="*/ 564 w 1128"/>
              <a:gd name="T3" fmla="*/ 847 h 1039"/>
              <a:gd name="T4" fmla="*/ 689 w 1128"/>
              <a:gd name="T5" fmla="*/ 972 h 1039"/>
              <a:gd name="T6" fmla="*/ 689 w 1128"/>
              <a:gd name="T7" fmla="*/ 1039 h 1039"/>
              <a:gd name="T8" fmla="*/ 1128 w 1128"/>
              <a:gd name="T9" fmla="*/ 1039 h 1039"/>
              <a:gd name="T10" fmla="*/ 1128 w 1128"/>
              <a:gd name="T11" fmla="*/ 0 h 1039"/>
              <a:gd name="T12" fmla="*/ 0 w 1128"/>
              <a:gd name="T13" fmla="*/ 0 h 1039"/>
              <a:gd name="T14" fmla="*/ 0 w 1128"/>
              <a:gd name="T15" fmla="*/ 1039 h 1039"/>
              <a:gd name="T16" fmla="*/ 439 w 1128"/>
              <a:gd name="T17" fmla="*/ 1039 h 1039"/>
              <a:gd name="T18" fmla="*/ 439 w 1128"/>
              <a:gd name="T19" fmla="*/ 97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1039">
                <a:moveTo>
                  <a:pt x="439" y="972"/>
                </a:moveTo>
                <a:cubicBezTo>
                  <a:pt x="439" y="903"/>
                  <a:pt x="495" y="847"/>
                  <a:pt x="564" y="847"/>
                </a:cubicBezTo>
                <a:cubicBezTo>
                  <a:pt x="633" y="847"/>
                  <a:pt x="689" y="903"/>
                  <a:pt x="689" y="972"/>
                </a:cubicBezTo>
                <a:cubicBezTo>
                  <a:pt x="689" y="1039"/>
                  <a:pt x="689" y="1039"/>
                  <a:pt x="689" y="1039"/>
                </a:cubicBezTo>
                <a:cubicBezTo>
                  <a:pt x="1128" y="1039"/>
                  <a:pt x="1128" y="1039"/>
                  <a:pt x="1128" y="1039"/>
                </a:cubicBezTo>
                <a:cubicBezTo>
                  <a:pt x="1128" y="0"/>
                  <a:pt x="1128" y="0"/>
                  <a:pt x="1128" y="0"/>
                </a:cubicBezTo>
                <a:cubicBezTo>
                  <a:pt x="0" y="0"/>
                  <a:pt x="0" y="0"/>
                  <a:pt x="0" y="0"/>
                </a:cubicBezTo>
                <a:cubicBezTo>
                  <a:pt x="0" y="1039"/>
                  <a:pt x="0" y="1039"/>
                  <a:pt x="0" y="1039"/>
                </a:cubicBezTo>
                <a:cubicBezTo>
                  <a:pt x="439" y="1039"/>
                  <a:pt x="439" y="1039"/>
                  <a:pt x="439" y="1039"/>
                </a:cubicBezTo>
                <a:lnTo>
                  <a:pt x="439" y="972"/>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0" name="Freeform 6"/>
          <p:cNvSpPr/>
          <p:nvPr/>
        </p:nvSpPr>
        <p:spPr bwMode="auto">
          <a:xfrm>
            <a:off x="5047328" y="3966217"/>
            <a:ext cx="424813" cy="865588"/>
          </a:xfrm>
          <a:custGeom>
            <a:avLst/>
            <a:gdLst>
              <a:gd name="T0" fmla="*/ 0 w 439"/>
              <a:gd name="T1" fmla="*/ 676 h 895"/>
              <a:gd name="T2" fmla="*/ 219 w 439"/>
              <a:gd name="T3" fmla="*/ 895 h 895"/>
              <a:gd name="T4" fmla="*/ 439 w 439"/>
              <a:gd name="T5" fmla="*/ 676 h 895"/>
              <a:gd name="T6" fmla="*/ 439 w 439"/>
              <a:gd name="T7" fmla="*/ 0 h 895"/>
              <a:gd name="T8" fmla="*/ 0 w 439"/>
              <a:gd name="T9" fmla="*/ 0 h 895"/>
              <a:gd name="T10" fmla="*/ 0 w 439"/>
              <a:gd name="T11" fmla="*/ 676 h 895"/>
            </a:gdLst>
            <a:ahLst/>
            <a:cxnLst>
              <a:cxn ang="0">
                <a:pos x="T0" y="T1"/>
              </a:cxn>
              <a:cxn ang="0">
                <a:pos x="T2" y="T3"/>
              </a:cxn>
              <a:cxn ang="0">
                <a:pos x="T4" y="T5"/>
              </a:cxn>
              <a:cxn ang="0">
                <a:pos x="T6" y="T7"/>
              </a:cxn>
              <a:cxn ang="0">
                <a:pos x="T8" y="T9"/>
              </a:cxn>
              <a:cxn ang="0">
                <a:pos x="T10" y="T11"/>
              </a:cxn>
            </a:cxnLst>
            <a:rect l="0" t="0" r="r" b="b"/>
            <a:pathLst>
              <a:path w="439" h="895">
                <a:moveTo>
                  <a:pt x="0" y="676"/>
                </a:moveTo>
                <a:cubicBezTo>
                  <a:pt x="0" y="797"/>
                  <a:pt x="98" y="895"/>
                  <a:pt x="219" y="895"/>
                </a:cubicBezTo>
                <a:cubicBezTo>
                  <a:pt x="340" y="895"/>
                  <a:pt x="439" y="797"/>
                  <a:pt x="439" y="676"/>
                </a:cubicBezTo>
                <a:cubicBezTo>
                  <a:pt x="439" y="0"/>
                  <a:pt x="439" y="0"/>
                  <a:pt x="439" y="0"/>
                </a:cubicBezTo>
                <a:cubicBezTo>
                  <a:pt x="0" y="0"/>
                  <a:pt x="0" y="0"/>
                  <a:pt x="0" y="0"/>
                </a:cubicBezTo>
                <a:lnTo>
                  <a:pt x="0" y="676"/>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1" name="Freeform 7"/>
          <p:cNvSpPr/>
          <p:nvPr/>
        </p:nvSpPr>
        <p:spPr bwMode="auto">
          <a:xfrm>
            <a:off x="6734713" y="3966217"/>
            <a:ext cx="425223" cy="865588"/>
          </a:xfrm>
          <a:custGeom>
            <a:avLst/>
            <a:gdLst>
              <a:gd name="T0" fmla="*/ 0 w 439"/>
              <a:gd name="T1" fmla="*/ 676 h 895"/>
              <a:gd name="T2" fmla="*/ 219 w 439"/>
              <a:gd name="T3" fmla="*/ 895 h 895"/>
              <a:gd name="T4" fmla="*/ 439 w 439"/>
              <a:gd name="T5" fmla="*/ 676 h 895"/>
              <a:gd name="T6" fmla="*/ 439 w 439"/>
              <a:gd name="T7" fmla="*/ 0 h 895"/>
              <a:gd name="T8" fmla="*/ 0 w 439"/>
              <a:gd name="T9" fmla="*/ 0 h 895"/>
              <a:gd name="T10" fmla="*/ 0 w 439"/>
              <a:gd name="T11" fmla="*/ 676 h 895"/>
            </a:gdLst>
            <a:ahLst/>
            <a:cxnLst>
              <a:cxn ang="0">
                <a:pos x="T0" y="T1"/>
              </a:cxn>
              <a:cxn ang="0">
                <a:pos x="T2" y="T3"/>
              </a:cxn>
              <a:cxn ang="0">
                <a:pos x="T4" y="T5"/>
              </a:cxn>
              <a:cxn ang="0">
                <a:pos x="T6" y="T7"/>
              </a:cxn>
              <a:cxn ang="0">
                <a:pos x="T8" y="T9"/>
              </a:cxn>
              <a:cxn ang="0">
                <a:pos x="T10" y="T11"/>
              </a:cxn>
            </a:cxnLst>
            <a:rect l="0" t="0" r="r" b="b"/>
            <a:pathLst>
              <a:path w="439" h="895">
                <a:moveTo>
                  <a:pt x="0" y="676"/>
                </a:moveTo>
                <a:cubicBezTo>
                  <a:pt x="0" y="797"/>
                  <a:pt x="98" y="895"/>
                  <a:pt x="219" y="895"/>
                </a:cubicBezTo>
                <a:cubicBezTo>
                  <a:pt x="340" y="895"/>
                  <a:pt x="439" y="797"/>
                  <a:pt x="439" y="676"/>
                </a:cubicBezTo>
                <a:cubicBezTo>
                  <a:pt x="439" y="0"/>
                  <a:pt x="439" y="0"/>
                  <a:pt x="439" y="0"/>
                </a:cubicBezTo>
                <a:cubicBezTo>
                  <a:pt x="0" y="0"/>
                  <a:pt x="0" y="0"/>
                  <a:pt x="0" y="0"/>
                </a:cubicBezTo>
                <a:lnTo>
                  <a:pt x="0" y="676"/>
                </a:ln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2" name="Freeform 8"/>
          <p:cNvSpPr/>
          <p:nvPr/>
        </p:nvSpPr>
        <p:spPr bwMode="auto">
          <a:xfrm>
            <a:off x="5047328" y="2910732"/>
            <a:ext cx="2112608" cy="1055485"/>
          </a:xfrm>
          <a:custGeom>
            <a:avLst/>
            <a:gdLst>
              <a:gd name="T0" fmla="*/ 1440 w 2182"/>
              <a:gd name="T1" fmla="*/ 0 h 1091"/>
              <a:gd name="T2" fmla="*/ 741 w 2182"/>
              <a:gd name="T3" fmla="*/ 0 h 1091"/>
              <a:gd name="T4" fmla="*/ 0 w 2182"/>
              <a:gd name="T5" fmla="*/ 680 h 1091"/>
              <a:gd name="T6" fmla="*/ 0 w 2182"/>
              <a:gd name="T7" fmla="*/ 1091 h 1091"/>
              <a:gd name="T8" fmla="*/ 439 w 2182"/>
              <a:gd name="T9" fmla="*/ 1091 h 1091"/>
              <a:gd name="T10" fmla="*/ 439 w 2182"/>
              <a:gd name="T11" fmla="*/ 736 h 1091"/>
              <a:gd name="T12" fmla="*/ 483 w 2182"/>
              <a:gd name="T13" fmla="*/ 692 h 1091"/>
              <a:gd name="T14" fmla="*/ 527 w 2182"/>
              <a:gd name="T15" fmla="*/ 736 h 1091"/>
              <a:gd name="T16" fmla="*/ 527 w 2182"/>
              <a:gd name="T17" fmla="*/ 1091 h 1091"/>
              <a:gd name="T18" fmla="*/ 1655 w 2182"/>
              <a:gd name="T19" fmla="*/ 1091 h 1091"/>
              <a:gd name="T20" fmla="*/ 1655 w 2182"/>
              <a:gd name="T21" fmla="*/ 736 h 1091"/>
              <a:gd name="T22" fmla="*/ 1699 w 2182"/>
              <a:gd name="T23" fmla="*/ 692 h 1091"/>
              <a:gd name="T24" fmla="*/ 1743 w 2182"/>
              <a:gd name="T25" fmla="*/ 736 h 1091"/>
              <a:gd name="T26" fmla="*/ 1743 w 2182"/>
              <a:gd name="T27" fmla="*/ 1091 h 1091"/>
              <a:gd name="T28" fmla="*/ 2182 w 2182"/>
              <a:gd name="T29" fmla="*/ 1091 h 1091"/>
              <a:gd name="T30" fmla="*/ 2182 w 2182"/>
              <a:gd name="T31" fmla="*/ 680 h 1091"/>
              <a:gd name="T32" fmla="*/ 1440 w 2182"/>
              <a:gd name="T33"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2" h="1091">
                <a:moveTo>
                  <a:pt x="1440" y="0"/>
                </a:moveTo>
                <a:cubicBezTo>
                  <a:pt x="741" y="0"/>
                  <a:pt x="741" y="0"/>
                  <a:pt x="741" y="0"/>
                </a:cubicBezTo>
                <a:cubicBezTo>
                  <a:pt x="273" y="68"/>
                  <a:pt x="0" y="286"/>
                  <a:pt x="0" y="680"/>
                </a:cubicBezTo>
                <a:cubicBezTo>
                  <a:pt x="0" y="1091"/>
                  <a:pt x="0" y="1091"/>
                  <a:pt x="0" y="1091"/>
                </a:cubicBezTo>
                <a:cubicBezTo>
                  <a:pt x="439" y="1091"/>
                  <a:pt x="439" y="1091"/>
                  <a:pt x="439" y="1091"/>
                </a:cubicBezTo>
                <a:cubicBezTo>
                  <a:pt x="439" y="736"/>
                  <a:pt x="439" y="736"/>
                  <a:pt x="439" y="736"/>
                </a:cubicBezTo>
                <a:cubicBezTo>
                  <a:pt x="439" y="712"/>
                  <a:pt x="458" y="692"/>
                  <a:pt x="483" y="692"/>
                </a:cubicBezTo>
                <a:cubicBezTo>
                  <a:pt x="507" y="692"/>
                  <a:pt x="527" y="712"/>
                  <a:pt x="527" y="736"/>
                </a:cubicBezTo>
                <a:cubicBezTo>
                  <a:pt x="527" y="1091"/>
                  <a:pt x="527" y="1091"/>
                  <a:pt x="527" y="1091"/>
                </a:cubicBezTo>
                <a:cubicBezTo>
                  <a:pt x="1655" y="1091"/>
                  <a:pt x="1655" y="1091"/>
                  <a:pt x="1655" y="1091"/>
                </a:cubicBezTo>
                <a:cubicBezTo>
                  <a:pt x="1655" y="736"/>
                  <a:pt x="1655" y="736"/>
                  <a:pt x="1655" y="736"/>
                </a:cubicBezTo>
                <a:cubicBezTo>
                  <a:pt x="1655" y="712"/>
                  <a:pt x="1674" y="692"/>
                  <a:pt x="1699" y="692"/>
                </a:cubicBezTo>
                <a:cubicBezTo>
                  <a:pt x="1723" y="692"/>
                  <a:pt x="1743" y="712"/>
                  <a:pt x="1743" y="736"/>
                </a:cubicBezTo>
                <a:cubicBezTo>
                  <a:pt x="1743" y="1091"/>
                  <a:pt x="1743" y="1091"/>
                  <a:pt x="1743" y="1091"/>
                </a:cubicBezTo>
                <a:cubicBezTo>
                  <a:pt x="2182" y="1091"/>
                  <a:pt x="2182" y="1091"/>
                  <a:pt x="2182" y="1091"/>
                </a:cubicBezTo>
                <a:cubicBezTo>
                  <a:pt x="2182" y="680"/>
                  <a:pt x="2182" y="680"/>
                  <a:pt x="2182" y="680"/>
                </a:cubicBezTo>
                <a:cubicBezTo>
                  <a:pt x="2182" y="286"/>
                  <a:pt x="1909" y="68"/>
                  <a:pt x="1440" y="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3" name="Freeform 5"/>
          <p:cNvSpPr/>
          <p:nvPr/>
        </p:nvSpPr>
        <p:spPr bwMode="auto">
          <a:xfrm>
            <a:off x="5576913" y="1982118"/>
            <a:ext cx="1052211" cy="928614"/>
          </a:xfrm>
          <a:custGeom>
            <a:avLst/>
            <a:gdLst>
              <a:gd name="T0" fmla="*/ 1087 w 1087"/>
              <a:gd name="T1" fmla="*/ 544 h 960"/>
              <a:gd name="T2" fmla="*/ 544 w 1087"/>
              <a:gd name="T3" fmla="*/ 0 h 960"/>
              <a:gd name="T4" fmla="*/ 0 w 1087"/>
              <a:gd name="T5" fmla="*/ 544 h 960"/>
              <a:gd name="T6" fmla="*/ 194 w 1087"/>
              <a:gd name="T7" fmla="*/ 960 h 960"/>
              <a:gd name="T8" fmla="*/ 893 w 1087"/>
              <a:gd name="T9" fmla="*/ 960 h 960"/>
              <a:gd name="T10" fmla="*/ 1087 w 1087"/>
              <a:gd name="T11" fmla="*/ 544 h 960"/>
            </a:gdLst>
            <a:ahLst/>
            <a:cxnLst>
              <a:cxn ang="0">
                <a:pos x="T0" y="T1"/>
              </a:cxn>
              <a:cxn ang="0">
                <a:pos x="T2" y="T3"/>
              </a:cxn>
              <a:cxn ang="0">
                <a:pos x="T4" y="T5"/>
              </a:cxn>
              <a:cxn ang="0">
                <a:pos x="T6" y="T7"/>
              </a:cxn>
              <a:cxn ang="0">
                <a:pos x="T8" y="T9"/>
              </a:cxn>
              <a:cxn ang="0">
                <a:pos x="T10" y="T11"/>
              </a:cxn>
            </a:cxnLst>
            <a:rect l="0" t="0" r="r" b="b"/>
            <a:pathLst>
              <a:path w="1087" h="960">
                <a:moveTo>
                  <a:pt x="1087" y="544"/>
                </a:moveTo>
                <a:cubicBezTo>
                  <a:pt x="1087" y="244"/>
                  <a:pt x="844" y="0"/>
                  <a:pt x="544" y="0"/>
                </a:cubicBezTo>
                <a:cubicBezTo>
                  <a:pt x="243" y="0"/>
                  <a:pt x="0" y="244"/>
                  <a:pt x="0" y="544"/>
                </a:cubicBezTo>
                <a:cubicBezTo>
                  <a:pt x="0" y="711"/>
                  <a:pt x="76" y="861"/>
                  <a:pt x="194" y="960"/>
                </a:cubicBezTo>
                <a:cubicBezTo>
                  <a:pt x="893" y="960"/>
                  <a:pt x="893" y="960"/>
                  <a:pt x="893" y="960"/>
                </a:cubicBezTo>
                <a:cubicBezTo>
                  <a:pt x="1012" y="861"/>
                  <a:pt x="1087" y="711"/>
                  <a:pt x="1087" y="544"/>
                </a:cubicBezTo>
                <a:close/>
              </a:path>
            </a:pathLst>
          </a:custGeom>
          <a:gradFill>
            <a:gsLst>
              <a:gs pos="0">
                <a:schemeClr val="bg1"/>
              </a:gs>
              <a:gs pos="100000">
                <a:schemeClr val="bg1">
                  <a:lumMod val="8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4" name="矩形 323"/>
          <p:cNvSpPr/>
          <p:nvPr/>
        </p:nvSpPr>
        <p:spPr>
          <a:xfrm>
            <a:off x="5737617" y="2279843"/>
            <a:ext cx="726467" cy="461665"/>
          </a:xfrm>
          <a:prstGeom prst="rect">
            <a:avLst/>
          </a:prstGeom>
          <a:effectLst/>
        </p:spPr>
        <p:txBody>
          <a:bodyPr wrap="square">
            <a:spAutoFit/>
          </a:bodyPr>
          <a:lstStyle/>
          <a:p>
            <a:pPr algn="ctr"/>
            <a:r>
              <a:rPr lang="en-US" altLang="zh-CN" sz="2400">
                <a:solidFill>
                  <a:srgbClr val="281239"/>
                </a:solidFill>
                <a:latin typeface="Haettenschweiler" panose="020B0706040902060204" pitchFamily="34" charset="0"/>
                <a:ea typeface="微软雅黑" panose="020B0503020204020204" pitchFamily="34" charset="-122"/>
              </a:rPr>
              <a:t>01</a:t>
            </a:r>
            <a:endParaRPr lang="zh-CN" altLang="en-US" sz="2400">
              <a:solidFill>
                <a:srgbClr val="281239"/>
              </a:solidFill>
              <a:latin typeface="Haettenschweiler" panose="020B0706040902060204" pitchFamily="34" charset="0"/>
              <a:ea typeface="微软雅黑" panose="020B0503020204020204" pitchFamily="34" charset="-122"/>
            </a:endParaRPr>
          </a:p>
        </p:txBody>
      </p:sp>
      <p:sp>
        <p:nvSpPr>
          <p:cNvPr id="325" name="矩形 324"/>
          <p:cNvSpPr/>
          <p:nvPr/>
        </p:nvSpPr>
        <p:spPr>
          <a:xfrm>
            <a:off x="5798529" y="3238884"/>
            <a:ext cx="726467" cy="461665"/>
          </a:xfrm>
          <a:prstGeom prst="rect">
            <a:avLst/>
          </a:prstGeom>
          <a:effectLst/>
        </p:spPr>
        <p:txBody>
          <a:bodyPr wrap="square">
            <a:spAutoFit/>
          </a:bodyPr>
          <a:lstStyle/>
          <a:p>
            <a:pPr algn="ctr"/>
            <a:r>
              <a:rPr lang="en-US" altLang="zh-CN" sz="2400">
                <a:solidFill>
                  <a:srgbClr val="FFFFFF"/>
                </a:solidFill>
                <a:latin typeface="Haettenschweiler" panose="020B0706040902060204" pitchFamily="34" charset="0"/>
                <a:ea typeface="微软雅黑" panose="020B0503020204020204" pitchFamily="34" charset="-122"/>
              </a:rPr>
              <a:t>02</a:t>
            </a:r>
            <a:endParaRPr lang="zh-CN" altLang="en-US" sz="2400">
              <a:solidFill>
                <a:srgbClr val="FFFFFF"/>
              </a:solidFill>
              <a:latin typeface="Haettenschweiler" panose="020B0706040902060204" pitchFamily="34" charset="0"/>
              <a:ea typeface="微软雅黑" panose="020B0503020204020204" pitchFamily="34" charset="-122"/>
            </a:endParaRPr>
          </a:p>
        </p:txBody>
      </p:sp>
      <p:sp>
        <p:nvSpPr>
          <p:cNvPr id="326" name="矩形 325"/>
          <p:cNvSpPr/>
          <p:nvPr/>
        </p:nvSpPr>
        <p:spPr>
          <a:xfrm>
            <a:off x="5798529" y="4210702"/>
            <a:ext cx="726467" cy="461665"/>
          </a:xfrm>
          <a:prstGeom prst="rect">
            <a:avLst/>
          </a:prstGeom>
          <a:effectLst/>
        </p:spPr>
        <p:txBody>
          <a:bodyPr wrap="square">
            <a:spAutoFit/>
          </a:bodyPr>
          <a:lstStyle/>
          <a:p>
            <a:pPr algn="ctr"/>
            <a:r>
              <a:rPr lang="en-US" altLang="zh-CN" sz="2400">
                <a:solidFill>
                  <a:srgbClr val="281239"/>
                </a:solidFill>
                <a:latin typeface="Haettenschweiler" panose="020B0706040902060204" pitchFamily="34" charset="0"/>
                <a:ea typeface="微软雅黑" panose="020B0503020204020204" pitchFamily="34" charset="-122"/>
              </a:rPr>
              <a:t>03</a:t>
            </a:r>
            <a:endParaRPr lang="zh-CN" altLang="en-US" sz="2400">
              <a:solidFill>
                <a:srgbClr val="281239"/>
              </a:solidFill>
              <a:latin typeface="Haettenschweiler" panose="020B0706040902060204" pitchFamily="34" charset="0"/>
              <a:ea typeface="微软雅黑" panose="020B0503020204020204" pitchFamily="34" charset="-122"/>
            </a:endParaRPr>
          </a:p>
        </p:txBody>
      </p:sp>
      <p:sp>
        <p:nvSpPr>
          <p:cNvPr id="327" name="矩形 326"/>
          <p:cNvSpPr/>
          <p:nvPr/>
        </p:nvSpPr>
        <p:spPr>
          <a:xfrm>
            <a:off x="6161762" y="5445157"/>
            <a:ext cx="555177" cy="400110"/>
          </a:xfrm>
          <a:prstGeom prst="rect">
            <a:avLst/>
          </a:prstGeom>
          <a:effectLst/>
        </p:spPr>
        <p:txBody>
          <a:bodyPr wrap="square">
            <a:spAutoFit/>
          </a:bodyPr>
          <a:lstStyle/>
          <a:p>
            <a:pPr algn="ctr"/>
            <a:r>
              <a:rPr lang="en-US" altLang="zh-CN" sz="2000">
                <a:solidFill>
                  <a:srgbClr val="FFFFFF"/>
                </a:solidFill>
                <a:latin typeface="Haettenschweiler" panose="020B0706040902060204" pitchFamily="34" charset="0"/>
                <a:ea typeface="微软雅黑" panose="020B0503020204020204" pitchFamily="34" charset="-122"/>
              </a:rPr>
              <a:t>04</a:t>
            </a:r>
            <a:endParaRPr lang="zh-CN" altLang="en-US" sz="2000">
              <a:solidFill>
                <a:srgbClr val="FFFFFF"/>
              </a:solidFill>
              <a:latin typeface="Haettenschweiler" panose="020B0706040902060204" pitchFamily="34" charset="0"/>
              <a:ea typeface="微软雅黑" panose="020B0503020204020204" pitchFamily="34" charset="-122"/>
            </a:endParaRPr>
          </a:p>
        </p:txBody>
      </p:sp>
      <p:sp>
        <p:nvSpPr>
          <p:cNvPr id="328" name="文本框 327"/>
          <p:cNvSpPr txBox="1"/>
          <p:nvPr/>
        </p:nvSpPr>
        <p:spPr>
          <a:xfrm>
            <a:off x="2098391" y="3170735"/>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29" name="文本框 328"/>
          <p:cNvSpPr txBox="1"/>
          <p:nvPr/>
        </p:nvSpPr>
        <p:spPr>
          <a:xfrm>
            <a:off x="2116064" y="2760666"/>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330" name="文本框 329"/>
          <p:cNvSpPr txBox="1"/>
          <p:nvPr/>
        </p:nvSpPr>
        <p:spPr>
          <a:xfrm>
            <a:off x="2162121" y="5392201"/>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31" name="文本框 330"/>
          <p:cNvSpPr txBox="1"/>
          <p:nvPr/>
        </p:nvSpPr>
        <p:spPr>
          <a:xfrm>
            <a:off x="2179794" y="4982132"/>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332" name="文本框 331"/>
          <p:cNvSpPr txBox="1"/>
          <p:nvPr/>
        </p:nvSpPr>
        <p:spPr>
          <a:xfrm>
            <a:off x="7229162" y="2883483"/>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33" name="文本框 332"/>
          <p:cNvSpPr txBox="1"/>
          <p:nvPr/>
        </p:nvSpPr>
        <p:spPr>
          <a:xfrm>
            <a:off x="7246835" y="2473414"/>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334" name="文本框 333"/>
          <p:cNvSpPr txBox="1"/>
          <p:nvPr/>
        </p:nvSpPr>
        <p:spPr>
          <a:xfrm>
            <a:off x="7262343" y="4998670"/>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35" name="文本框 334"/>
          <p:cNvSpPr txBox="1"/>
          <p:nvPr/>
        </p:nvSpPr>
        <p:spPr>
          <a:xfrm>
            <a:off x="7280016" y="4588601"/>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grpSp>
        <p:nvGrpSpPr>
          <p:cNvPr id="27" name="组合 26"/>
          <p:cNvGrpSpPr/>
          <p:nvPr/>
        </p:nvGrpSpPr>
        <p:grpSpPr>
          <a:xfrm>
            <a:off x="75679" y="31986"/>
            <a:ext cx="790115" cy="787014"/>
            <a:chOff x="3259241" y="1649414"/>
            <a:chExt cx="1846159" cy="1838914"/>
          </a:xfrm>
        </p:grpSpPr>
        <p:sp>
          <p:nvSpPr>
            <p:cNvPr id="28"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90" name="文本框 89"/>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91" name="直接连接符 90"/>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94" name="文本框 93"/>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 calcmode="lin" valueType="num">
                                      <p:cBhvr>
                                        <p:cTn id="15" dur="500" fill="hold"/>
                                        <p:tgtEl>
                                          <p:spTgt spid="27"/>
                                        </p:tgtEl>
                                        <p:attrNameLst>
                                          <p:attrName>style.rotation</p:attrName>
                                        </p:attrNameLst>
                                      </p:cBhvr>
                                      <p:tavLst>
                                        <p:tav tm="0">
                                          <p:val>
                                            <p:fltVal val="360"/>
                                          </p:val>
                                        </p:tav>
                                        <p:tav tm="100000">
                                          <p:val>
                                            <p:fltVal val="0"/>
                                          </p:val>
                                        </p:tav>
                                      </p:tavLst>
                                    </p:anim>
                                    <p:animEffect transition="in" filter="fade">
                                      <p:cBhvr>
                                        <p:cTn id="16" dur="500"/>
                                        <p:tgtEl>
                                          <p:spTgt spid="27"/>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p:cTn id="19" dur="700" fill="hold"/>
                                        <p:tgtEl>
                                          <p:spTgt spid="90"/>
                                        </p:tgtEl>
                                        <p:attrNameLst>
                                          <p:attrName>ppt_w</p:attrName>
                                        </p:attrNameLst>
                                      </p:cBhvr>
                                      <p:tavLst>
                                        <p:tav tm="0">
                                          <p:val>
                                            <p:fltVal val="0"/>
                                          </p:val>
                                        </p:tav>
                                        <p:tav tm="100000">
                                          <p:val>
                                            <p:strVal val="#ppt_w"/>
                                          </p:val>
                                        </p:tav>
                                      </p:tavLst>
                                    </p:anim>
                                    <p:anim calcmode="lin" valueType="num">
                                      <p:cBhvr>
                                        <p:cTn id="20" dur="700" fill="hold"/>
                                        <p:tgtEl>
                                          <p:spTgt spid="90"/>
                                        </p:tgtEl>
                                        <p:attrNameLst>
                                          <p:attrName>ppt_h</p:attrName>
                                        </p:attrNameLst>
                                      </p:cBhvr>
                                      <p:tavLst>
                                        <p:tav tm="0">
                                          <p:val>
                                            <p:fltVal val="0"/>
                                          </p:val>
                                        </p:tav>
                                        <p:tav tm="100000">
                                          <p:val>
                                            <p:strVal val="#ppt_h"/>
                                          </p:val>
                                        </p:tav>
                                      </p:tavLst>
                                    </p:anim>
                                    <p:anim calcmode="lin" valueType="num">
                                      <p:cBhvr>
                                        <p:cTn id="21" dur="700" fill="hold"/>
                                        <p:tgtEl>
                                          <p:spTgt spid="90"/>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9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700" fill="hold"/>
                                        <p:tgtEl>
                                          <p:spTgt spid="93"/>
                                        </p:tgtEl>
                                        <p:attrNameLst>
                                          <p:attrName>ppt_w</p:attrName>
                                        </p:attrNameLst>
                                      </p:cBhvr>
                                      <p:tavLst>
                                        <p:tav tm="0">
                                          <p:val>
                                            <p:fltVal val="0"/>
                                          </p:val>
                                        </p:tav>
                                        <p:tav tm="100000">
                                          <p:val>
                                            <p:strVal val="#ppt_w"/>
                                          </p:val>
                                        </p:tav>
                                      </p:tavLst>
                                    </p:anim>
                                    <p:anim calcmode="lin" valueType="num">
                                      <p:cBhvr>
                                        <p:cTn id="26" dur="700" fill="hold"/>
                                        <p:tgtEl>
                                          <p:spTgt spid="93"/>
                                        </p:tgtEl>
                                        <p:attrNameLst>
                                          <p:attrName>ppt_h</p:attrName>
                                        </p:attrNameLst>
                                      </p:cBhvr>
                                      <p:tavLst>
                                        <p:tav tm="0">
                                          <p:val>
                                            <p:fltVal val="0"/>
                                          </p:val>
                                        </p:tav>
                                        <p:tav tm="100000">
                                          <p:val>
                                            <p:strVal val="#ppt_h"/>
                                          </p:val>
                                        </p:tav>
                                      </p:tavLst>
                                    </p:anim>
                                    <p:anim calcmode="lin" valueType="num">
                                      <p:cBhvr>
                                        <p:cTn id="27" dur="700" fill="hold"/>
                                        <p:tgtEl>
                                          <p:spTgt spid="93"/>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9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700" fill="hold"/>
                                        <p:tgtEl>
                                          <p:spTgt spid="94"/>
                                        </p:tgtEl>
                                        <p:attrNameLst>
                                          <p:attrName>ppt_w</p:attrName>
                                        </p:attrNameLst>
                                      </p:cBhvr>
                                      <p:tavLst>
                                        <p:tav tm="0">
                                          <p:val>
                                            <p:fltVal val="0"/>
                                          </p:val>
                                        </p:tav>
                                        <p:tav tm="100000">
                                          <p:val>
                                            <p:strVal val="#ppt_w"/>
                                          </p:val>
                                        </p:tav>
                                      </p:tavLst>
                                    </p:anim>
                                    <p:anim calcmode="lin" valueType="num">
                                      <p:cBhvr>
                                        <p:cTn id="32" dur="700" fill="hold"/>
                                        <p:tgtEl>
                                          <p:spTgt spid="94"/>
                                        </p:tgtEl>
                                        <p:attrNameLst>
                                          <p:attrName>ppt_h</p:attrName>
                                        </p:attrNameLst>
                                      </p:cBhvr>
                                      <p:tavLst>
                                        <p:tav tm="0">
                                          <p:val>
                                            <p:fltVal val="0"/>
                                          </p:val>
                                        </p:tav>
                                        <p:tav tm="100000">
                                          <p:val>
                                            <p:strVal val="#ppt_h"/>
                                          </p:val>
                                        </p:tav>
                                      </p:tavLst>
                                    </p:anim>
                                    <p:anim calcmode="lin" valueType="num">
                                      <p:cBhvr>
                                        <p:cTn id="33" dur="700" fill="hold"/>
                                        <p:tgtEl>
                                          <p:spTgt spid="94"/>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3" grpId="0"/>
      <p:bldP spid="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67570" y="820808"/>
            <a:ext cx="2881205" cy="2368645"/>
            <a:chOff x="1729502" y="1220490"/>
            <a:chExt cx="1283815"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4" name="六边形 3"/>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5" name="TextBox 88"/>
            <p:cNvSpPr txBox="1"/>
            <p:nvPr/>
          </p:nvSpPr>
          <p:spPr>
            <a:xfrm>
              <a:off x="2126937" y="1519637"/>
              <a:ext cx="886380" cy="457162"/>
            </a:xfrm>
            <a:prstGeom prst="rect">
              <a:avLst/>
            </a:prstGeom>
            <a:noFill/>
          </p:spPr>
          <p:txBody>
            <a:bodyPr wrap="square" lIns="0" tIns="0" rIns="0" bIns="0" rtlCol="0">
              <a:spAutoFit/>
            </a:bodyPr>
            <a:lstStyle/>
            <a:p>
              <a:r>
                <a:rPr lang="en-US" altLang="zh-CN" sz="6665" b="1">
                  <a:solidFill>
                    <a:srgbClr val="013A4B"/>
                  </a:solidFill>
                  <a:latin typeface="微软雅黑" panose="020B0503020204020204" pitchFamily="34" charset="-122"/>
                  <a:ea typeface="微软雅黑" panose="020B0503020204020204" pitchFamily="34" charset="-122"/>
                </a:rPr>
                <a:t>05</a:t>
              </a:r>
              <a:endParaRPr lang="en-US" altLang="zh-CN" sz="6665" b="1">
                <a:solidFill>
                  <a:srgbClr val="013A4B"/>
                </a:solidFill>
                <a:latin typeface="微软雅黑" panose="020B0503020204020204" pitchFamily="34" charset="-122"/>
                <a:ea typeface="微软雅黑" panose="020B0503020204020204" pitchFamily="34" charset="-122"/>
              </a:endParaRPr>
            </a:p>
          </p:txBody>
        </p:sp>
      </p:grpSp>
      <p:sp>
        <p:nvSpPr>
          <p:cNvPr id="6" name="TextBox 1"/>
          <p:cNvSpPr txBox="1"/>
          <p:nvPr/>
        </p:nvSpPr>
        <p:spPr>
          <a:xfrm>
            <a:off x="4228459" y="3421024"/>
            <a:ext cx="3570208" cy="707886"/>
          </a:xfrm>
          <a:prstGeom prst="rect">
            <a:avLst/>
          </a:prstGeom>
          <a:noFill/>
        </p:spPr>
        <p:txBody>
          <a:bodyPr wrap="none" rtlCol="0">
            <a:spAutoFit/>
          </a:bodyPr>
          <a:lstStyle/>
          <a:p>
            <a:pPr marL="0" lvl="1"/>
            <a:r>
              <a:rPr lang="zh-CN" altLang="en-US" sz="4000" b="1" spc="400">
                <a:solidFill>
                  <a:schemeClr val="bg1"/>
                </a:solidFill>
                <a:latin typeface="微软雅黑" panose="020B0503020204020204" pitchFamily="34" charset="-122"/>
                <a:ea typeface="微软雅黑" panose="020B0503020204020204" pitchFamily="34" charset="-122"/>
              </a:rPr>
              <a:t>明年工作计划</a:t>
            </a:r>
            <a:endParaRPr lang="zh-CN" altLang="en-US" sz="4000" b="1" spc="400">
              <a:solidFill>
                <a:schemeClr val="bg1"/>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4020471" y="4258974"/>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020470" y="4627582"/>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561651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1651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721255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721255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702255" y="2445603"/>
            <a:ext cx="698521" cy="256106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793424" y="2508724"/>
            <a:ext cx="698521" cy="261403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56756">
            <a:off x="4458504" y="4080089"/>
            <a:ext cx="351076" cy="288270"/>
          </a:xfrm>
          <a:custGeom>
            <a:avLst/>
            <a:gdLst>
              <a:gd name="connsiteX0" fmla="*/ 0 w 297787"/>
              <a:gd name="connsiteY0" fmla="*/ 244514 h 244514"/>
              <a:gd name="connsiteX1" fmla="*/ 135838 w 297787"/>
              <a:gd name="connsiteY1" fmla="*/ 0 h 244514"/>
              <a:gd name="connsiteX2" fmla="*/ 297787 w 297787"/>
              <a:gd name="connsiteY2" fmla="*/ 244514 h 244514"/>
            </a:gdLst>
            <a:ahLst/>
            <a:cxnLst>
              <a:cxn ang="0">
                <a:pos x="connsiteX0" y="connsiteY0"/>
              </a:cxn>
              <a:cxn ang="0">
                <a:pos x="connsiteX1" y="connsiteY1"/>
              </a:cxn>
              <a:cxn ang="0">
                <a:pos x="connsiteX2" y="connsiteY2"/>
              </a:cxn>
            </a:cxnLst>
            <a:rect l="l" t="t" r="r" b="b"/>
            <a:pathLst>
              <a:path w="297787" h="244514">
                <a:moveTo>
                  <a:pt x="0" y="244514"/>
                </a:moveTo>
                <a:lnTo>
                  <a:pt x="135838" y="0"/>
                </a:lnTo>
                <a:lnTo>
                  <a:pt x="297787" y="244514"/>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20"/>
          <p:cNvSpPr/>
          <p:nvPr/>
        </p:nvSpPr>
        <p:spPr>
          <a:xfrm rot="12543244" flipH="1">
            <a:off x="7384600" y="4066543"/>
            <a:ext cx="340747" cy="279789"/>
          </a:xfrm>
          <a:custGeom>
            <a:avLst/>
            <a:gdLst>
              <a:gd name="connsiteX0" fmla="*/ 0 w 289026"/>
              <a:gd name="connsiteY0" fmla="*/ 237320 h 237320"/>
              <a:gd name="connsiteX1" fmla="*/ 289026 w 289026"/>
              <a:gd name="connsiteY1" fmla="*/ 237320 h 237320"/>
              <a:gd name="connsiteX2" fmla="*/ 131841 w 289026"/>
              <a:gd name="connsiteY2" fmla="*/ 0 h 237320"/>
            </a:gdLst>
            <a:ahLst/>
            <a:cxnLst>
              <a:cxn ang="0">
                <a:pos x="connsiteX0" y="connsiteY0"/>
              </a:cxn>
              <a:cxn ang="0">
                <a:pos x="connsiteX1" y="connsiteY1"/>
              </a:cxn>
              <a:cxn ang="0">
                <a:pos x="connsiteX2" y="connsiteY2"/>
              </a:cxn>
            </a:cxnLst>
            <a:rect l="l" t="t" r="r" b="b"/>
            <a:pathLst>
              <a:path w="289026" h="237320">
                <a:moveTo>
                  <a:pt x="0" y="237320"/>
                </a:moveTo>
                <a:lnTo>
                  <a:pt x="289026" y="237320"/>
                </a:lnTo>
                <a:lnTo>
                  <a:pt x="131841" y="0"/>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p:nvSpPr>
        <p:spPr>
          <a:xfrm>
            <a:off x="5400776" y="2011722"/>
            <a:ext cx="698521" cy="32437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093349" y="2011721"/>
            <a:ext cx="703745" cy="32437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4286542" y="4301470"/>
            <a:ext cx="1658509" cy="1377225"/>
          </a:xfrm>
          <a:prstGeom prst="triangle">
            <a:avLst>
              <a:gd name="adj" fmla="val 45000"/>
            </a:avLst>
          </a:pr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H="1">
            <a:off x="6238060" y="4301470"/>
            <a:ext cx="1658509" cy="1377225"/>
          </a:xfrm>
          <a:prstGeom prst="triangle">
            <a:avLst>
              <a:gd name="adj" fmla="val 45000"/>
            </a:avLst>
          </a:pr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897601" y="2732474"/>
            <a:ext cx="386508" cy="293671"/>
            <a:chOff x="4268086" y="4221191"/>
            <a:chExt cx="509646" cy="387231"/>
          </a:xfrm>
          <a:solidFill>
            <a:schemeClr val="bg1"/>
          </a:solidFill>
          <a:effectLst/>
        </p:grpSpPr>
        <p:sp>
          <p:nvSpPr>
            <p:cNvPr id="2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 name="组合 28"/>
          <p:cNvGrpSpPr/>
          <p:nvPr/>
        </p:nvGrpSpPr>
        <p:grpSpPr>
          <a:xfrm>
            <a:off x="4886398" y="2760640"/>
            <a:ext cx="251124" cy="248533"/>
            <a:chOff x="6967126" y="4092464"/>
            <a:chExt cx="453105" cy="448433"/>
          </a:xfrm>
          <a:solidFill>
            <a:schemeClr val="bg1"/>
          </a:solidFill>
          <a:effectLst/>
        </p:grpSpPr>
        <p:sp>
          <p:nvSpPr>
            <p:cNvPr id="3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 name="组合 31"/>
          <p:cNvGrpSpPr/>
          <p:nvPr/>
        </p:nvGrpSpPr>
        <p:grpSpPr>
          <a:xfrm>
            <a:off x="6306885" y="2163048"/>
            <a:ext cx="258584" cy="247305"/>
            <a:chOff x="1004888" y="993775"/>
            <a:chExt cx="2438400" cy="2332038"/>
          </a:xfrm>
          <a:effectLst/>
        </p:grpSpPr>
        <p:sp>
          <p:nvSpPr>
            <p:cNvPr id="33"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2" h="412">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任意多边形 3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35" name="组合 34"/>
          <p:cNvGrpSpPr/>
          <p:nvPr/>
        </p:nvGrpSpPr>
        <p:grpSpPr>
          <a:xfrm>
            <a:off x="5572054" y="2087345"/>
            <a:ext cx="411696" cy="346981"/>
            <a:chOff x="3526102" y="915987"/>
            <a:chExt cx="560236" cy="472172"/>
          </a:xfrm>
          <a:solidFill>
            <a:srgbClr val="FCFCFC"/>
          </a:solidFill>
          <a:effectLst/>
        </p:grpSpPr>
        <p:sp>
          <p:nvSpPr>
            <p:cNvPr id="36" name="Freeform 5"/>
            <p:cNvSpPr/>
            <p:nvPr/>
          </p:nvSpPr>
          <p:spPr bwMode="auto">
            <a:xfrm>
              <a:off x="3526102" y="992809"/>
              <a:ext cx="370992" cy="249202"/>
            </a:xfrm>
            <a:custGeom>
              <a:avLst/>
              <a:gdLst>
                <a:gd name="T0" fmla="*/ 594 w 594"/>
                <a:gd name="T1" fmla="*/ 0 h 399"/>
                <a:gd name="T2" fmla="*/ 0 w 594"/>
                <a:gd name="T3" fmla="*/ 82 h 399"/>
                <a:gd name="T4" fmla="*/ 59 w 594"/>
                <a:gd name="T5" fmla="*/ 399 h 399"/>
                <a:gd name="T6" fmla="*/ 454 w 594"/>
                <a:gd name="T7" fmla="*/ 399 h 399"/>
                <a:gd name="T8" fmla="*/ 594 w 594"/>
                <a:gd name="T9" fmla="*/ 0 h 399"/>
              </a:gdLst>
              <a:ahLst/>
              <a:cxnLst>
                <a:cxn ang="0">
                  <a:pos x="T0" y="T1"/>
                </a:cxn>
                <a:cxn ang="0">
                  <a:pos x="T2" y="T3"/>
                </a:cxn>
                <a:cxn ang="0">
                  <a:pos x="T4" y="T5"/>
                </a:cxn>
                <a:cxn ang="0">
                  <a:pos x="T6" y="T7"/>
                </a:cxn>
                <a:cxn ang="0">
                  <a:pos x="T8" y="T9"/>
                </a:cxn>
              </a:cxnLst>
              <a:rect l="0" t="0" r="r" b="b"/>
              <a:pathLst>
                <a:path w="594" h="399">
                  <a:moveTo>
                    <a:pt x="594" y="0"/>
                  </a:moveTo>
                  <a:lnTo>
                    <a:pt x="0" y="82"/>
                  </a:lnTo>
                  <a:lnTo>
                    <a:pt x="59" y="399"/>
                  </a:lnTo>
                  <a:lnTo>
                    <a:pt x="454" y="399"/>
                  </a:lnTo>
                  <a:lnTo>
                    <a:pt x="5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6"/>
            <p:cNvSpPr/>
            <p:nvPr/>
          </p:nvSpPr>
          <p:spPr bwMode="auto">
            <a:xfrm>
              <a:off x="3569197" y="915987"/>
              <a:ext cx="517141" cy="382234"/>
            </a:xfrm>
            <a:custGeom>
              <a:avLst/>
              <a:gdLst>
                <a:gd name="T0" fmla="*/ 339 w 350"/>
                <a:gd name="T1" fmla="*/ 0 h 259"/>
                <a:gd name="T2" fmla="*/ 271 w 350"/>
                <a:gd name="T3" fmla="*/ 0 h 259"/>
                <a:gd name="T4" fmla="*/ 271 w 350"/>
                <a:gd name="T5" fmla="*/ 0 h 259"/>
                <a:gd name="T6" fmla="*/ 269 w 350"/>
                <a:gd name="T7" fmla="*/ 1 h 259"/>
                <a:gd name="T8" fmla="*/ 267 w 350"/>
                <a:gd name="T9" fmla="*/ 1 h 259"/>
                <a:gd name="T10" fmla="*/ 265 w 350"/>
                <a:gd name="T11" fmla="*/ 2 h 259"/>
                <a:gd name="T12" fmla="*/ 264 w 350"/>
                <a:gd name="T13" fmla="*/ 3 h 259"/>
                <a:gd name="T14" fmla="*/ 263 w 350"/>
                <a:gd name="T15" fmla="*/ 5 h 259"/>
                <a:gd name="T16" fmla="*/ 261 w 350"/>
                <a:gd name="T17" fmla="*/ 7 h 259"/>
                <a:gd name="T18" fmla="*/ 261 w 350"/>
                <a:gd name="T19" fmla="*/ 7 h 259"/>
                <a:gd name="T20" fmla="*/ 176 w 350"/>
                <a:gd name="T21" fmla="*/ 238 h 259"/>
                <a:gd name="T22" fmla="*/ 10 w 350"/>
                <a:gd name="T23" fmla="*/ 238 h 259"/>
                <a:gd name="T24" fmla="*/ 0 w 350"/>
                <a:gd name="T25" fmla="*/ 248 h 259"/>
                <a:gd name="T26" fmla="*/ 10 w 350"/>
                <a:gd name="T27" fmla="*/ 259 h 259"/>
                <a:gd name="T28" fmla="*/ 184 w 350"/>
                <a:gd name="T29" fmla="*/ 259 h 259"/>
                <a:gd name="T30" fmla="*/ 187 w 350"/>
                <a:gd name="T31" fmla="*/ 258 h 259"/>
                <a:gd name="T32" fmla="*/ 188 w 350"/>
                <a:gd name="T33" fmla="*/ 258 h 259"/>
                <a:gd name="T34" fmla="*/ 191 w 350"/>
                <a:gd name="T35" fmla="*/ 256 h 259"/>
                <a:gd name="T36" fmla="*/ 191 w 350"/>
                <a:gd name="T37" fmla="*/ 255 h 259"/>
                <a:gd name="T38" fmla="*/ 193 w 350"/>
                <a:gd name="T39" fmla="*/ 253 h 259"/>
                <a:gd name="T40" fmla="*/ 194 w 350"/>
                <a:gd name="T41" fmla="*/ 252 h 259"/>
                <a:gd name="T42" fmla="*/ 194 w 350"/>
                <a:gd name="T43" fmla="*/ 252 h 259"/>
                <a:gd name="T44" fmla="*/ 279 w 350"/>
                <a:gd name="T45" fmla="*/ 21 h 259"/>
                <a:gd name="T46" fmla="*/ 339 w 350"/>
                <a:gd name="T47" fmla="*/ 21 h 259"/>
                <a:gd name="T48" fmla="*/ 350 w 350"/>
                <a:gd name="T49" fmla="*/ 11 h 259"/>
                <a:gd name="T50" fmla="*/ 339 w 350"/>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259">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Oval 7"/>
            <p:cNvSpPr>
              <a:spLocks noChangeArrowheads="1"/>
            </p:cNvSpPr>
            <p:nvPr/>
          </p:nvSpPr>
          <p:spPr bwMode="auto">
            <a:xfrm>
              <a:off x="358668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Oval 8"/>
            <p:cNvSpPr>
              <a:spLocks noChangeArrowheads="1"/>
            </p:cNvSpPr>
            <p:nvPr/>
          </p:nvSpPr>
          <p:spPr bwMode="auto">
            <a:xfrm>
              <a:off x="377280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等腰三角形 39"/>
          <p:cNvSpPr/>
          <p:nvPr/>
        </p:nvSpPr>
        <p:spPr>
          <a:xfrm>
            <a:off x="4427185" y="4674963"/>
            <a:ext cx="3328741" cy="1144373"/>
          </a:xfrm>
          <a:prstGeom prst="triangle">
            <a:avLst/>
          </a:prstGeom>
          <a:gradFill>
            <a:gsLst>
              <a:gs pos="0">
                <a:schemeClr val="bg1"/>
              </a:gs>
              <a:gs pos="100000">
                <a:schemeClr val="bg1">
                  <a:lumMod val="75000"/>
                </a:schemeClr>
              </a:gs>
            </a:gsLst>
            <a:lin ang="13200000" scaled="0"/>
          </a:gradFill>
          <a:ln>
            <a:noFill/>
          </a:ln>
          <a:effectLst>
            <a:outerShdw blurRad="1270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002817" y="2419182"/>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2" name="文本框 41"/>
          <p:cNvSpPr txBox="1"/>
          <p:nvPr/>
        </p:nvSpPr>
        <p:spPr>
          <a:xfrm>
            <a:off x="1020490" y="2009113"/>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43" name="文本框 42"/>
          <p:cNvSpPr txBox="1"/>
          <p:nvPr/>
        </p:nvSpPr>
        <p:spPr>
          <a:xfrm>
            <a:off x="966100" y="4687542"/>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4" name="文本框 43"/>
          <p:cNvSpPr txBox="1"/>
          <p:nvPr/>
        </p:nvSpPr>
        <p:spPr>
          <a:xfrm>
            <a:off x="983773" y="4277473"/>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8295180" y="2457128"/>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8312853" y="2047059"/>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47" name="文本框 46"/>
          <p:cNvSpPr txBox="1"/>
          <p:nvPr/>
        </p:nvSpPr>
        <p:spPr>
          <a:xfrm>
            <a:off x="8258463" y="4725488"/>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8" name="文本框 47"/>
          <p:cNvSpPr txBox="1"/>
          <p:nvPr/>
        </p:nvSpPr>
        <p:spPr>
          <a:xfrm>
            <a:off x="8276136" y="4315419"/>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grpSp>
        <p:nvGrpSpPr>
          <p:cNvPr id="49" name="组合 48"/>
          <p:cNvGrpSpPr/>
          <p:nvPr/>
        </p:nvGrpSpPr>
        <p:grpSpPr>
          <a:xfrm>
            <a:off x="75679" y="31986"/>
            <a:ext cx="790115" cy="787014"/>
            <a:chOff x="3259241" y="1649414"/>
            <a:chExt cx="1846159" cy="1838914"/>
          </a:xfrm>
        </p:grpSpPr>
        <p:sp>
          <p:nvSpPr>
            <p:cNvPr id="50"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12" name="文本框 111"/>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13" name="直接连接符 112"/>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16" name="文本框 115"/>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00"/>
                                        <p:tgtEl>
                                          <p:spTgt spid="113"/>
                                        </p:tgtEl>
                                      </p:cBhvr>
                                    </p:animEffect>
                                  </p:childTnLst>
                                </p:cTn>
                              </p:par>
                              <p:par>
                                <p:cTn id="8" presetID="22" presetClass="entr" presetSubtype="4"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wipe(down)">
                                      <p:cBhvr>
                                        <p:cTn id="10" dur="500"/>
                                        <p:tgtEl>
                                          <p:spTgt spid="1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 calcmode="lin" valueType="num">
                                      <p:cBhvr>
                                        <p:cTn id="15" dur="500" fill="hold"/>
                                        <p:tgtEl>
                                          <p:spTgt spid="49"/>
                                        </p:tgtEl>
                                        <p:attrNameLst>
                                          <p:attrName>style.rotation</p:attrName>
                                        </p:attrNameLst>
                                      </p:cBhvr>
                                      <p:tavLst>
                                        <p:tav tm="0">
                                          <p:val>
                                            <p:fltVal val="360"/>
                                          </p:val>
                                        </p:tav>
                                        <p:tav tm="100000">
                                          <p:val>
                                            <p:fltVal val="0"/>
                                          </p:val>
                                        </p:tav>
                                      </p:tavLst>
                                    </p:anim>
                                    <p:animEffect transition="in" filter="fade">
                                      <p:cBhvr>
                                        <p:cTn id="16" dur="500"/>
                                        <p:tgtEl>
                                          <p:spTgt spid="49"/>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p:cTn id="19" dur="700" fill="hold"/>
                                        <p:tgtEl>
                                          <p:spTgt spid="112"/>
                                        </p:tgtEl>
                                        <p:attrNameLst>
                                          <p:attrName>ppt_w</p:attrName>
                                        </p:attrNameLst>
                                      </p:cBhvr>
                                      <p:tavLst>
                                        <p:tav tm="0">
                                          <p:val>
                                            <p:fltVal val="0"/>
                                          </p:val>
                                        </p:tav>
                                        <p:tav tm="100000">
                                          <p:val>
                                            <p:strVal val="#ppt_w"/>
                                          </p:val>
                                        </p:tav>
                                      </p:tavLst>
                                    </p:anim>
                                    <p:anim calcmode="lin" valueType="num">
                                      <p:cBhvr>
                                        <p:cTn id="20" dur="700" fill="hold"/>
                                        <p:tgtEl>
                                          <p:spTgt spid="112"/>
                                        </p:tgtEl>
                                        <p:attrNameLst>
                                          <p:attrName>ppt_h</p:attrName>
                                        </p:attrNameLst>
                                      </p:cBhvr>
                                      <p:tavLst>
                                        <p:tav tm="0">
                                          <p:val>
                                            <p:fltVal val="0"/>
                                          </p:val>
                                        </p:tav>
                                        <p:tav tm="100000">
                                          <p:val>
                                            <p:strVal val="#ppt_h"/>
                                          </p:val>
                                        </p:tav>
                                      </p:tavLst>
                                    </p:anim>
                                    <p:anim calcmode="lin" valueType="num">
                                      <p:cBhvr>
                                        <p:cTn id="21" dur="700" fill="hold"/>
                                        <p:tgtEl>
                                          <p:spTgt spid="112"/>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11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700" fill="hold"/>
                                        <p:tgtEl>
                                          <p:spTgt spid="115"/>
                                        </p:tgtEl>
                                        <p:attrNameLst>
                                          <p:attrName>ppt_w</p:attrName>
                                        </p:attrNameLst>
                                      </p:cBhvr>
                                      <p:tavLst>
                                        <p:tav tm="0">
                                          <p:val>
                                            <p:fltVal val="0"/>
                                          </p:val>
                                        </p:tav>
                                        <p:tav tm="100000">
                                          <p:val>
                                            <p:strVal val="#ppt_w"/>
                                          </p:val>
                                        </p:tav>
                                      </p:tavLst>
                                    </p:anim>
                                    <p:anim calcmode="lin" valueType="num">
                                      <p:cBhvr>
                                        <p:cTn id="26" dur="700" fill="hold"/>
                                        <p:tgtEl>
                                          <p:spTgt spid="115"/>
                                        </p:tgtEl>
                                        <p:attrNameLst>
                                          <p:attrName>ppt_h</p:attrName>
                                        </p:attrNameLst>
                                      </p:cBhvr>
                                      <p:tavLst>
                                        <p:tav tm="0">
                                          <p:val>
                                            <p:fltVal val="0"/>
                                          </p:val>
                                        </p:tav>
                                        <p:tav tm="100000">
                                          <p:val>
                                            <p:strVal val="#ppt_h"/>
                                          </p:val>
                                        </p:tav>
                                      </p:tavLst>
                                    </p:anim>
                                    <p:anim calcmode="lin" valueType="num">
                                      <p:cBhvr>
                                        <p:cTn id="27" dur="700" fill="hold"/>
                                        <p:tgtEl>
                                          <p:spTgt spid="115"/>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11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anim calcmode="lin" valueType="num">
                                      <p:cBhvr>
                                        <p:cTn id="31" dur="700" fill="hold"/>
                                        <p:tgtEl>
                                          <p:spTgt spid="116"/>
                                        </p:tgtEl>
                                        <p:attrNameLst>
                                          <p:attrName>ppt_w</p:attrName>
                                        </p:attrNameLst>
                                      </p:cBhvr>
                                      <p:tavLst>
                                        <p:tav tm="0">
                                          <p:val>
                                            <p:fltVal val="0"/>
                                          </p:val>
                                        </p:tav>
                                        <p:tav tm="100000">
                                          <p:val>
                                            <p:strVal val="#ppt_w"/>
                                          </p:val>
                                        </p:tav>
                                      </p:tavLst>
                                    </p:anim>
                                    <p:anim calcmode="lin" valueType="num">
                                      <p:cBhvr>
                                        <p:cTn id="32" dur="700" fill="hold"/>
                                        <p:tgtEl>
                                          <p:spTgt spid="116"/>
                                        </p:tgtEl>
                                        <p:attrNameLst>
                                          <p:attrName>ppt_h</p:attrName>
                                        </p:attrNameLst>
                                      </p:cBhvr>
                                      <p:tavLst>
                                        <p:tav tm="0">
                                          <p:val>
                                            <p:fltVal val="0"/>
                                          </p:val>
                                        </p:tav>
                                        <p:tav tm="100000">
                                          <p:val>
                                            <p:strVal val="#ppt_h"/>
                                          </p:val>
                                        </p:tav>
                                      </p:tavLst>
                                    </p:anim>
                                    <p:anim calcmode="lin" valueType="num">
                                      <p:cBhvr>
                                        <p:cTn id="33" dur="700" fill="hold"/>
                                        <p:tgtEl>
                                          <p:spTgt spid="116"/>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1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5" grpId="0"/>
      <p:bldP spid="1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rot="2567970">
            <a:off x="5892071" y="3756214"/>
            <a:ext cx="37461" cy="589944"/>
          </a:xfrm>
          <a:prstGeom prst="rect">
            <a:avLst/>
          </a:prstGeom>
          <a:solidFill>
            <a:srgbClr val="FEFEFE">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a:spLocks noChangeAspect="1"/>
          </p:cNvSpPr>
          <p:nvPr/>
        </p:nvSpPr>
        <p:spPr>
          <a:xfrm rot="2700000">
            <a:off x="6640167" y="1795465"/>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gradFill>
            <a:gsLst>
              <a:gs pos="0">
                <a:schemeClr val="bg1"/>
              </a:gs>
              <a:gs pos="100000">
                <a:schemeClr val="bg1">
                  <a:lumMod val="75000"/>
                </a:schemeClr>
              </a:gs>
            </a:gsLst>
            <a:lin ang="5400000" scaled="0"/>
          </a:gradFill>
          <a:ln>
            <a:noFill/>
          </a:ln>
          <a:effectLst>
            <a:outerShdw blurRad="508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7" name="任意多边形 66"/>
          <p:cNvSpPr>
            <a:spLocks noChangeAspect="1"/>
          </p:cNvSpPr>
          <p:nvPr/>
        </p:nvSpPr>
        <p:spPr>
          <a:xfrm rot="8100000">
            <a:off x="6688219" y="4245617"/>
            <a:ext cx="1202426" cy="1628491"/>
          </a:xfrm>
          <a:custGeom>
            <a:avLst/>
            <a:gdLst>
              <a:gd name="connsiteX0" fmla="*/ 0 w 1202426"/>
              <a:gd name="connsiteY0" fmla="*/ 1570242 h 1628491"/>
              <a:gd name="connsiteX1" fmla="*/ 0 w 1202426"/>
              <a:gd name="connsiteY1" fmla="*/ 601213 h 1628491"/>
              <a:gd name="connsiteX2" fmla="*/ 176091 w 1202426"/>
              <a:gd name="connsiteY2" fmla="*/ 176091 h 1628491"/>
              <a:gd name="connsiteX3" fmla="*/ 601213 w 1202426"/>
              <a:gd name="connsiteY3" fmla="*/ 0 h 1628491"/>
              <a:gd name="connsiteX4" fmla="*/ 1202426 w 1202426"/>
              <a:gd name="connsiteY4" fmla="*/ 601213 h 1628491"/>
              <a:gd name="connsiteX5" fmla="*/ 1202426 w 1202426"/>
              <a:gd name="connsiteY5" fmla="*/ 1628491 h 1628491"/>
              <a:gd name="connsiteX6" fmla="*/ 1145728 w 1202426"/>
              <a:gd name="connsiteY6" fmla="*/ 1586808 h 1628491"/>
              <a:gd name="connsiteX7" fmla="*/ 62828 w 1202426"/>
              <a:gd name="connsiteY7" fmla="*/ 1533115 h 162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426" h="1628491">
                <a:moveTo>
                  <a:pt x="0" y="1570242"/>
                </a:moveTo>
                <a:lnTo>
                  <a:pt x="0" y="601213"/>
                </a:lnTo>
                <a:cubicBezTo>
                  <a:pt x="0" y="435192"/>
                  <a:pt x="67293" y="284889"/>
                  <a:pt x="176091" y="176091"/>
                </a:cubicBezTo>
                <a:cubicBezTo>
                  <a:pt x="284889" y="67293"/>
                  <a:pt x="435193" y="0"/>
                  <a:pt x="601213" y="0"/>
                </a:cubicBezTo>
                <a:cubicBezTo>
                  <a:pt x="933254" y="0"/>
                  <a:pt x="1202426" y="269172"/>
                  <a:pt x="1202426" y="601213"/>
                </a:cubicBezTo>
                <a:lnTo>
                  <a:pt x="1202426" y="1628491"/>
                </a:lnTo>
                <a:lnTo>
                  <a:pt x="1145728" y="1586808"/>
                </a:lnTo>
                <a:cubicBezTo>
                  <a:pt x="820439" y="1372033"/>
                  <a:pt x="403407" y="1354135"/>
                  <a:pt x="62828" y="1533115"/>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8" name="任意多边形 67"/>
          <p:cNvSpPr>
            <a:spLocks noChangeAspect="1"/>
          </p:cNvSpPr>
          <p:nvPr/>
        </p:nvSpPr>
        <p:spPr>
          <a:xfrm rot="13500000">
            <a:off x="4345016" y="4119728"/>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gradFill>
            <a:gsLst>
              <a:gs pos="0">
                <a:schemeClr val="bg1"/>
              </a:gs>
              <a:gs pos="100000">
                <a:schemeClr val="bg1">
                  <a:lumMod val="75000"/>
                </a:schemeClr>
              </a:gs>
            </a:gsLst>
            <a:lin ang="5400000" scaled="0"/>
          </a:gra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9" name="任意多边形 68"/>
          <p:cNvSpPr>
            <a:spLocks noChangeAspect="1"/>
          </p:cNvSpPr>
          <p:nvPr/>
        </p:nvSpPr>
        <p:spPr>
          <a:xfrm rot="18900000">
            <a:off x="4309493" y="1814060"/>
            <a:ext cx="1202426" cy="1675505"/>
          </a:xfrm>
          <a:custGeom>
            <a:avLst/>
            <a:gdLst>
              <a:gd name="connsiteX0" fmla="*/ 1026335 w 1202426"/>
              <a:gd name="connsiteY0" fmla="*/ 176091 h 1675505"/>
              <a:gd name="connsiteX1" fmla="*/ 1202426 w 1202426"/>
              <a:gd name="connsiteY1" fmla="*/ 601213 h 1675505"/>
              <a:gd name="connsiteX2" fmla="*/ 1202426 w 1202426"/>
              <a:gd name="connsiteY2" fmla="*/ 1646083 h 1675505"/>
              <a:gd name="connsiteX3" fmla="*/ 1117859 w 1202426"/>
              <a:gd name="connsiteY3" fmla="*/ 1596110 h 1675505"/>
              <a:gd name="connsiteX4" fmla="*/ 34959 w 1202426"/>
              <a:gd name="connsiteY4" fmla="*/ 1649804 h 1675505"/>
              <a:gd name="connsiteX5" fmla="*/ 0 w 1202426"/>
              <a:gd name="connsiteY5" fmla="*/ 1675505 h 1675505"/>
              <a:gd name="connsiteX6" fmla="*/ 0 w 1202426"/>
              <a:gd name="connsiteY6" fmla="*/ 601213 h 1675505"/>
              <a:gd name="connsiteX7" fmla="*/ 176091 w 1202426"/>
              <a:gd name="connsiteY7" fmla="*/ 176091 h 1675505"/>
              <a:gd name="connsiteX8" fmla="*/ 601213 w 1202426"/>
              <a:gd name="connsiteY8" fmla="*/ 0 h 1675505"/>
              <a:gd name="connsiteX9" fmla="*/ 1026335 w 1202426"/>
              <a:gd name="connsiteY9" fmla="*/ 176091 h 167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426" h="1675505">
                <a:moveTo>
                  <a:pt x="1026335" y="176091"/>
                </a:moveTo>
                <a:cubicBezTo>
                  <a:pt x="1135133" y="284889"/>
                  <a:pt x="1202426" y="435193"/>
                  <a:pt x="1202426" y="601213"/>
                </a:cubicBezTo>
                <a:lnTo>
                  <a:pt x="1202426" y="1646083"/>
                </a:lnTo>
                <a:lnTo>
                  <a:pt x="1117859" y="1596110"/>
                </a:lnTo>
                <a:cubicBezTo>
                  <a:pt x="777280" y="1417130"/>
                  <a:pt x="360248" y="1435028"/>
                  <a:pt x="34959" y="1649804"/>
                </a:cubicBezTo>
                <a:lnTo>
                  <a:pt x="0" y="1675505"/>
                </a:lnTo>
                <a:lnTo>
                  <a:pt x="0" y="601213"/>
                </a:lnTo>
                <a:cubicBezTo>
                  <a:pt x="0" y="435192"/>
                  <a:pt x="67293" y="284889"/>
                  <a:pt x="176091" y="176091"/>
                </a:cubicBezTo>
                <a:cubicBezTo>
                  <a:pt x="284889" y="67293"/>
                  <a:pt x="435193" y="0"/>
                  <a:pt x="601213" y="0"/>
                </a:cubicBezTo>
                <a:cubicBezTo>
                  <a:pt x="767234" y="0"/>
                  <a:pt x="917537" y="67293"/>
                  <a:pt x="1026335" y="176091"/>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70" name="任意多边形 69"/>
          <p:cNvSpPr/>
          <p:nvPr/>
        </p:nvSpPr>
        <p:spPr>
          <a:xfrm>
            <a:off x="6136302"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gradFill>
            <a:gsLst>
              <a:gs pos="0">
                <a:schemeClr val="bg1"/>
              </a:gs>
              <a:gs pos="100000">
                <a:schemeClr val="bg1">
                  <a:lumMod val="75000"/>
                </a:schemeClr>
              </a:gs>
            </a:gsLst>
            <a:lin ang="5400000" scaled="0"/>
          </a:gradFill>
          <a:ln w="25400">
            <a:noFill/>
          </a:ln>
          <a:effectLst>
            <a:outerShdw blurRad="1270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flipH="1" flipV="1">
            <a:off x="5062841"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gradFill>
            <a:gsLst>
              <a:gs pos="0">
                <a:schemeClr val="bg1"/>
              </a:gs>
              <a:gs pos="100000">
                <a:schemeClr val="bg1">
                  <a:lumMod val="75000"/>
                </a:schemeClr>
              </a:gs>
            </a:gsLst>
            <a:lin ang="5400000" scaled="0"/>
          </a:gradFill>
          <a:ln w="25400">
            <a:noFill/>
          </a:ln>
          <a:effectLst>
            <a:outerShdw blurRad="1270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a:spLocks noChangeAspect="1"/>
          </p:cNvSpPr>
          <p:nvPr/>
        </p:nvSpPr>
        <p:spPr>
          <a:xfrm>
            <a:off x="6068845" y="3347132"/>
            <a:ext cx="113440" cy="471956"/>
          </a:xfrm>
          <a:prstGeom prst="roundRect">
            <a:avLst>
              <a:gd name="adj" fmla="val 50000"/>
            </a:avLst>
          </a:prstGeom>
          <a:solidFill>
            <a:srgbClr val="FEFEFE">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圆角矩形 72"/>
          <p:cNvSpPr>
            <a:spLocks noChangeAspect="1"/>
          </p:cNvSpPr>
          <p:nvPr/>
        </p:nvSpPr>
        <p:spPr>
          <a:xfrm rot="18840000">
            <a:off x="6238151" y="3764305"/>
            <a:ext cx="88492" cy="458873"/>
          </a:xfrm>
          <a:prstGeom prst="roundRect">
            <a:avLst>
              <a:gd name="adj" fmla="val 50000"/>
            </a:avLst>
          </a:prstGeom>
          <a:solidFill>
            <a:srgbClr val="FEFEFE">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椭圆 73"/>
          <p:cNvSpPr>
            <a:spLocks noChangeAspect="1"/>
          </p:cNvSpPr>
          <p:nvPr/>
        </p:nvSpPr>
        <p:spPr>
          <a:xfrm>
            <a:off x="6052571" y="3780834"/>
            <a:ext cx="147486" cy="147486"/>
          </a:xfrm>
          <a:prstGeom prst="ellipse">
            <a:avLst/>
          </a:prstGeom>
          <a:gradFill>
            <a:gsLst>
              <a:gs pos="0">
                <a:schemeClr val="bg1"/>
              </a:gs>
              <a:gs pos="100000">
                <a:schemeClr val="bg1">
                  <a:lumMod val="85000"/>
                </a:scheme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a:grpSpLocks noChangeAspect="1"/>
          </p:cNvGrpSpPr>
          <p:nvPr/>
        </p:nvGrpSpPr>
        <p:grpSpPr>
          <a:xfrm>
            <a:off x="7242734" y="2215356"/>
            <a:ext cx="504000" cy="382943"/>
            <a:chOff x="4268086" y="4221191"/>
            <a:chExt cx="509646" cy="387231"/>
          </a:xfrm>
          <a:solidFill>
            <a:srgbClr val="281239"/>
          </a:solidFill>
          <a:effectLst/>
        </p:grpSpPr>
        <p:sp>
          <p:nvSpPr>
            <p:cNvPr id="7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7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78" name="组合 77"/>
          <p:cNvGrpSpPr/>
          <p:nvPr/>
        </p:nvGrpSpPr>
        <p:grpSpPr>
          <a:xfrm>
            <a:off x="7301875" y="5164271"/>
            <a:ext cx="405415" cy="387731"/>
            <a:chOff x="1004888" y="993775"/>
            <a:chExt cx="2438400" cy="2332038"/>
          </a:xfrm>
          <a:solidFill>
            <a:srgbClr val="FEFEFE"/>
          </a:solidFill>
          <a:effectLst/>
        </p:grpSpPr>
        <p:sp>
          <p:nvSpPr>
            <p:cNvPr id="7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2" h="412">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80" name="任意多边形 7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81" name="组合 80"/>
          <p:cNvGrpSpPr/>
          <p:nvPr/>
        </p:nvGrpSpPr>
        <p:grpSpPr>
          <a:xfrm>
            <a:off x="4495536" y="5024046"/>
            <a:ext cx="356693" cy="456169"/>
            <a:chOff x="1605186" y="572440"/>
            <a:chExt cx="563562" cy="720725"/>
          </a:xfrm>
          <a:solidFill>
            <a:srgbClr val="281239"/>
          </a:solidFill>
          <a:effectLst/>
        </p:grpSpPr>
        <p:sp>
          <p:nvSpPr>
            <p:cNvPr id="8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2"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5" name="组合 84"/>
          <p:cNvGrpSpPr>
            <a:grpSpLocks noChangeAspect="1"/>
          </p:cNvGrpSpPr>
          <p:nvPr/>
        </p:nvGrpSpPr>
        <p:grpSpPr>
          <a:xfrm>
            <a:off x="4475379" y="2208515"/>
            <a:ext cx="396001" cy="447889"/>
            <a:chOff x="4994016" y="4872553"/>
            <a:chExt cx="406394" cy="459644"/>
          </a:xfrm>
          <a:solidFill>
            <a:srgbClr val="FEFEFE"/>
          </a:solidFill>
          <a:effectLst/>
        </p:grpSpPr>
        <p:sp>
          <p:nvSpPr>
            <p:cNvPr id="86"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6">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9" name="任意多边形 88"/>
          <p:cNvSpPr/>
          <p:nvPr/>
        </p:nvSpPr>
        <p:spPr>
          <a:xfrm flipH="1">
            <a:off x="5062841"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chemeClr val="bg1">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flipV="1">
            <a:off x="6136302"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chemeClr val="bg1">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8439788" y="2445857"/>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92" name="文本框 91"/>
          <p:cNvSpPr txBox="1"/>
          <p:nvPr/>
        </p:nvSpPr>
        <p:spPr>
          <a:xfrm>
            <a:off x="8457461" y="2035788"/>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93" name="文本框 92"/>
          <p:cNvSpPr txBox="1"/>
          <p:nvPr/>
        </p:nvSpPr>
        <p:spPr>
          <a:xfrm>
            <a:off x="8403071" y="4714217"/>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94" name="文本框 93"/>
          <p:cNvSpPr txBox="1"/>
          <p:nvPr/>
        </p:nvSpPr>
        <p:spPr>
          <a:xfrm>
            <a:off x="8420744" y="4304148"/>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95" name="文本框 94"/>
          <p:cNvSpPr txBox="1"/>
          <p:nvPr/>
        </p:nvSpPr>
        <p:spPr>
          <a:xfrm>
            <a:off x="724581" y="2405060"/>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96" name="文本框 95"/>
          <p:cNvSpPr txBox="1"/>
          <p:nvPr/>
        </p:nvSpPr>
        <p:spPr>
          <a:xfrm>
            <a:off x="742254" y="1994991"/>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97" name="文本框 96"/>
          <p:cNvSpPr txBox="1"/>
          <p:nvPr/>
        </p:nvSpPr>
        <p:spPr>
          <a:xfrm>
            <a:off x="687864" y="4673420"/>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98" name="文本框 97"/>
          <p:cNvSpPr txBox="1"/>
          <p:nvPr/>
        </p:nvSpPr>
        <p:spPr>
          <a:xfrm>
            <a:off x="705537" y="4263351"/>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grpSp>
        <p:nvGrpSpPr>
          <p:cNvPr id="38" name="组合 37"/>
          <p:cNvGrpSpPr/>
          <p:nvPr/>
        </p:nvGrpSpPr>
        <p:grpSpPr>
          <a:xfrm>
            <a:off x="75679" y="31986"/>
            <a:ext cx="790115" cy="787014"/>
            <a:chOff x="3259241" y="1649414"/>
            <a:chExt cx="1846159" cy="1838914"/>
          </a:xfrm>
        </p:grpSpPr>
        <p:sp>
          <p:nvSpPr>
            <p:cNvPr id="39"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5"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35" name="文本框 134"/>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36" name="直接连接符 135"/>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8" name="文本框 137"/>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39" name="文本框 138"/>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down)">
                                      <p:cBhvr>
                                        <p:cTn id="7" dur="500"/>
                                        <p:tgtEl>
                                          <p:spTgt spid="136"/>
                                        </p:tgtEl>
                                      </p:cBhvr>
                                    </p:animEffect>
                                  </p:childTnLst>
                                </p:cTn>
                              </p:par>
                              <p:par>
                                <p:cTn id="8" presetID="22" presetClass="entr" presetSubtype="4"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down)">
                                      <p:cBhvr>
                                        <p:cTn id="10" dur="500"/>
                                        <p:tgtEl>
                                          <p:spTgt spid="13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360"/>
                                          </p:val>
                                        </p:tav>
                                        <p:tav tm="100000">
                                          <p:val>
                                            <p:fltVal val="0"/>
                                          </p:val>
                                        </p:tav>
                                      </p:tavLst>
                                    </p:anim>
                                    <p:animEffect transition="in" filter="fade">
                                      <p:cBhvr>
                                        <p:cTn id="16" dur="500"/>
                                        <p:tgtEl>
                                          <p:spTgt spid="38"/>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cBhvr>
                                        <p:cTn id="19" dur="700" fill="hold"/>
                                        <p:tgtEl>
                                          <p:spTgt spid="135"/>
                                        </p:tgtEl>
                                        <p:attrNameLst>
                                          <p:attrName>ppt_w</p:attrName>
                                        </p:attrNameLst>
                                      </p:cBhvr>
                                      <p:tavLst>
                                        <p:tav tm="0">
                                          <p:val>
                                            <p:fltVal val="0"/>
                                          </p:val>
                                        </p:tav>
                                        <p:tav tm="100000">
                                          <p:val>
                                            <p:strVal val="#ppt_w"/>
                                          </p:val>
                                        </p:tav>
                                      </p:tavLst>
                                    </p:anim>
                                    <p:anim calcmode="lin" valueType="num">
                                      <p:cBhvr>
                                        <p:cTn id="20" dur="700" fill="hold"/>
                                        <p:tgtEl>
                                          <p:spTgt spid="135"/>
                                        </p:tgtEl>
                                        <p:attrNameLst>
                                          <p:attrName>ppt_h</p:attrName>
                                        </p:attrNameLst>
                                      </p:cBhvr>
                                      <p:tavLst>
                                        <p:tav tm="0">
                                          <p:val>
                                            <p:fltVal val="0"/>
                                          </p:val>
                                        </p:tav>
                                        <p:tav tm="100000">
                                          <p:val>
                                            <p:strVal val="#ppt_h"/>
                                          </p:val>
                                        </p:tav>
                                      </p:tavLst>
                                    </p:anim>
                                    <p:anim calcmode="lin" valueType="num">
                                      <p:cBhvr>
                                        <p:cTn id="21" dur="700" fill="hold"/>
                                        <p:tgtEl>
                                          <p:spTgt spid="135"/>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13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p:cTn id="25" dur="700" fill="hold"/>
                                        <p:tgtEl>
                                          <p:spTgt spid="138"/>
                                        </p:tgtEl>
                                        <p:attrNameLst>
                                          <p:attrName>ppt_w</p:attrName>
                                        </p:attrNameLst>
                                      </p:cBhvr>
                                      <p:tavLst>
                                        <p:tav tm="0">
                                          <p:val>
                                            <p:fltVal val="0"/>
                                          </p:val>
                                        </p:tav>
                                        <p:tav tm="100000">
                                          <p:val>
                                            <p:strVal val="#ppt_w"/>
                                          </p:val>
                                        </p:tav>
                                      </p:tavLst>
                                    </p:anim>
                                    <p:anim calcmode="lin" valueType="num">
                                      <p:cBhvr>
                                        <p:cTn id="26" dur="700" fill="hold"/>
                                        <p:tgtEl>
                                          <p:spTgt spid="138"/>
                                        </p:tgtEl>
                                        <p:attrNameLst>
                                          <p:attrName>ppt_h</p:attrName>
                                        </p:attrNameLst>
                                      </p:cBhvr>
                                      <p:tavLst>
                                        <p:tav tm="0">
                                          <p:val>
                                            <p:fltVal val="0"/>
                                          </p:val>
                                        </p:tav>
                                        <p:tav tm="100000">
                                          <p:val>
                                            <p:strVal val="#ppt_h"/>
                                          </p:val>
                                        </p:tav>
                                      </p:tavLst>
                                    </p:anim>
                                    <p:anim calcmode="lin" valueType="num">
                                      <p:cBhvr>
                                        <p:cTn id="27" dur="700" fill="hold"/>
                                        <p:tgtEl>
                                          <p:spTgt spid="138"/>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13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anim calcmode="lin" valueType="num">
                                      <p:cBhvr>
                                        <p:cTn id="31" dur="700" fill="hold"/>
                                        <p:tgtEl>
                                          <p:spTgt spid="139"/>
                                        </p:tgtEl>
                                        <p:attrNameLst>
                                          <p:attrName>ppt_w</p:attrName>
                                        </p:attrNameLst>
                                      </p:cBhvr>
                                      <p:tavLst>
                                        <p:tav tm="0">
                                          <p:val>
                                            <p:fltVal val="0"/>
                                          </p:val>
                                        </p:tav>
                                        <p:tav tm="100000">
                                          <p:val>
                                            <p:strVal val="#ppt_w"/>
                                          </p:val>
                                        </p:tav>
                                      </p:tavLst>
                                    </p:anim>
                                    <p:anim calcmode="lin" valueType="num">
                                      <p:cBhvr>
                                        <p:cTn id="32" dur="700" fill="hold"/>
                                        <p:tgtEl>
                                          <p:spTgt spid="139"/>
                                        </p:tgtEl>
                                        <p:attrNameLst>
                                          <p:attrName>ppt_h</p:attrName>
                                        </p:attrNameLst>
                                      </p:cBhvr>
                                      <p:tavLst>
                                        <p:tav tm="0">
                                          <p:val>
                                            <p:fltVal val="0"/>
                                          </p:val>
                                        </p:tav>
                                        <p:tav tm="100000">
                                          <p:val>
                                            <p:strVal val="#ppt_h"/>
                                          </p:val>
                                        </p:tav>
                                      </p:tavLst>
                                    </p:anim>
                                    <p:anim calcmode="lin" valueType="num">
                                      <p:cBhvr>
                                        <p:cTn id="33" dur="700" fill="hold"/>
                                        <p:tgtEl>
                                          <p:spTgt spid="139"/>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1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8" grpId="0"/>
      <p:bldP spid="1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图表 29"/>
          <p:cNvGraphicFramePr/>
          <p:nvPr/>
        </p:nvGraphicFramePr>
        <p:xfrm>
          <a:off x="4195734" y="1621399"/>
          <a:ext cx="4251905" cy="34294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1" name="图表 30"/>
          <p:cNvGraphicFramePr/>
          <p:nvPr/>
        </p:nvGraphicFramePr>
        <p:xfrm>
          <a:off x="925078" y="1799177"/>
          <a:ext cx="3235962" cy="26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图表 31"/>
          <p:cNvGraphicFramePr/>
          <p:nvPr/>
        </p:nvGraphicFramePr>
        <p:xfrm>
          <a:off x="8565724" y="1941591"/>
          <a:ext cx="3235962" cy="2610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文本框 32"/>
          <p:cNvSpPr txBox="1"/>
          <p:nvPr/>
        </p:nvSpPr>
        <p:spPr>
          <a:xfrm>
            <a:off x="1717957" y="2652799"/>
            <a:ext cx="1508488" cy="400110"/>
          </a:xfrm>
          <a:prstGeom prst="rect">
            <a:avLst/>
          </a:prstGeom>
          <a:noFill/>
        </p:spPr>
        <p:txBody>
          <a:bodyPr wrap="square" rtlCol="0">
            <a:spAutoFit/>
          </a:bodyPr>
          <a:lstStyle/>
          <a:p>
            <a:pPr algn="ctr"/>
            <a:r>
              <a:rPr lang="en-US" altLang="zh-CN" sz="2000">
                <a:ln>
                  <a:solidFill>
                    <a:schemeClr val="bg1"/>
                  </a:solidFill>
                </a:ln>
                <a:solidFill>
                  <a:schemeClr val="bg1"/>
                </a:solidFill>
                <a:latin typeface="微软雅黑 Light" panose="020B0502040204020203" pitchFamily="34" charset="-122"/>
                <a:ea typeface="微软雅黑 Light" panose="020B0502040204020203" pitchFamily="34" charset="-122"/>
              </a:rPr>
              <a:t>32%</a:t>
            </a:r>
            <a:endParaRPr lang="zh-CN" altLang="en-US" sz="20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34" name="文本框 33"/>
          <p:cNvSpPr txBox="1"/>
          <p:nvPr/>
        </p:nvSpPr>
        <p:spPr>
          <a:xfrm>
            <a:off x="5491400" y="2752942"/>
            <a:ext cx="1508488"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78%</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35" name="文本框 34"/>
          <p:cNvSpPr txBox="1"/>
          <p:nvPr/>
        </p:nvSpPr>
        <p:spPr>
          <a:xfrm>
            <a:off x="9366235" y="2798428"/>
            <a:ext cx="1508488" cy="400110"/>
          </a:xfrm>
          <a:prstGeom prst="rect">
            <a:avLst/>
          </a:prstGeom>
          <a:noFill/>
        </p:spPr>
        <p:txBody>
          <a:bodyPr wrap="square" rtlCol="0">
            <a:spAutoFit/>
          </a:bodyPr>
          <a:lstStyle/>
          <a:p>
            <a:pPr algn="ctr"/>
            <a:r>
              <a:rPr lang="en-US" altLang="zh-CN" sz="2000">
                <a:ln>
                  <a:solidFill>
                    <a:schemeClr val="bg1"/>
                  </a:solidFill>
                </a:ln>
                <a:solidFill>
                  <a:schemeClr val="bg1"/>
                </a:solidFill>
                <a:latin typeface="微软雅黑 Light" panose="020B0502040204020203" pitchFamily="34" charset="-122"/>
                <a:ea typeface="微软雅黑 Light" panose="020B0502040204020203" pitchFamily="34" charset="-122"/>
              </a:rPr>
              <a:t>46%</a:t>
            </a:r>
            <a:endParaRPr lang="zh-CN" altLang="en-US" sz="20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36" name="椭圆 35"/>
          <p:cNvSpPr/>
          <p:nvPr/>
        </p:nvSpPr>
        <p:spPr>
          <a:xfrm rot="20128988">
            <a:off x="9888240" y="1971472"/>
            <a:ext cx="233943" cy="233944"/>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20128988">
            <a:off x="9544828" y="2488514"/>
            <a:ext cx="139786" cy="139786"/>
          </a:xfrm>
          <a:prstGeom prst="ellipse">
            <a:avLst/>
          </a:prstGeom>
          <a:gradFill>
            <a:gsLst>
              <a:gs pos="43000">
                <a:schemeClr val="bg1">
                  <a:alpha val="39000"/>
                </a:schemeClr>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157470" y="4365775"/>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39" name="文本框 38"/>
          <p:cNvSpPr txBox="1"/>
          <p:nvPr/>
        </p:nvSpPr>
        <p:spPr>
          <a:xfrm>
            <a:off x="729480" y="4827440"/>
            <a:ext cx="2832870" cy="1200329"/>
          </a:xfrm>
          <a:prstGeom prst="rect">
            <a:avLst/>
          </a:prstGeom>
          <a:noFill/>
        </p:spPr>
        <p:txBody>
          <a:bodyPr wrap="square" rtlCol="0">
            <a:spAutoFit/>
          </a:bodyPr>
          <a:lstStyle/>
          <a:p>
            <a:pPr algn="ctr"/>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a:solidFill>
                <a:schemeClr val="bg1"/>
              </a:solidFill>
              <a:latin typeface="微软雅黑 Light" panose="020B0502040204020203" pitchFamily="34" charset="-122"/>
              <a:ea typeface="微软雅黑 Light" panose="020B0502040204020203" pitchFamily="34" charset="-122"/>
            </a:endParaRPr>
          </a:p>
          <a:p>
            <a:pPr algn="ct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0" name="文本框 39"/>
          <p:cNvSpPr txBox="1"/>
          <p:nvPr/>
        </p:nvSpPr>
        <p:spPr>
          <a:xfrm>
            <a:off x="5110134" y="4365775"/>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41" name="文本框 40"/>
          <p:cNvSpPr txBox="1"/>
          <p:nvPr/>
        </p:nvSpPr>
        <p:spPr>
          <a:xfrm>
            <a:off x="4682144" y="4827440"/>
            <a:ext cx="2832870" cy="1200329"/>
          </a:xfrm>
          <a:prstGeom prst="rect">
            <a:avLst/>
          </a:prstGeom>
          <a:noFill/>
        </p:spPr>
        <p:txBody>
          <a:bodyPr wrap="square" rtlCol="0">
            <a:spAutoFit/>
          </a:bodyPr>
          <a:lstStyle/>
          <a:p>
            <a:pPr algn="ctr"/>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a:solidFill>
                <a:schemeClr val="bg1"/>
              </a:solidFill>
              <a:latin typeface="微软雅黑 Light" panose="020B0502040204020203" pitchFamily="34" charset="-122"/>
              <a:ea typeface="微软雅黑 Light" panose="020B0502040204020203" pitchFamily="34" charset="-122"/>
            </a:endParaRPr>
          </a:p>
          <a:p>
            <a:pPr algn="ct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2" name="文本框 41"/>
          <p:cNvSpPr txBox="1"/>
          <p:nvPr/>
        </p:nvSpPr>
        <p:spPr>
          <a:xfrm>
            <a:off x="9070912" y="4365775"/>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43" name="文本框 42"/>
          <p:cNvSpPr txBox="1"/>
          <p:nvPr/>
        </p:nvSpPr>
        <p:spPr>
          <a:xfrm>
            <a:off x="8642922" y="4827440"/>
            <a:ext cx="2832870" cy="1200329"/>
          </a:xfrm>
          <a:prstGeom prst="rect">
            <a:avLst/>
          </a:prstGeom>
          <a:noFill/>
        </p:spPr>
        <p:txBody>
          <a:bodyPr wrap="square" rtlCol="0">
            <a:spAutoFit/>
          </a:bodyPr>
          <a:lstStyle/>
          <a:p>
            <a:pPr algn="ctr"/>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 </a:t>
            </a:r>
            <a:endParaRPr lang="zh-CN" altLang="en-US">
              <a:solidFill>
                <a:schemeClr val="bg1"/>
              </a:solidFill>
              <a:latin typeface="微软雅黑 Light" panose="020B0502040204020203" pitchFamily="34" charset="-122"/>
              <a:ea typeface="微软雅黑 Light" panose="020B0502040204020203" pitchFamily="34" charset="-122"/>
            </a:endParaRPr>
          </a:p>
          <a:p>
            <a:pPr algn="ctr"/>
            <a:endParaRPr lang="zh-CN" altLang="en-US">
              <a:solidFill>
                <a:schemeClr val="bg1"/>
              </a:solidFill>
              <a:latin typeface="微软雅黑 Light" panose="020B0502040204020203" pitchFamily="34" charset="-122"/>
              <a:ea typeface="微软雅黑 Light" panose="020B0502040204020203" pitchFamily="34" charset="-122"/>
            </a:endParaRPr>
          </a:p>
        </p:txBody>
      </p:sp>
      <p:grpSp>
        <p:nvGrpSpPr>
          <p:cNvPr id="18" name="组合 17"/>
          <p:cNvGrpSpPr/>
          <p:nvPr/>
        </p:nvGrpSpPr>
        <p:grpSpPr>
          <a:xfrm>
            <a:off x="75679" y="31986"/>
            <a:ext cx="790115" cy="787014"/>
            <a:chOff x="3259241" y="1649414"/>
            <a:chExt cx="1846159" cy="1838914"/>
          </a:xfrm>
        </p:grpSpPr>
        <p:sp>
          <p:nvSpPr>
            <p:cNvPr id="19"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95" name="文本框 94"/>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96" name="直接连接符 95"/>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99" name="文本框 98"/>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49" presetClass="path" presetSubtype="0" accel="50000" decel="50000" fill="hold" grpId="1" nodeType="withEffect">
                                  <p:stCondLst>
                                    <p:cond delay="200"/>
                                  </p:stCondLst>
                                  <p:childTnLst>
                                    <p:animMotion origin="layout" path="M -2.91667E-06 1.85185E-06 L -0.63893 -0.21551" pathEditMode="relative" rAng="0" ptsTypes="AA">
                                      <p:cBhvr>
                                        <p:cTn id="9" dur="2000" spd="-100000" fill="hold"/>
                                        <p:tgtEl>
                                          <p:spTgt spid="36"/>
                                        </p:tgtEl>
                                        <p:attrNameLst>
                                          <p:attrName>ppt_x</p:attrName>
                                          <p:attrName>ppt_y</p:attrName>
                                        </p:attrNameLst>
                                      </p:cBhvr>
                                      <p:rCtr x="-31953" y="-10787"/>
                                    </p:animMotion>
                                  </p:childTnLst>
                                </p:cTn>
                              </p:par>
                              <p:par>
                                <p:cTn id="10" presetID="10" presetClass="entr" presetSubtype="0" fill="hold" grpId="0" nodeType="withEffect">
                                  <p:stCondLst>
                                    <p:cond delay="60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49" presetClass="path" presetSubtype="0" accel="50000" decel="50000" fill="hold" grpId="1" nodeType="withEffect">
                                  <p:stCondLst>
                                    <p:cond delay="600"/>
                                  </p:stCondLst>
                                  <p:childTnLst>
                                    <p:animMotion origin="layout" path="M -1.66667E-06 1.85185E-06 L -0.61211 -0.28102" pathEditMode="relative" rAng="0" ptsTypes="AA">
                                      <p:cBhvr>
                                        <p:cTn id="14" dur="2000" spd="-100000" fill="hold"/>
                                        <p:tgtEl>
                                          <p:spTgt spid="37"/>
                                        </p:tgtEl>
                                        <p:attrNameLst>
                                          <p:attrName>ppt_x</p:attrName>
                                          <p:attrName>ppt_y</p:attrName>
                                        </p:attrNameLst>
                                      </p:cBhvr>
                                      <p:rCtr x="-30612" y="-14051"/>
                                    </p:animMotion>
                                  </p:childTnLst>
                                </p:cTn>
                              </p:par>
                            </p:childTnLst>
                          </p:cTn>
                        </p:par>
                        <p:par>
                          <p:cTn id="15" fill="hold">
                            <p:stCondLst>
                              <p:cond delay="700"/>
                            </p:stCondLst>
                            <p:childTnLst>
                              <p:par>
                                <p:cTn id="16" presetID="49" presetClass="entr" presetSubtype="0" decel="10000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 calcmode="lin" valueType="num">
                                      <p:cBhvr>
                                        <p:cTn id="26" dur="500" fill="hold"/>
                                        <p:tgtEl>
                                          <p:spTgt spid="33"/>
                                        </p:tgtEl>
                                        <p:attrNameLst>
                                          <p:attrName>style.rotation</p:attrName>
                                        </p:attrNameLst>
                                      </p:cBhvr>
                                      <p:tavLst>
                                        <p:tav tm="0">
                                          <p:val>
                                            <p:fltVal val="360"/>
                                          </p:val>
                                        </p:tav>
                                        <p:tav tm="100000">
                                          <p:val>
                                            <p:fltVal val="0"/>
                                          </p:val>
                                        </p:tav>
                                      </p:tavLst>
                                    </p:anim>
                                    <p:animEffect transition="in" filter="fade">
                                      <p:cBhvr>
                                        <p:cTn id="27" dur="500"/>
                                        <p:tgtEl>
                                          <p:spTgt spid="33"/>
                                        </p:tgtEl>
                                      </p:cBhvr>
                                    </p:animEffect>
                                  </p:childTnLst>
                                </p:cTn>
                              </p:par>
                            </p:childTnLst>
                          </p:cTn>
                        </p:par>
                        <p:par>
                          <p:cTn id="28" fill="hold">
                            <p:stCondLst>
                              <p:cond delay="1200"/>
                            </p:stCondLst>
                            <p:childTnLst>
                              <p:par>
                                <p:cTn id="29" presetID="49" presetClass="entr" presetSubtype="0" decel="10000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style.rotation</p:attrName>
                                        </p:attrNameLst>
                                      </p:cBhvr>
                                      <p:tavLst>
                                        <p:tav tm="0">
                                          <p:val>
                                            <p:fltVal val="360"/>
                                          </p:val>
                                        </p:tav>
                                        <p:tav tm="100000">
                                          <p:val>
                                            <p:fltVal val="0"/>
                                          </p:val>
                                        </p:tav>
                                      </p:tavLst>
                                    </p:anim>
                                    <p:animEffect transition="in" filter="fade">
                                      <p:cBhvr>
                                        <p:cTn id="34" dur="500"/>
                                        <p:tgtEl>
                                          <p:spTgt spid="30"/>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 calcmode="lin" valueType="num">
                                      <p:cBhvr>
                                        <p:cTn id="39" dur="500" fill="hold"/>
                                        <p:tgtEl>
                                          <p:spTgt spid="34"/>
                                        </p:tgtEl>
                                        <p:attrNameLst>
                                          <p:attrName>style.rotation</p:attrName>
                                        </p:attrNameLst>
                                      </p:cBhvr>
                                      <p:tavLst>
                                        <p:tav tm="0">
                                          <p:val>
                                            <p:fltVal val="360"/>
                                          </p:val>
                                        </p:tav>
                                        <p:tav tm="100000">
                                          <p:val>
                                            <p:fltVal val="0"/>
                                          </p:val>
                                        </p:tav>
                                      </p:tavLst>
                                    </p:anim>
                                    <p:animEffect transition="in" filter="fade">
                                      <p:cBhvr>
                                        <p:cTn id="40" dur="500"/>
                                        <p:tgtEl>
                                          <p:spTgt spid="34"/>
                                        </p:tgtEl>
                                      </p:cBhvr>
                                    </p:animEffect>
                                  </p:childTnLst>
                                </p:cTn>
                              </p:par>
                            </p:childTnLst>
                          </p:cTn>
                        </p:par>
                        <p:par>
                          <p:cTn id="41" fill="hold">
                            <p:stCondLst>
                              <p:cond delay="1700"/>
                            </p:stCondLst>
                            <p:childTnLst>
                              <p:par>
                                <p:cTn id="42" presetID="49" presetClass="entr" presetSubtype="0" decel="10000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style.rotation</p:attrName>
                                        </p:attrNameLst>
                                      </p:cBhvr>
                                      <p:tavLst>
                                        <p:tav tm="0">
                                          <p:val>
                                            <p:fltVal val="360"/>
                                          </p:val>
                                        </p:tav>
                                        <p:tav tm="100000">
                                          <p:val>
                                            <p:fltVal val="0"/>
                                          </p:val>
                                        </p:tav>
                                      </p:tavLst>
                                    </p:anim>
                                    <p:animEffect transition="in" filter="fade">
                                      <p:cBhvr>
                                        <p:cTn id="47" dur="500"/>
                                        <p:tgtEl>
                                          <p:spTgt spid="32"/>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 calcmode="lin" valueType="num">
                                      <p:cBhvr>
                                        <p:cTn id="52" dur="500" fill="hold"/>
                                        <p:tgtEl>
                                          <p:spTgt spid="35"/>
                                        </p:tgtEl>
                                        <p:attrNameLst>
                                          <p:attrName>style.rotation</p:attrName>
                                        </p:attrNameLst>
                                      </p:cBhvr>
                                      <p:tavLst>
                                        <p:tav tm="0">
                                          <p:val>
                                            <p:fltVal val="360"/>
                                          </p:val>
                                        </p:tav>
                                        <p:tav tm="100000">
                                          <p:val>
                                            <p:fltVal val="0"/>
                                          </p:val>
                                        </p:tav>
                                      </p:tavLst>
                                    </p:anim>
                                    <p:animEffect transition="in" filter="fade">
                                      <p:cBhvr>
                                        <p:cTn id="53" dur="500"/>
                                        <p:tgtEl>
                                          <p:spTgt spid="35"/>
                                        </p:tgtEl>
                                      </p:cBhvr>
                                    </p:animEffect>
                                  </p:childTnLst>
                                </p:cTn>
                              </p:par>
                              <p:par>
                                <p:cTn id="54" presetID="22" presetClass="entr" presetSubtype="4" fill="hold"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wipe(down)">
                                      <p:cBhvr>
                                        <p:cTn id="56" dur="500"/>
                                        <p:tgtEl>
                                          <p:spTgt spid="96"/>
                                        </p:tgtEl>
                                      </p:cBhvr>
                                    </p:animEffect>
                                  </p:childTnLst>
                                </p:cTn>
                              </p:par>
                              <p:par>
                                <p:cTn id="57" presetID="22" presetClass="entr" presetSubtype="4"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wipe(down)">
                                      <p:cBhvr>
                                        <p:cTn id="59" dur="500"/>
                                        <p:tgtEl>
                                          <p:spTgt spid="97"/>
                                        </p:tgtEl>
                                      </p:cBhvr>
                                    </p:animEffect>
                                  </p:childTnLst>
                                </p:cTn>
                              </p:par>
                              <p:par>
                                <p:cTn id="60" presetID="49" presetClass="entr" presetSubtype="0" decel="10000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360"/>
                                          </p:val>
                                        </p:tav>
                                        <p:tav tm="100000">
                                          <p:val>
                                            <p:fltVal val="0"/>
                                          </p:val>
                                        </p:tav>
                                      </p:tavLst>
                                    </p:anim>
                                    <p:animEffect transition="in" filter="fade">
                                      <p:cBhvr>
                                        <p:cTn id="65" dur="500"/>
                                        <p:tgtEl>
                                          <p:spTgt spid="18"/>
                                        </p:tgtEl>
                                      </p:cBhvr>
                                    </p:animEffect>
                                  </p:childTnLst>
                                </p:cTn>
                              </p:par>
                              <p:par>
                                <p:cTn id="66" presetID="15" presetClass="entr" presetSubtype="0" fill="hold" grpId="0" nodeType="with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p:cTn id="68" dur="700" fill="hold"/>
                                        <p:tgtEl>
                                          <p:spTgt spid="95"/>
                                        </p:tgtEl>
                                        <p:attrNameLst>
                                          <p:attrName>ppt_w</p:attrName>
                                        </p:attrNameLst>
                                      </p:cBhvr>
                                      <p:tavLst>
                                        <p:tav tm="0">
                                          <p:val>
                                            <p:fltVal val="0"/>
                                          </p:val>
                                        </p:tav>
                                        <p:tav tm="100000">
                                          <p:val>
                                            <p:strVal val="#ppt_w"/>
                                          </p:val>
                                        </p:tav>
                                      </p:tavLst>
                                    </p:anim>
                                    <p:anim calcmode="lin" valueType="num">
                                      <p:cBhvr>
                                        <p:cTn id="69" dur="700" fill="hold"/>
                                        <p:tgtEl>
                                          <p:spTgt spid="95"/>
                                        </p:tgtEl>
                                        <p:attrNameLst>
                                          <p:attrName>ppt_h</p:attrName>
                                        </p:attrNameLst>
                                      </p:cBhvr>
                                      <p:tavLst>
                                        <p:tav tm="0">
                                          <p:val>
                                            <p:fltVal val="0"/>
                                          </p:val>
                                        </p:tav>
                                        <p:tav tm="100000">
                                          <p:val>
                                            <p:strVal val="#ppt_h"/>
                                          </p:val>
                                        </p:tav>
                                      </p:tavLst>
                                    </p:anim>
                                    <p:anim calcmode="lin" valueType="num">
                                      <p:cBhvr>
                                        <p:cTn id="70" dur="700" fill="hold"/>
                                        <p:tgtEl>
                                          <p:spTgt spid="95"/>
                                        </p:tgtEl>
                                        <p:attrNameLst>
                                          <p:attrName>ppt_x</p:attrName>
                                        </p:attrNameLst>
                                      </p:cBhvr>
                                      <p:tavLst>
                                        <p:tav tm="0" fmla="#ppt_x+(cos(-2*pi*(1-$))*-#ppt_x-sin(-2*pi*(1-$))*(1-#ppt_y))*(1-$)">
                                          <p:val>
                                            <p:fltVal val="0"/>
                                          </p:val>
                                        </p:tav>
                                        <p:tav tm="100000">
                                          <p:val>
                                            <p:fltVal val="1"/>
                                          </p:val>
                                        </p:tav>
                                      </p:tavLst>
                                    </p:anim>
                                    <p:anim calcmode="lin" valueType="num">
                                      <p:cBhvr>
                                        <p:cTn id="71" dur="700" fill="hold"/>
                                        <p:tgtEl>
                                          <p:spTgt spid="95"/>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cBhvr>
                                        <p:cTn id="74" dur="700" fill="hold"/>
                                        <p:tgtEl>
                                          <p:spTgt spid="98"/>
                                        </p:tgtEl>
                                        <p:attrNameLst>
                                          <p:attrName>ppt_w</p:attrName>
                                        </p:attrNameLst>
                                      </p:cBhvr>
                                      <p:tavLst>
                                        <p:tav tm="0">
                                          <p:val>
                                            <p:fltVal val="0"/>
                                          </p:val>
                                        </p:tav>
                                        <p:tav tm="100000">
                                          <p:val>
                                            <p:strVal val="#ppt_w"/>
                                          </p:val>
                                        </p:tav>
                                      </p:tavLst>
                                    </p:anim>
                                    <p:anim calcmode="lin" valueType="num">
                                      <p:cBhvr>
                                        <p:cTn id="75" dur="700" fill="hold"/>
                                        <p:tgtEl>
                                          <p:spTgt spid="98"/>
                                        </p:tgtEl>
                                        <p:attrNameLst>
                                          <p:attrName>ppt_h</p:attrName>
                                        </p:attrNameLst>
                                      </p:cBhvr>
                                      <p:tavLst>
                                        <p:tav tm="0">
                                          <p:val>
                                            <p:fltVal val="0"/>
                                          </p:val>
                                        </p:tav>
                                        <p:tav tm="100000">
                                          <p:val>
                                            <p:strVal val="#ppt_h"/>
                                          </p:val>
                                        </p:tav>
                                      </p:tavLst>
                                    </p:anim>
                                    <p:anim calcmode="lin" valueType="num">
                                      <p:cBhvr>
                                        <p:cTn id="76" dur="700" fill="hold"/>
                                        <p:tgtEl>
                                          <p:spTgt spid="98"/>
                                        </p:tgtEl>
                                        <p:attrNameLst>
                                          <p:attrName>ppt_x</p:attrName>
                                        </p:attrNameLst>
                                      </p:cBhvr>
                                      <p:tavLst>
                                        <p:tav tm="0" fmla="#ppt_x+(cos(-2*pi*(1-$))*-#ppt_x-sin(-2*pi*(1-$))*(1-#ppt_y))*(1-$)">
                                          <p:val>
                                            <p:fltVal val="0"/>
                                          </p:val>
                                        </p:tav>
                                        <p:tav tm="100000">
                                          <p:val>
                                            <p:fltVal val="1"/>
                                          </p:val>
                                        </p:tav>
                                      </p:tavLst>
                                    </p:anim>
                                    <p:anim calcmode="lin" valueType="num">
                                      <p:cBhvr>
                                        <p:cTn id="77" dur="700" fill="hold"/>
                                        <p:tgtEl>
                                          <p:spTgt spid="98"/>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 calcmode="lin" valueType="num">
                                      <p:cBhvr>
                                        <p:cTn id="80" dur="700" fill="hold"/>
                                        <p:tgtEl>
                                          <p:spTgt spid="99"/>
                                        </p:tgtEl>
                                        <p:attrNameLst>
                                          <p:attrName>ppt_w</p:attrName>
                                        </p:attrNameLst>
                                      </p:cBhvr>
                                      <p:tavLst>
                                        <p:tav tm="0">
                                          <p:val>
                                            <p:fltVal val="0"/>
                                          </p:val>
                                        </p:tav>
                                        <p:tav tm="100000">
                                          <p:val>
                                            <p:strVal val="#ppt_w"/>
                                          </p:val>
                                        </p:tav>
                                      </p:tavLst>
                                    </p:anim>
                                    <p:anim calcmode="lin" valueType="num">
                                      <p:cBhvr>
                                        <p:cTn id="81" dur="700" fill="hold"/>
                                        <p:tgtEl>
                                          <p:spTgt spid="99"/>
                                        </p:tgtEl>
                                        <p:attrNameLst>
                                          <p:attrName>ppt_h</p:attrName>
                                        </p:attrNameLst>
                                      </p:cBhvr>
                                      <p:tavLst>
                                        <p:tav tm="0">
                                          <p:val>
                                            <p:fltVal val="0"/>
                                          </p:val>
                                        </p:tav>
                                        <p:tav tm="100000">
                                          <p:val>
                                            <p:strVal val="#ppt_h"/>
                                          </p:val>
                                        </p:tav>
                                      </p:tavLst>
                                    </p:anim>
                                    <p:anim calcmode="lin" valueType="num">
                                      <p:cBhvr>
                                        <p:cTn id="82" dur="700" fill="hold"/>
                                        <p:tgtEl>
                                          <p:spTgt spid="99"/>
                                        </p:tgtEl>
                                        <p:attrNameLst>
                                          <p:attrName>ppt_x</p:attrName>
                                        </p:attrNameLst>
                                      </p:cBhvr>
                                      <p:tavLst>
                                        <p:tav tm="0" fmla="#ppt_x+(cos(-2*pi*(1-$))*-#ppt_x-sin(-2*pi*(1-$))*(1-#ppt_y))*(1-$)">
                                          <p:val>
                                            <p:fltVal val="0"/>
                                          </p:val>
                                        </p:tav>
                                        <p:tav tm="100000">
                                          <p:val>
                                            <p:fltVal val="1"/>
                                          </p:val>
                                        </p:tav>
                                      </p:tavLst>
                                    </p:anim>
                                    <p:anim calcmode="lin" valueType="num">
                                      <p:cBhvr>
                                        <p:cTn id="83" dur="700" fill="hold"/>
                                        <p:tgtEl>
                                          <p:spTgt spid="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Graphic spid="31" grpId="0">
        <p:bldAsOne/>
      </p:bldGraphic>
      <p:bldGraphic spid="32" grpId="0">
        <p:bldAsOne/>
      </p:bldGraphic>
      <p:bldP spid="33" grpId="0"/>
      <p:bldP spid="34" grpId="0"/>
      <p:bldP spid="35" grpId="0"/>
      <p:bldP spid="36" grpId="0" animBg="1"/>
      <p:bldP spid="36" grpId="1" animBg="1"/>
      <p:bldP spid="37" grpId="0" animBg="1"/>
      <p:bldP spid="37" grpId="1" animBg="1"/>
      <p:bldP spid="95" grpId="0"/>
      <p:bldP spid="98" grpId="0"/>
      <p:bldP spid="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901000" y="1518714"/>
            <a:ext cx="3195000" cy="4050000"/>
            <a:chOff x="3002250" y="1518714"/>
            <a:chExt cx="3195000" cy="4050000"/>
          </a:xfrm>
        </p:grpSpPr>
        <p:sp>
          <p:nvSpPr>
            <p:cNvPr id="13" name="矩形 12"/>
            <p:cNvSpPr/>
            <p:nvPr/>
          </p:nvSpPr>
          <p:spPr>
            <a:xfrm>
              <a:off x="3002250" y="1518714"/>
              <a:ext cx="3195000" cy="4050000"/>
            </a:xfrm>
            <a:prstGeom prst="rect">
              <a:avLst/>
            </a:prstGeom>
            <a:gradFill>
              <a:gsLst>
                <a:gs pos="0">
                  <a:srgbClr val="FFFFFF">
                    <a:alpha val="0"/>
                  </a:srgbClr>
                </a:gs>
                <a:gs pos="50000">
                  <a:schemeClr val="bg1">
                    <a:alpha val="4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772946">
              <a:off x="4129342" y="1902964"/>
              <a:ext cx="940815" cy="867259"/>
            </a:xfrm>
            <a:custGeom>
              <a:avLst/>
              <a:gdLst>
                <a:gd name="connsiteX0" fmla="*/ 1076581 w 2001578"/>
                <a:gd name="connsiteY0" fmla="*/ 0 h 1845089"/>
                <a:gd name="connsiteX1" fmla="*/ 2001578 w 2001578"/>
                <a:gd name="connsiteY1" fmla="*/ 992931 h 1845089"/>
                <a:gd name="connsiteX2" fmla="*/ 1421405 w 2001578"/>
                <a:gd name="connsiteY2" fmla="*/ 992931 h 1845089"/>
                <a:gd name="connsiteX3" fmla="*/ 1412559 w 2001578"/>
                <a:gd name="connsiteY3" fmla="*/ 1022840 h 1845089"/>
                <a:gd name="connsiteX4" fmla="*/ 331370 w 2001578"/>
                <a:gd name="connsiteY4" fmla="*/ 1797384 h 1845089"/>
                <a:gd name="connsiteX5" fmla="*/ 68078 w 2001578"/>
                <a:gd name="connsiteY5" fmla="*/ 1840535 h 1845089"/>
                <a:gd name="connsiteX6" fmla="*/ 0 w 2001578"/>
                <a:gd name="connsiteY6" fmla="*/ 1845089 h 1845089"/>
                <a:gd name="connsiteX7" fmla="*/ 6903 w 2001578"/>
                <a:gd name="connsiteY7" fmla="*/ 1842678 h 1845089"/>
                <a:gd name="connsiteX8" fmla="*/ 709492 w 2001578"/>
                <a:gd name="connsiteY8" fmla="*/ 1070201 h 1845089"/>
                <a:gd name="connsiteX9" fmla="*/ 709990 w 2001578"/>
                <a:gd name="connsiteY9" fmla="*/ 992931 h 1845089"/>
                <a:gd name="connsiteX10" fmla="*/ 151584 w 2001578"/>
                <a:gd name="connsiteY10" fmla="*/ 992931 h 184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1578" h="1845089">
                  <a:moveTo>
                    <a:pt x="1076581" y="0"/>
                  </a:moveTo>
                  <a:lnTo>
                    <a:pt x="2001578" y="992931"/>
                  </a:lnTo>
                  <a:lnTo>
                    <a:pt x="1421405" y="992931"/>
                  </a:lnTo>
                  <a:lnTo>
                    <a:pt x="1412559" y="1022840"/>
                  </a:lnTo>
                  <a:cubicBezTo>
                    <a:pt x="1289507" y="1360028"/>
                    <a:pt x="873227" y="1673457"/>
                    <a:pt x="331370" y="1797384"/>
                  </a:cubicBezTo>
                  <a:cubicBezTo>
                    <a:pt x="242450" y="1817721"/>
                    <a:pt x="154357" y="1831992"/>
                    <a:pt x="68078" y="1840535"/>
                  </a:cubicBezTo>
                  <a:lnTo>
                    <a:pt x="0" y="1845089"/>
                  </a:lnTo>
                  <a:lnTo>
                    <a:pt x="6903" y="1842678"/>
                  </a:lnTo>
                  <a:cubicBezTo>
                    <a:pt x="400366" y="1688433"/>
                    <a:pt x="672942" y="1386630"/>
                    <a:pt x="709492" y="1070201"/>
                  </a:cubicBezTo>
                  <a:lnTo>
                    <a:pt x="709990" y="992931"/>
                  </a:lnTo>
                  <a:lnTo>
                    <a:pt x="151584" y="9929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304738" y="2916625"/>
              <a:ext cx="2892512" cy="1815882"/>
            </a:xfrm>
            <a:prstGeom prst="rect">
              <a:avLst/>
            </a:prstGeom>
            <a:noFill/>
          </p:spPr>
          <p:txBody>
            <a:bodyPr wrap="square" rtlCol="0">
              <a:spAutoFit/>
            </a:bodyPr>
            <a:lstStyle/>
            <a:p>
              <a:r>
                <a:rPr lang="en-US" altLang="zh-CN" sz="1600">
                  <a:solidFill>
                    <a:schemeClr val="bg1"/>
                  </a:solidFill>
                  <a:ea typeface="华文细黑" panose="02010600040101010101" pitchFamily="2" charset="-122"/>
                </a:rPr>
                <a:t>  Text or Copy Your text and   paste it here. Text or Copy Your text and   paste it here. Text or Copy Your text and   paste it here. Text or Copy Your text and   paste it here. </a:t>
              </a:r>
              <a:endParaRPr lang="zh-CN" altLang="en-US" sz="1600">
                <a:solidFill>
                  <a:schemeClr val="bg1"/>
                </a:solidFill>
                <a:ea typeface="华文细黑" panose="02010600040101010101" pitchFamily="2" charset="-122"/>
              </a:endParaRPr>
            </a:p>
            <a:p>
              <a:endParaRPr lang="zh-CN" altLang="en-US" sz="1600">
                <a:solidFill>
                  <a:schemeClr val="bg1"/>
                </a:solidFill>
                <a:ea typeface="华文细黑" panose="02010600040101010101" pitchFamily="2" charset="-122"/>
              </a:endParaRPr>
            </a:p>
          </p:txBody>
        </p:sp>
      </p:grpSp>
      <p:grpSp>
        <p:nvGrpSpPr>
          <p:cNvPr id="16" name="组合 15"/>
          <p:cNvGrpSpPr/>
          <p:nvPr/>
        </p:nvGrpSpPr>
        <p:grpSpPr>
          <a:xfrm>
            <a:off x="6096000" y="2169000"/>
            <a:ext cx="3195000" cy="4050000"/>
            <a:chOff x="6197250" y="2169000"/>
            <a:chExt cx="3195000" cy="4050000"/>
          </a:xfrm>
        </p:grpSpPr>
        <p:sp>
          <p:nvSpPr>
            <p:cNvPr id="17" name="矩形 16"/>
            <p:cNvSpPr/>
            <p:nvPr/>
          </p:nvSpPr>
          <p:spPr>
            <a:xfrm>
              <a:off x="6197250" y="2169000"/>
              <a:ext cx="3195000" cy="4050000"/>
            </a:xfrm>
            <a:prstGeom prst="rect">
              <a:avLst/>
            </a:prstGeom>
            <a:gradFill>
              <a:gsLst>
                <a:gs pos="0">
                  <a:srgbClr val="FFFFFF">
                    <a:alpha val="0"/>
                  </a:srgbClr>
                </a:gs>
                <a:gs pos="50000">
                  <a:schemeClr val="bg1">
                    <a:alpha val="4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412603" y="3429000"/>
              <a:ext cx="2892512" cy="1815882"/>
            </a:xfrm>
            <a:prstGeom prst="rect">
              <a:avLst/>
            </a:prstGeom>
            <a:noFill/>
          </p:spPr>
          <p:txBody>
            <a:bodyPr wrap="square" rtlCol="0">
              <a:spAutoFit/>
            </a:bodyPr>
            <a:lstStyle/>
            <a:p>
              <a:r>
                <a:rPr lang="en-US" altLang="zh-CN" sz="1600">
                  <a:solidFill>
                    <a:schemeClr val="bg1"/>
                  </a:solidFill>
                  <a:ea typeface="华文细黑" panose="02010600040101010101" pitchFamily="2" charset="-122"/>
                </a:rPr>
                <a:t>  Text or Copy Your text and   paste it here. Text or Copy Your text and   paste it here. Text or Copy Your text and   paste it here. Text or Copy Your text and   paste it here. </a:t>
              </a:r>
              <a:endParaRPr lang="zh-CN" altLang="en-US" sz="1600">
                <a:solidFill>
                  <a:schemeClr val="bg1"/>
                </a:solidFill>
                <a:ea typeface="华文细黑" panose="02010600040101010101" pitchFamily="2" charset="-122"/>
              </a:endParaRPr>
            </a:p>
            <a:p>
              <a:endParaRPr lang="zh-CN" altLang="en-US" sz="1600">
                <a:solidFill>
                  <a:schemeClr val="bg1"/>
                </a:solidFill>
                <a:ea typeface="华文细黑" panose="02010600040101010101" pitchFamily="2" charset="-122"/>
              </a:endParaRPr>
            </a:p>
          </p:txBody>
        </p:sp>
        <p:sp>
          <p:nvSpPr>
            <p:cNvPr id="19" name="文本框 18"/>
            <p:cNvSpPr txBox="1"/>
            <p:nvPr/>
          </p:nvSpPr>
          <p:spPr>
            <a:xfrm>
              <a:off x="6232585" y="2724922"/>
              <a:ext cx="2966773" cy="707886"/>
            </a:xfrm>
            <a:prstGeom prst="rect">
              <a:avLst/>
            </a:prstGeom>
            <a:noFill/>
          </p:spPr>
          <p:txBody>
            <a:bodyPr wrap="square" rtlCol="0">
              <a:spAutoFit/>
            </a:bodyPr>
            <a:lstStyle/>
            <a:p>
              <a:pPr algn="ctr"/>
              <a:r>
                <a:rPr lang="en-US" altLang="zh-CN" sz="4000">
                  <a:ln>
                    <a:solidFill>
                      <a:schemeClr val="bg1"/>
                    </a:solidFill>
                  </a:ln>
                  <a:solidFill>
                    <a:schemeClr val="bg1"/>
                  </a:solidFill>
                  <a:latin typeface="Impact" panose="020B0806030902050204" pitchFamily="34" charset="0"/>
                  <a:ea typeface="华文细黑" panose="02010600040101010101" pitchFamily="2" charset="-122"/>
                </a:rPr>
                <a:t>TITLE HERE</a:t>
              </a:r>
              <a:endParaRPr lang="zh-CN" altLang="en-US" sz="4000">
                <a:ln>
                  <a:solidFill>
                    <a:schemeClr val="bg1"/>
                  </a:solidFill>
                </a:ln>
                <a:solidFill>
                  <a:schemeClr val="bg1"/>
                </a:solidFill>
                <a:latin typeface="Impact" panose="020B0806030902050204" pitchFamily="34" charset="0"/>
                <a:ea typeface="华文细黑" panose="02010600040101010101" pitchFamily="2" charset="-122"/>
              </a:endParaRPr>
            </a:p>
          </p:txBody>
        </p:sp>
      </p:grpSp>
      <p:grpSp>
        <p:nvGrpSpPr>
          <p:cNvPr id="20" name="组合 19"/>
          <p:cNvGrpSpPr/>
          <p:nvPr/>
        </p:nvGrpSpPr>
        <p:grpSpPr>
          <a:xfrm>
            <a:off x="75679" y="31986"/>
            <a:ext cx="790115" cy="787014"/>
            <a:chOff x="3259241" y="1649414"/>
            <a:chExt cx="1846159" cy="1838914"/>
          </a:xfrm>
        </p:grpSpPr>
        <p:sp>
          <p:nvSpPr>
            <p:cNvPr id="21"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3" name="文本框 82"/>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84" name="直接连接符 83"/>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86" name="文本框 85"/>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87" name="文本框 86"/>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par>
                                <p:cTn id="18" presetID="22" presetClass="entr" presetSubtype="4"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down)">
                                      <p:cBhvr>
                                        <p:cTn id="20" dur="500"/>
                                        <p:tgtEl>
                                          <p:spTgt spid="85"/>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 calcmode="lin" valueType="num">
                                      <p:cBhvr>
                                        <p:cTn id="25" dur="500" fill="hold"/>
                                        <p:tgtEl>
                                          <p:spTgt spid="20"/>
                                        </p:tgtEl>
                                        <p:attrNameLst>
                                          <p:attrName>style.rotation</p:attrName>
                                        </p:attrNameLst>
                                      </p:cBhvr>
                                      <p:tavLst>
                                        <p:tav tm="0">
                                          <p:val>
                                            <p:fltVal val="360"/>
                                          </p:val>
                                        </p:tav>
                                        <p:tav tm="100000">
                                          <p:val>
                                            <p:fltVal val="0"/>
                                          </p:val>
                                        </p:tav>
                                      </p:tavLst>
                                    </p:anim>
                                    <p:animEffect transition="in" filter="fade">
                                      <p:cBhvr>
                                        <p:cTn id="26" dur="500"/>
                                        <p:tgtEl>
                                          <p:spTgt spid="20"/>
                                        </p:tgtEl>
                                      </p:cBhvr>
                                    </p:animEffect>
                                  </p:childTnLst>
                                </p:cTn>
                              </p:par>
                              <p:par>
                                <p:cTn id="27" presetID="15"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anim calcmode="lin" valueType="num">
                                      <p:cBhvr>
                                        <p:cTn id="29" dur="700" fill="hold"/>
                                        <p:tgtEl>
                                          <p:spTgt spid="83"/>
                                        </p:tgtEl>
                                        <p:attrNameLst>
                                          <p:attrName>ppt_w</p:attrName>
                                        </p:attrNameLst>
                                      </p:cBhvr>
                                      <p:tavLst>
                                        <p:tav tm="0">
                                          <p:val>
                                            <p:fltVal val="0"/>
                                          </p:val>
                                        </p:tav>
                                        <p:tav tm="100000">
                                          <p:val>
                                            <p:strVal val="#ppt_w"/>
                                          </p:val>
                                        </p:tav>
                                      </p:tavLst>
                                    </p:anim>
                                    <p:anim calcmode="lin" valueType="num">
                                      <p:cBhvr>
                                        <p:cTn id="30" dur="700" fill="hold"/>
                                        <p:tgtEl>
                                          <p:spTgt spid="83"/>
                                        </p:tgtEl>
                                        <p:attrNameLst>
                                          <p:attrName>ppt_h</p:attrName>
                                        </p:attrNameLst>
                                      </p:cBhvr>
                                      <p:tavLst>
                                        <p:tav tm="0">
                                          <p:val>
                                            <p:fltVal val="0"/>
                                          </p:val>
                                        </p:tav>
                                        <p:tav tm="100000">
                                          <p:val>
                                            <p:strVal val="#ppt_h"/>
                                          </p:val>
                                        </p:tav>
                                      </p:tavLst>
                                    </p:anim>
                                    <p:anim calcmode="lin" valueType="num">
                                      <p:cBhvr>
                                        <p:cTn id="31" dur="700" fill="hold"/>
                                        <p:tgtEl>
                                          <p:spTgt spid="83"/>
                                        </p:tgtEl>
                                        <p:attrNameLst>
                                          <p:attrName>ppt_x</p:attrName>
                                        </p:attrNameLst>
                                      </p:cBhvr>
                                      <p:tavLst>
                                        <p:tav tm="0" fmla="#ppt_x+(cos(-2*pi*(1-$))*-#ppt_x-sin(-2*pi*(1-$))*(1-#ppt_y))*(1-$)">
                                          <p:val>
                                            <p:fltVal val="0"/>
                                          </p:val>
                                        </p:tav>
                                        <p:tav tm="100000">
                                          <p:val>
                                            <p:fltVal val="1"/>
                                          </p:val>
                                        </p:tav>
                                      </p:tavLst>
                                    </p:anim>
                                    <p:anim calcmode="lin" valueType="num">
                                      <p:cBhvr>
                                        <p:cTn id="32" dur="700" fill="hold"/>
                                        <p:tgtEl>
                                          <p:spTgt spid="8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700" fill="hold"/>
                                        <p:tgtEl>
                                          <p:spTgt spid="86"/>
                                        </p:tgtEl>
                                        <p:attrNameLst>
                                          <p:attrName>ppt_w</p:attrName>
                                        </p:attrNameLst>
                                      </p:cBhvr>
                                      <p:tavLst>
                                        <p:tav tm="0">
                                          <p:val>
                                            <p:fltVal val="0"/>
                                          </p:val>
                                        </p:tav>
                                        <p:tav tm="100000">
                                          <p:val>
                                            <p:strVal val="#ppt_w"/>
                                          </p:val>
                                        </p:tav>
                                      </p:tavLst>
                                    </p:anim>
                                    <p:anim calcmode="lin" valueType="num">
                                      <p:cBhvr>
                                        <p:cTn id="36" dur="700" fill="hold"/>
                                        <p:tgtEl>
                                          <p:spTgt spid="86"/>
                                        </p:tgtEl>
                                        <p:attrNameLst>
                                          <p:attrName>ppt_h</p:attrName>
                                        </p:attrNameLst>
                                      </p:cBhvr>
                                      <p:tavLst>
                                        <p:tav tm="0">
                                          <p:val>
                                            <p:fltVal val="0"/>
                                          </p:val>
                                        </p:tav>
                                        <p:tav tm="100000">
                                          <p:val>
                                            <p:strVal val="#ppt_h"/>
                                          </p:val>
                                        </p:tav>
                                      </p:tavLst>
                                    </p:anim>
                                    <p:anim calcmode="lin" valueType="num">
                                      <p:cBhvr>
                                        <p:cTn id="37" dur="700" fill="hold"/>
                                        <p:tgtEl>
                                          <p:spTgt spid="86"/>
                                        </p:tgtEl>
                                        <p:attrNameLst>
                                          <p:attrName>ppt_x</p:attrName>
                                        </p:attrNameLst>
                                      </p:cBhvr>
                                      <p:tavLst>
                                        <p:tav tm="0" fmla="#ppt_x+(cos(-2*pi*(1-$))*-#ppt_x-sin(-2*pi*(1-$))*(1-#ppt_y))*(1-$)">
                                          <p:val>
                                            <p:fltVal val="0"/>
                                          </p:val>
                                        </p:tav>
                                        <p:tav tm="100000">
                                          <p:val>
                                            <p:fltVal val="1"/>
                                          </p:val>
                                        </p:tav>
                                      </p:tavLst>
                                    </p:anim>
                                    <p:anim calcmode="lin" valueType="num">
                                      <p:cBhvr>
                                        <p:cTn id="38" dur="700" fill="hold"/>
                                        <p:tgtEl>
                                          <p:spTgt spid="86"/>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700" fill="hold"/>
                                        <p:tgtEl>
                                          <p:spTgt spid="87"/>
                                        </p:tgtEl>
                                        <p:attrNameLst>
                                          <p:attrName>ppt_w</p:attrName>
                                        </p:attrNameLst>
                                      </p:cBhvr>
                                      <p:tavLst>
                                        <p:tav tm="0">
                                          <p:val>
                                            <p:fltVal val="0"/>
                                          </p:val>
                                        </p:tav>
                                        <p:tav tm="100000">
                                          <p:val>
                                            <p:strVal val="#ppt_w"/>
                                          </p:val>
                                        </p:tav>
                                      </p:tavLst>
                                    </p:anim>
                                    <p:anim calcmode="lin" valueType="num">
                                      <p:cBhvr>
                                        <p:cTn id="42" dur="700" fill="hold"/>
                                        <p:tgtEl>
                                          <p:spTgt spid="87"/>
                                        </p:tgtEl>
                                        <p:attrNameLst>
                                          <p:attrName>ppt_h</p:attrName>
                                        </p:attrNameLst>
                                      </p:cBhvr>
                                      <p:tavLst>
                                        <p:tav tm="0">
                                          <p:val>
                                            <p:fltVal val="0"/>
                                          </p:val>
                                        </p:tav>
                                        <p:tav tm="100000">
                                          <p:val>
                                            <p:strVal val="#ppt_h"/>
                                          </p:val>
                                        </p:tav>
                                      </p:tavLst>
                                    </p:anim>
                                    <p:anim calcmode="lin" valueType="num">
                                      <p:cBhvr>
                                        <p:cTn id="43" dur="700" fill="hold"/>
                                        <p:tgtEl>
                                          <p:spTgt spid="87"/>
                                        </p:tgtEl>
                                        <p:attrNameLst>
                                          <p:attrName>ppt_x</p:attrName>
                                        </p:attrNameLst>
                                      </p:cBhvr>
                                      <p:tavLst>
                                        <p:tav tm="0" fmla="#ppt_x+(cos(-2*pi*(1-$))*-#ppt_x-sin(-2*pi*(1-$))*(1-#ppt_y))*(1-$)">
                                          <p:val>
                                            <p:fltVal val="0"/>
                                          </p:val>
                                        </p:tav>
                                        <p:tav tm="100000">
                                          <p:val>
                                            <p:fltVal val="1"/>
                                          </p:val>
                                        </p:tav>
                                      </p:tavLst>
                                    </p:anim>
                                    <p:anim calcmode="lin" valueType="num">
                                      <p:cBhvr>
                                        <p:cTn id="44" dur="700" fill="hold"/>
                                        <p:tgtEl>
                                          <p:spTgt spid="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6"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780109" y="1204519"/>
            <a:ext cx="485427" cy="48542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a:solidFill>
                  <a:srgbClr val="013A4B"/>
                </a:solidFill>
                <a:latin typeface="+mn-ea"/>
                <a:cs typeface="+mn-ea"/>
              </a:rPr>
              <a:t>1</a:t>
            </a:r>
            <a:endParaRPr lang="zh-CN" altLang="en-US" sz="2400">
              <a:solidFill>
                <a:srgbClr val="013A4B"/>
              </a:solidFill>
              <a:latin typeface="+mn-ea"/>
              <a:cs typeface="+mn-ea"/>
            </a:endParaRPr>
          </a:p>
        </p:txBody>
      </p:sp>
      <p:sp>
        <p:nvSpPr>
          <p:cNvPr id="3" name="椭圆 2"/>
          <p:cNvSpPr/>
          <p:nvPr/>
        </p:nvSpPr>
        <p:spPr>
          <a:xfrm>
            <a:off x="6780109" y="1875602"/>
            <a:ext cx="485427" cy="48542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a:solidFill>
                  <a:srgbClr val="013A4B"/>
                </a:solidFill>
                <a:latin typeface="+mn-ea"/>
                <a:cs typeface="+mn-ea"/>
              </a:rPr>
              <a:t>2</a:t>
            </a:r>
            <a:endParaRPr lang="zh-CN" altLang="en-US" sz="2400">
              <a:solidFill>
                <a:srgbClr val="013A4B"/>
              </a:solidFill>
              <a:latin typeface="+mn-ea"/>
              <a:cs typeface="+mn-ea"/>
            </a:endParaRPr>
          </a:p>
        </p:txBody>
      </p:sp>
      <p:sp>
        <p:nvSpPr>
          <p:cNvPr id="4" name="椭圆 3"/>
          <p:cNvSpPr/>
          <p:nvPr/>
        </p:nvSpPr>
        <p:spPr>
          <a:xfrm>
            <a:off x="6780109" y="2546685"/>
            <a:ext cx="485427" cy="48542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a:solidFill>
                  <a:srgbClr val="013A4B"/>
                </a:solidFill>
                <a:latin typeface="+mn-ea"/>
                <a:cs typeface="+mn-ea"/>
              </a:rPr>
              <a:t>3</a:t>
            </a:r>
            <a:endParaRPr lang="zh-CN" altLang="en-US" sz="2400">
              <a:solidFill>
                <a:srgbClr val="013A4B"/>
              </a:solidFill>
              <a:latin typeface="+mn-ea"/>
              <a:cs typeface="+mn-ea"/>
            </a:endParaRPr>
          </a:p>
        </p:txBody>
      </p:sp>
      <p:sp>
        <p:nvSpPr>
          <p:cNvPr id="5" name="矩形 4"/>
          <p:cNvSpPr/>
          <p:nvPr/>
        </p:nvSpPr>
        <p:spPr>
          <a:xfrm>
            <a:off x="7517468" y="1277961"/>
            <a:ext cx="1829347" cy="420564"/>
          </a:xfrm>
          <a:prstGeom prst="rect">
            <a:avLst/>
          </a:prstGeom>
        </p:spPr>
        <p:txBody>
          <a:bodyPr wrap="none">
            <a:spAutoFit/>
          </a:bodyPr>
          <a:lstStyle/>
          <a:p>
            <a:pPr>
              <a:defRPr/>
            </a:pPr>
            <a:r>
              <a:rPr kumimoji="1" lang="zh-CN" altLang="en-US" sz="2135">
                <a:solidFill>
                  <a:schemeClr val="bg1"/>
                </a:solidFill>
                <a:latin typeface="+mn-ea"/>
                <a:cs typeface="+mn-ea"/>
              </a:rPr>
              <a:t>年度工作概述</a:t>
            </a:r>
            <a:endParaRPr lang="zh-CN" altLang="en-US" sz="2135" spc="400">
              <a:solidFill>
                <a:schemeClr val="bg1"/>
              </a:solidFill>
              <a:latin typeface="+mn-ea"/>
              <a:cs typeface="+mn-ea"/>
              <a:sym typeface="+mn-lt"/>
            </a:endParaRPr>
          </a:p>
        </p:txBody>
      </p:sp>
      <p:sp>
        <p:nvSpPr>
          <p:cNvPr id="6" name="矩形 5"/>
          <p:cNvSpPr/>
          <p:nvPr/>
        </p:nvSpPr>
        <p:spPr>
          <a:xfrm>
            <a:off x="7517468" y="1946074"/>
            <a:ext cx="1829347" cy="420564"/>
          </a:xfrm>
          <a:prstGeom prst="rect">
            <a:avLst/>
          </a:prstGeom>
        </p:spPr>
        <p:txBody>
          <a:bodyPr wrap="none">
            <a:spAutoFit/>
          </a:bodyPr>
          <a:lstStyle/>
          <a:p>
            <a:pPr>
              <a:defRPr/>
            </a:pPr>
            <a:r>
              <a:rPr kumimoji="1" lang="zh-CN" altLang="en-US" sz="2135">
                <a:solidFill>
                  <a:schemeClr val="bg1"/>
                </a:solidFill>
                <a:latin typeface="+mn-ea"/>
                <a:cs typeface="+mn-ea"/>
              </a:rPr>
              <a:t>工作完成情况</a:t>
            </a:r>
            <a:endParaRPr lang="zh-CN" altLang="en-US" sz="2135" spc="400">
              <a:solidFill>
                <a:schemeClr val="bg1"/>
              </a:solidFill>
              <a:latin typeface="+mn-ea"/>
              <a:cs typeface="+mn-ea"/>
              <a:sym typeface="+mn-lt"/>
            </a:endParaRPr>
          </a:p>
        </p:txBody>
      </p:sp>
      <p:sp>
        <p:nvSpPr>
          <p:cNvPr id="7" name="矩形 6"/>
          <p:cNvSpPr/>
          <p:nvPr/>
        </p:nvSpPr>
        <p:spPr>
          <a:xfrm>
            <a:off x="7517468" y="2614187"/>
            <a:ext cx="1829347" cy="420564"/>
          </a:xfrm>
          <a:prstGeom prst="rect">
            <a:avLst/>
          </a:prstGeom>
        </p:spPr>
        <p:txBody>
          <a:bodyPr wrap="none">
            <a:spAutoFit/>
          </a:bodyPr>
          <a:lstStyle/>
          <a:p>
            <a:pPr>
              <a:defRPr/>
            </a:pPr>
            <a:r>
              <a:rPr kumimoji="1" lang="zh-CN" altLang="en-US" sz="2135">
                <a:solidFill>
                  <a:schemeClr val="bg1"/>
                </a:solidFill>
                <a:latin typeface="+mn-ea"/>
                <a:cs typeface="+mn-ea"/>
              </a:rPr>
              <a:t>成功项目展示</a:t>
            </a:r>
            <a:endParaRPr lang="zh-CN" altLang="en-US" sz="2135" spc="400">
              <a:solidFill>
                <a:schemeClr val="bg1"/>
              </a:solidFill>
              <a:latin typeface="+mn-ea"/>
              <a:cs typeface="+mn-ea"/>
              <a:sym typeface="+mn-lt"/>
            </a:endParaRPr>
          </a:p>
        </p:txBody>
      </p:sp>
      <p:sp>
        <p:nvSpPr>
          <p:cNvPr id="8" name="矩形 7"/>
          <p:cNvSpPr/>
          <p:nvPr/>
        </p:nvSpPr>
        <p:spPr>
          <a:xfrm>
            <a:off x="7517468" y="3282301"/>
            <a:ext cx="1829347" cy="420564"/>
          </a:xfrm>
          <a:prstGeom prst="rect">
            <a:avLst/>
          </a:prstGeom>
        </p:spPr>
        <p:txBody>
          <a:bodyPr wrap="none">
            <a:spAutoFit/>
          </a:bodyPr>
          <a:lstStyle/>
          <a:p>
            <a:pPr>
              <a:defRPr/>
            </a:pPr>
            <a:r>
              <a:rPr kumimoji="1" lang="zh-CN" altLang="en-US" sz="2135">
                <a:solidFill>
                  <a:schemeClr val="bg1"/>
                </a:solidFill>
                <a:latin typeface="+mn-ea"/>
                <a:cs typeface="+mn-ea"/>
              </a:rPr>
              <a:t>工作存在不足</a:t>
            </a:r>
            <a:endParaRPr lang="zh-CN" altLang="en-US" sz="2135" spc="400">
              <a:solidFill>
                <a:schemeClr val="bg1"/>
              </a:solidFill>
              <a:latin typeface="+mn-ea"/>
              <a:cs typeface="+mn-ea"/>
              <a:sym typeface="+mn-lt"/>
            </a:endParaRPr>
          </a:p>
        </p:txBody>
      </p:sp>
      <p:sp>
        <p:nvSpPr>
          <p:cNvPr id="9" name="椭圆 8"/>
          <p:cNvSpPr/>
          <p:nvPr/>
        </p:nvSpPr>
        <p:spPr>
          <a:xfrm>
            <a:off x="6780109" y="3217767"/>
            <a:ext cx="485427" cy="48542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a:solidFill>
                  <a:srgbClr val="013A4B"/>
                </a:solidFill>
                <a:latin typeface="+mn-ea"/>
                <a:cs typeface="+mn-ea"/>
              </a:rPr>
              <a:t>4</a:t>
            </a:r>
            <a:endParaRPr lang="zh-CN" altLang="en-US" sz="2400">
              <a:solidFill>
                <a:srgbClr val="013A4B"/>
              </a:solidFill>
              <a:latin typeface="+mn-ea"/>
              <a:cs typeface="+mn-ea"/>
            </a:endParaRPr>
          </a:p>
        </p:txBody>
      </p:sp>
      <p:sp>
        <p:nvSpPr>
          <p:cNvPr id="10" name="椭圆 9"/>
          <p:cNvSpPr/>
          <p:nvPr/>
        </p:nvSpPr>
        <p:spPr>
          <a:xfrm>
            <a:off x="2766504" y="1505706"/>
            <a:ext cx="2430893" cy="2430893"/>
          </a:xfrm>
          <a:prstGeom prst="ellipse">
            <a:avLst/>
          </a:prstGeom>
          <a:gradFill flip="none" rotWithShape="1">
            <a:gsLst>
              <a:gs pos="0">
                <a:schemeClr val="bg1"/>
              </a:gs>
              <a:gs pos="100000">
                <a:srgbClr val="C8C8C8"/>
              </a:gs>
            </a:gsLst>
            <a:lin ang="19800000" scaled="0"/>
          </a:gradFill>
          <a:ln w="254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1400" b="1">
              <a:solidFill>
                <a:srgbClr val="013A4B"/>
              </a:solidFill>
              <a:latin typeface="+mn-ea"/>
              <a:cs typeface="+mn-ea"/>
            </a:endParaRPr>
          </a:p>
        </p:txBody>
      </p:sp>
      <p:sp>
        <p:nvSpPr>
          <p:cNvPr id="11" name="文本框 10"/>
          <p:cNvSpPr txBox="1"/>
          <p:nvPr/>
        </p:nvSpPr>
        <p:spPr>
          <a:xfrm>
            <a:off x="2949379" y="2397987"/>
            <a:ext cx="2057343" cy="584775"/>
          </a:xfrm>
          <a:prstGeom prst="rect">
            <a:avLst/>
          </a:prstGeom>
          <a:noFill/>
        </p:spPr>
        <p:txBody>
          <a:bodyPr wrap="square" rtlCol="0">
            <a:spAutoFit/>
          </a:bodyPr>
          <a:lstStyle>
            <a:defPPr>
              <a:defRPr lang="zh-CN"/>
            </a:defPPr>
            <a:lvl1pPr>
              <a:defRPr sz="3600">
                <a:solidFill>
                  <a:srgbClr val="00AF90"/>
                </a:solidFill>
                <a:effectLst>
                  <a:innerShdw blurRad="38100">
                    <a:prstClr val="black">
                      <a:alpha val="48000"/>
                    </a:prstClr>
                  </a:innerShdw>
                </a:effectLst>
                <a:latin typeface="微软雅黑 Light" panose="020B0502040204020203" pitchFamily="34" charset="-122"/>
                <a:ea typeface="微软雅黑 Light" panose="020B0502040204020203" pitchFamily="34" charset="-122"/>
              </a:defRPr>
            </a:lvl1pPr>
          </a:lstStyle>
          <a:p>
            <a:pPr algn="ctr"/>
            <a:r>
              <a:rPr lang="en-US" altLang="zh-CN" sz="3200" b="1">
                <a:solidFill>
                  <a:srgbClr val="013A4B"/>
                </a:solidFill>
                <a:latin typeface="+mn-ea"/>
                <a:ea typeface="+mn-ea"/>
                <a:cs typeface="+mn-ea"/>
              </a:rPr>
              <a:t>CONTEN</a:t>
            </a:r>
            <a:endParaRPr lang="zh-CN" altLang="en-US" sz="3200" b="1">
              <a:solidFill>
                <a:srgbClr val="013A4B"/>
              </a:solidFill>
              <a:latin typeface="+mn-ea"/>
              <a:ea typeface="+mn-ea"/>
              <a:cs typeface="+mn-ea"/>
            </a:endParaRPr>
          </a:p>
        </p:txBody>
      </p:sp>
      <p:sp>
        <p:nvSpPr>
          <p:cNvPr id="12" name="矩形 11"/>
          <p:cNvSpPr/>
          <p:nvPr/>
        </p:nvSpPr>
        <p:spPr>
          <a:xfrm>
            <a:off x="7517468" y="3950413"/>
            <a:ext cx="1829347" cy="420564"/>
          </a:xfrm>
          <a:prstGeom prst="rect">
            <a:avLst/>
          </a:prstGeom>
        </p:spPr>
        <p:txBody>
          <a:bodyPr wrap="none">
            <a:spAutoFit/>
          </a:bodyPr>
          <a:lstStyle/>
          <a:p>
            <a:pPr>
              <a:defRPr/>
            </a:pPr>
            <a:r>
              <a:rPr kumimoji="1" lang="zh-CN" altLang="en-US" sz="2135">
                <a:solidFill>
                  <a:schemeClr val="bg1"/>
                </a:solidFill>
                <a:latin typeface="+mn-ea"/>
                <a:cs typeface="+mn-ea"/>
              </a:rPr>
              <a:t>明年工作计划</a:t>
            </a:r>
            <a:endParaRPr lang="zh-CN" altLang="en-US" sz="2135" spc="400">
              <a:solidFill>
                <a:schemeClr val="bg1"/>
              </a:solidFill>
              <a:latin typeface="+mn-ea"/>
              <a:cs typeface="+mn-ea"/>
              <a:sym typeface="+mn-lt"/>
            </a:endParaRPr>
          </a:p>
        </p:txBody>
      </p:sp>
      <p:sp>
        <p:nvSpPr>
          <p:cNvPr id="13" name="椭圆 12"/>
          <p:cNvSpPr/>
          <p:nvPr/>
        </p:nvSpPr>
        <p:spPr>
          <a:xfrm>
            <a:off x="6780109" y="3888850"/>
            <a:ext cx="485427" cy="485427"/>
          </a:xfrm>
          <a:prstGeom prst="ellipse">
            <a:avLst/>
          </a:prstGeom>
          <a:gradFill flip="none" rotWithShape="1">
            <a:gsLst>
              <a:gs pos="0">
                <a:schemeClr val="bg1"/>
              </a:gs>
              <a:gs pos="100000">
                <a:srgbClr val="C8C8C8"/>
              </a:gs>
            </a:gsLst>
            <a:lin ang="19800000" scaled="0"/>
          </a:gradFill>
          <a:ln w="12700">
            <a:gradFill flip="none" rotWithShape="1">
              <a:gsLst>
                <a:gs pos="53000">
                  <a:schemeClr val="bg1">
                    <a:alpha val="90000"/>
                  </a:schemeClr>
                </a:gs>
                <a:gs pos="100000">
                  <a:schemeClr val="tx1">
                    <a:lumMod val="50000"/>
                    <a:lumOff val="50000"/>
                  </a:schemeClr>
                </a:gs>
              </a:gsLst>
              <a:lin ang="7200000" scaled="0"/>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a:solidFill>
                  <a:srgbClr val="013A4B"/>
                </a:solidFill>
                <a:latin typeface="+mn-ea"/>
                <a:cs typeface="+mn-ea"/>
              </a:rPr>
              <a:t>5</a:t>
            </a:r>
            <a:endParaRPr lang="zh-CN" altLang="en-US" sz="2400">
              <a:solidFill>
                <a:srgbClr val="013A4B"/>
              </a:solidFill>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bg/>
                                          </p:spTgt>
                                        </p:tgtEl>
                                        <p:attrNameLst>
                                          <p:attrName>style.visibility</p:attrName>
                                        </p:attrNameLst>
                                      </p:cBhvr>
                                      <p:to>
                                        <p:strVal val="visible"/>
                                      </p:to>
                                    </p:set>
                                    <p:anim calcmode="lin" valueType="num">
                                      <p:cBhvr additive="base">
                                        <p:cTn id="12"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bg/>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3000"/>
                            </p:stCondLst>
                            <p:childTnLst>
                              <p:par>
                                <p:cTn id="38" presetID="2" presetClass="entr" presetSubtype="1"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000"/>
                            </p:stCondLst>
                            <p:childTnLst>
                              <p:par>
                                <p:cTn id="49" presetID="2" presetClass="entr" presetSubtype="1"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0-#ppt_h/2"/>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5000"/>
                            </p:stCondLst>
                            <p:childTnLst>
                              <p:par>
                                <p:cTn id="60" presetID="2" presetClass="entr" presetSubtype="1"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6000"/>
                            </p:stCondLst>
                            <p:childTnLst>
                              <p:par>
                                <p:cTn id="71" presetID="2" presetClass="entr" presetSubtype="1"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P spid="10" grpId="0" animBg="1" build="allAtOnce"/>
      <p:bldP spid="11" grpId="0"/>
      <p:bldP spid="12"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50114" y="1208603"/>
            <a:ext cx="7258204" cy="1015663"/>
          </a:xfrm>
          <a:prstGeom prst="rect">
            <a:avLst/>
          </a:prstGeom>
          <a:noFill/>
        </p:spPr>
        <p:txBody>
          <a:bodyPr wrap="square" rtlCol="0">
            <a:spAutoFit/>
          </a:bodyPr>
          <a:lstStyle/>
          <a:p>
            <a:pPr algn="ctr"/>
            <a:r>
              <a:rPr lang="en-US" altLang="zh-CN" sz="6000">
                <a:solidFill>
                  <a:schemeClr val="bg1"/>
                </a:solidFill>
                <a:latin typeface="+mj-ea"/>
                <a:ea typeface="+mj-ea"/>
              </a:rPr>
              <a:t>THANK YOU</a:t>
            </a:r>
            <a:endParaRPr lang="zh-CN" altLang="en-US" sz="6000">
              <a:solidFill>
                <a:schemeClr val="bg1"/>
              </a:solidFill>
              <a:latin typeface="+mj-ea"/>
              <a:ea typeface="+mj-ea"/>
            </a:endParaRPr>
          </a:p>
        </p:txBody>
      </p:sp>
      <p:sp>
        <p:nvSpPr>
          <p:cNvPr id="3" name="矩形 2"/>
          <p:cNvSpPr/>
          <p:nvPr/>
        </p:nvSpPr>
        <p:spPr>
          <a:xfrm>
            <a:off x="2002638" y="2451880"/>
            <a:ext cx="8553157" cy="584775"/>
          </a:xfrm>
          <a:prstGeom prst="rect">
            <a:avLst/>
          </a:prstGeom>
        </p:spPr>
        <p:txBody>
          <a:bodyPr wrap="square">
            <a:spAutoFit/>
          </a:bodyPr>
          <a:lstStyle/>
          <a:p>
            <a:pPr algn="ctr"/>
            <a:r>
              <a:rPr lang="en-US" altLang="zh-CN" sz="1600">
                <a:solidFill>
                  <a:schemeClr val="bg1"/>
                </a:solidFill>
                <a:latin typeface="微软雅黑 Light" panose="020B0502040204020203" pitchFamily="34" charset="-122"/>
                <a:ea typeface="微软雅黑 Light" panose="020B0502040204020203" pitchFamily="34" charset="-122"/>
              </a:rPr>
              <a:t>Youth is not a time of life; it is a state of mind; it is not a matter of rosy cheeks, red lips and supple knees; it is a matter of the will, a quality of the imagination </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4" name="矩形 3"/>
          <p:cNvSpPr/>
          <p:nvPr/>
        </p:nvSpPr>
        <p:spPr>
          <a:xfrm>
            <a:off x="5167869" y="3805986"/>
            <a:ext cx="2222695" cy="4642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10072" y="3808555"/>
            <a:ext cx="2138289" cy="460375"/>
          </a:xfrm>
          <a:prstGeom prst="rect">
            <a:avLst/>
          </a:prstGeom>
          <a:noFill/>
        </p:spPr>
        <p:txBody>
          <a:bodyPr wrap="square" rtlCol="0">
            <a:spAutoFit/>
          </a:bodyPr>
          <a:lstStyle/>
          <a:p>
            <a:pPr algn="ctr"/>
            <a:r>
              <a:rPr lang="en-US" altLang="zh-CN" sz="2400" dirty="0">
                <a:solidFill>
                  <a:schemeClr val="bg1"/>
                </a:solidFill>
                <a:latin typeface="微软雅黑 Light" panose="020B0502040204020203" pitchFamily="34" charset="-122"/>
                <a:ea typeface="微软雅黑 Light" panose="020B0502040204020203" pitchFamily="34" charset="-122"/>
              </a:rPr>
              <a:t>PPT</a:t>
            </a:r>
            <a:r>
              <a:rPr lang="zh-CN" altLang="en-US" sz="2400" dirty="0">
                <a:solidFill>
                  <a:schemeClr val="bg1"/>
                </a:solidFill>
                <a:latin typeface="微软雅黑 Light" panose="020B0502040204020203" pitchFamily="34" charset="-122"/>
                <a:ea typeface="微软雅黑 Light" panose="020B0502040204020203" pitchFamily="34" charset="-122"/>
              </a:rPr>
              <a:t>汇</a:t>
            </a:r>
            <a:endParaRPr lang="zh-CN" altLang="en-US" sz="2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67570" y="820808"/>
            <a:ext cx="2881205" cy="2368645"/>
            <a:chOff x="1729502" y="1220490"/>
            <a:chExt cx="1283815" cy="1055428"/>
          </a:xfrm>
        </p:grpSpPr>
        <p:sp>
          <p:nvSpPr>
            <p:cNvPr id="3" name="六边形 2"/>
            <p:cNvSpPr/>
            <p:nvPr/>
          </p:nvSpPr>
          <p:spPr>
            <a:xfrm>
              <a:off x="1729502" y="1220490"/>
              <a:ext cx="1224296" cy="1055428"/>
            </a:xfrm>
            <a:prstGeom prst="hexagon">
              <a:avLst/>
            </a:prstGeom>
            <a:gradFill flip="none" rotWithShape="1">
              <a:gsLst>
                <a:gs pos="61000">
                  <a:srgbClr val="F6F6F6"/>
                </a:gs>
                <a:gs pos="30000">
                  <a:srgbClr val="E0E0E0"/>
                </a:gs>
                <a:gs pos="1000">
                  <a:srgbClr val="DEDEDE"/>
                </a:gs>
                <a:gs pos="100000">
                  <a:schemeClr val="bg1"/>
                </a:gs>
              </a:gsLst>
              <a:lin ang="13500000" scaled="1"/>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4" name="六边形 3"/>
            <p:cNvSpPr/>
            <p:nvPr/>
          </p:nvSpPr>
          <p:spPr>
            <a:xfrm>
              <a:off x="1729502" y="1220490"/>
              <a:ext cx="1224296" cy="1055428"/>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935">
                <a:solidFill>
                  <a:srgbClr val="013A4B"/>
                </a:solidFill>
              </a:endParaRPr>
            </a:p>
          </p:txBody>
        </p:sp>
        <p:sp>
          <p:nvSpPr>
            <p:cNvPr id="5" name="TextBox 88"/>
            <p:cNvSpPr txBox="1"/>
            <p:nvPr/>
          </p:nvSpPr>
          <p:spPr>
            <a:xfrm>
              <a:off x="2126937" y="1519637"/>
              <a:ext cx="886380" cy="457162"/>
            </a:xfrm>
            <a:prstGeom prst="rect">
              <a:avLst/>
            </a:prstGeom>
            <a:noFill/>
          </p:spPr>
          <p:txBody>
            <a:bodyPr wrap="square" lIns="0" tIns="0" rIns="0" bIns="0" rtlCol="0">
              <a:spAutoFit/>
            </a:bodyPr>
            <a:lstStyle/>
            <a:p>
              <a:r>
                <a:rPr lang="en-US" altLang="zh-CN" sz="6665" b="1">
                  <a:solidFill>
                    <a:srgbClr val="013A4B"/>
                  </a:solidFill>
                  <a:latin typeface="微软雅黑" panose="020B0503020204020204" pitchFamily="34" charset="-122"/>
                  <a:ea typeface="微软雅黑" panose="020B0503020204020204" pitchFamily="34" charset="-122"/>
                </a:rPr>
                <a:t>01</a:t>
              </a:r>
              <a:endParaRPr lang="en-US" altLang="zh-CN" sz="6665" b="1">
                <a:solidFill>
                  <a:srgbClr val="013A4B"/>
                </a:solidFill>
                <a:latin typeface="微软雅黑" panose="020B0503020204020204" pitchFamily="34" charset="-122"/>
                <a:ea typeface="微软雅黑" panose="020B0503020204020204" pitchFamily="34" charset="-122"/>
              </a:endParaRPr>
            </a:p>
          </p:txBody>
        </p:sp>
      </p:grpSp>
      <p:sp>
        <p:nvSpPr>
          <p:cNvPr id="6" name="TextBox 1"/>
          <p:cNvSpPr txBox="1"/>
          <p:nvPr/>
        </p:nvSpPr>
        <p:spPr>
          <a:xfrm>
            <a:off x="4228459" y="3421024"/>
            <a:ext cx="3570208" cy="707886"/>
          </a:xfrm>
          <a:prstGeom prst="rect">
            <a:avLst/>
          </a:prstGeom>
          <a:noFill/>
        </p:spPr>
        <p:txBody>
          <a:bodyPr wrap="none" rtlCol="0">
            <a:spAutoFit/>
          </a:bodyPr>
          <a:lstStyle/>
          <a:p>
            <a:pPr marL="0" lvl="1"/>
            <a:r>
              <a:rPr lang="zh-CN" altLang="en-US" sz="4000" b="1" spc="400">
                <a:solidFill>
                  <a:schemeClr val="bg1"/>
                </a:solidFill>
                <a:latin typeface="微软雅黑" panose="020B0503020204020204" pitchFamily="34" charset="-122"/>
                <a:ea typeface="微软雅黑" panose="020B0503020204020204" pitchFamily="34" charset="-122"/>
              </a:rPr>
              <a:t>年度工作概述</a:t>
            </a:r>
            <a:endParaRPr lang="zh-CN" altLang="en-US" sz="4000" b="1" spc="400">
              <a:solidFill>
                <a:schemeClr val="bg1"/>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4020471" y="4258974"/>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020470" y="4627582"/>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561651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1651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1" name="文本框 9"/>
          <p:cNvSpPr txBox="1"/>
          <p:nvPr/>
        </p:nvSpPr>
        <p:spPr>
          <a:xfrm>
            <a:off x="7212552" y="4263318"/>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7212554" y="4632526"/>
            <a:ext cx="2677253" cy="205121"/>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335">
                <a:solidFill>
                  <a:schemeClr val="bg1"/>
                </a:solidFill>
                <a:latin typeface="微软雅黑" panose="020B0503020204020204" pitchFamily="34" charset="-122"/>
                <a:ea typeface="微软雅黑" panose="020B0503020204020204" pitchFamily="34" charset="-122"/>
              </a:rPr>
              <a:t>标题文字</a:t>
            </a:r>
            <a:endParaRPr lang="zh-CN" altLang="en-US" sz="1335">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8824332" y="755566"/>
            <a:ext cx="1080000" cy="1080000"/>
          </a:xfrm>
          <a:prstGeom prst="ellipse">
            <a:avLst/>
          </a:prstGeom>
          <a:gradFill flip="none" rotWithShape="1">
            <a:gsLst>
              <a:gs pos="0">
                <a:schemeClr val="bg1"/>
              </a:gs>
              <a:gs pos="100000">
                <a:schemeClr val="bg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26000" y="1132218"/>
            <a:ext cx="6804000" cy="6804000"/>
          </a:xfrm>
          <a:prstGeom prst="ellipse">
            <a:avLst/>
          </a:prstGeom>
          <a:blipFill dpi="0" rotWithShape="1">
            <a:blip r:embed="rId1"/>
            <a:tile tx="-2032000" ty="0" sx="90000" sy="9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629262" y="4514643"/>
            <a:ext cx="1824318" cy="1824318"/>
          </a:xfrm>
          <a:prstGeom prst="ellipse">
            <a:avLst/>
          </a:prstGeom>
          <a:gradFill flip="none" rotWithShape="1">
            <a:gsLst>
              <a:gs pos="0">
                <a:schemeClr val="bg1"/>
              </a:gs>
              <a:gs pos="100000">
                <a:schemeClr val="bg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229345" y="1835566"/>
            <a:ext cx="1418436" cy="1418436"/>
          </a:xfrm>
          <a:prstGeom prst="ellipse">
            <a:avLst/>
          </a:prstGeom>
          <a:gradFill flip="none" rotWithShape="1">
            <a:gsLst>
              <a:gs pos="0">
                <a:schemeClr val="bg1"/>
              </a:gs>
              <a:gs pos="100000">
                <a:schemeClr val="bg1">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225670" y="983435"/>
            <a:ext cx="6804000" cy="6804000"/>
          </a:xfrm>
          <a:prstGeom prst="ellipse">
            <a:avLst/>
          </a:prstGeom>
          <a:no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87045" y="1856088"/>
            <a:ext cx="4664090" cy="461665"/>
          </a:xfrm>
          <a:prstGeom prst="rect">
            <a:avLst/>
          </a:prstGeom>
          <a:noFill/>
        </p:spPr>
        <p:txBody>
          <a:bodyPr wrap="square" rtlCol="0">
            <a:spAutoFit/>
          </a:bodyPr>
          <a:lstStyle/>
          <a:p>
            <a:pPr algn="ctr"/>
            <a:r>
              <a:rPr lang="en-US" altLang="zh-CN" sz="24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 HERE</a:t>
            </a:r>
            <a:endParaRPr lang="zh-CN" altLang="en-US" sz="24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481457" y="3936828"/>
            <a:ext cx="4664090" cy="461665"/>
          </a:xfrm>
          <a:prstGeom prst="rect">
            <a:avLst/>
          </a:prstGeom>
          <a:noFill/>
        </p:spPr>
        <p:txBody>
          <a:bodyPr wrap="square" rtlCol="0">
            <a:spAutoFit/>
          </a:bodyPr>
          <a:lstStyle/>
          <a:p>
            <a:pPr algn="ctr"/>
            <a:r>
              <a:rPr lang="en-US" altLang="zh-CN" sz="24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 HERE</a:t>
            </a:r>
            <a:endParaRPr lang="zh-CN" altLang="en-US" sz="24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29" name="文本框 28"/>
          <p:cNvSpPr txBox="1"/>
          <p:nvPr/>
        </p:nvSpPr>
        <p:spPr>
          <a:xfrm>
            <a:off x="1128065" y="2317753"/>
            <a:ext cx="3921054" cy="1200329"/>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 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a:p>
            <a:r>
              <a:rPr lang="en-US" altLang="zh-CN">
                <a:solidFill>
                  <a:schemeClr val="bg1"/>
                </a:solidFill>
                <a:latin typeface="微软雅黑 Light" panose="020B0502040204020203" pitchFamily="34" charset="-122"/>
                <a:ea typeface="微软雅黑 Light" panose="020B0502040204020203" pitchFamily="34" charset="-122"/>
              </a:rPr>
              <a:t>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30" name="文本框 29"/>
          <p:cNvSpPr txBox="1"/>
          <p:nvPr/>
        </p:nvSpPr>
        <p:spPr>
          <a:xfrm>
            <a:off x="1128065" y="4414017"/>
            <a:ext cx="3921054" cy="1200329"/>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 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a:p>
            <a:r>
              <a:rPr lang="en-US" altLang="zh-CN">
                <a:solidFill>
                  <a:schemeClr val="bg1"/>
                </a:solidFill>
                <a:latin typeface="微软雅黑 Light" panose="020B0502040204020203" pitchFamily="34" charset="-122"/>
                <a:ea typeface="微软雅黑 Light" panose="020B0502040204020203" pitchFamily="34" charset="-122"/>
              </a:rPr>
              <a:t>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a:xfrm>
            <a:off x="75679" y="31986"/>
            <a:ext cx="790115" cy="787014"/>
            <a:chOff x="3259241" y="1649414"/>
            <a:chExt cx="1846159" cy="1838914"/>
          </a:xfrm>
        </p:grpSpPr>
        <p:sp>
          <p:nvSpPr>
            <p:cNvPr id="14"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85" name="文本框 84"/>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86" name="直接连接符 85"/>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89" name="文本框 88"/>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 calcmode="lin" valueType="num">
                                      <p:cBhvr>
                                        <p:cTn id="21" dur="500" fill="hold"/>
                                        <p:tgtEl>
                                          <p:spTgt spid="20"/>
                                        </p:tgtEl>
                                        <p:attrNameLst>
                                          <p:attrName>style.rotation</p:attrName>
                                        </p:attrNameLst>
                                      </p:cBhvr>
                                      <p:tavLst>
                                        <p:tav tm="0">
                                          <p:val>
                                            <p:fltVal val="360"/>
                                          </p:val>
                                        </p:tav>
                                        <p:tav tm="100000">
                                          <p:val>
                                            <p:fltVal val="0"/>
                                          </p:val>
                                        </p:tav>
                                      </p:tavLst>
                                    </p:anim>
                                    <p:animEffect transition="in" filter="fade">
                                      <p:cBhvr>
                                        <p:cTn id="22" dur="500"/>
                                        <p:tgtEl>
                                          <p:spTgt spid="20"/>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par>
                                <p:cTn id="29" presetID="49" presetClass="entr" presetSubtype="0" decel="100000" fill="hold" grpId="0" nodeType="withEffect">
                                  <p:stCondLst>
                                    <p:cond delay="3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style.rotation</p:attrName>
                                        </p:attrNameLst>
                                      </p:cBhvr>
                                      <p:tavLst>
                                        <p:tav tm="0">
                                          <p:val>
                                            <p:fltVal val="360"/>
                                          </p:val>
                                        </p:tav>
                                        <p:tav tm="100000">
                                          <p:val>
                                            <p:fltVal val="0"/>
                                          </p:val>
                                        </p:tav>
                                      </p:tavLst>
                                    </p:anim>
                                    <p:animEffect transition="in" filter="fade">
                                      <p:cBhvr>
                                        <p:cTn id="34" dur="500"/>
                                        <p:tgtEl>
                                          <p:spTgt spid="22"/>
                                        </p:tgtEl>
                                      </p:cBhvr>
                                    </p:animEffect>
                                  </p:childTnLst>
                                </p:cTn>
                              </p:par>
                            </p:childTnLst>
                          </p:cTn>
                        </p:par>
                        <p:par>
                          <p:cTn id="35" fill="hold">
                            <p:stCondLst>
                              <p:cond delay="500"/>
                            </p:stCondLst>
                            <p:childTnLst>
                              <p:par>
                                <p:cTn id="36" presetID="16" presetClass="entr" presetSubtype="37"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outVertical)">
                                      <p:cBhvr>
                                        <p:cTn id="38" dur="500"/>
                                        <p:tgtEl>
                                          <p:spTgt spid="27"/>
                                        </p:tgtEl>
                                      </p:cBhvr>
                                    </p:animEffect>
                                  </p:childTnLst>
                                </p:cTn>
                              </p:par>
                            </p:childTnLst>
                          </p:cTn>
                        </p:par>
                        <p:par>
                          <p:cTn id="39" fill="hold">
                            <p:stCondLst>
                              <p:cond delay="1000"/>
                            </p:stCondLst>
                            <p:childTnLst>
                              <p:par>
                                <p:cTn id="40" presetID="16" presetClass="entr" presetSubtype="37"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outVertical)">
                                      <p:cBhvr>
                                        <p:cTn id="42" dur="500"/>
                                        <p:tgtEl>
                                          <p:spTgt spid="28"/>
                                        </p:tgtEl>
                                      </p:cBhvr>
                                    </p:animEffect>
                                  </p:childTnLst>
                                </p:cTn>
                              </p:par>
                              <p:par>
                                <p:cTn id="43" presetID="22" presetClass="entr" presetSubtype="4"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down)">
                                      <p:cBhvr>
                                        <p:cTn id="45" dur="500"/>
                                        <p:tgtEl>
                                          <p:spTgt spid="86"/>
                                        </p:tgtEl>
                                      </p:cBhvr>
                                    </p:animEffect>
                                  </p:childTnLst>
                                </p:cTn>
                              </p:par>
                              <p:par>
                                <p:cTn id="46" presetID="22" presetClass="entr" presetSubtype="4" fill="hold"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down)">
                                      <p:cBhvr>
                                        <p:cTn id="48" dur="500"/>
                                        <p:tgtEl>
                                          <p:spTgt spid="87"/>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par>
                                <p:cTn id="55" presetID="15" presetClass="entr" presetSubtype="0" fill="hold" grpId="0" nodeType="with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700" fill="hold"/>
                                        <p:tgtEl>
                                          <p:spTgt spid="85"/>
                                        </p:tgtEl>
                                        <p:attrNameLst>
                                          <p:attrName>ppt_w</p:attrName>
                                        </p:attrNameLst>
                                      </p:cBhvr>
                                      <p:tavLst>
                                        <p:tav tm="0">
                                          <p:val>
                                            <p:fltVal val="0"/>
                                          </p:val>
                                        </p:tav>
                                        <p:tav tm="100000">
                                          <p:val>
                                            <p:strVal val="#ppt_w"/>
                                          </p:val>
                                        </p:tav>
                                      </p:tavLst>
                                    </p:anim>
                                    <p:anim calcmode="lin" valueType="num">
                                      <p:cBhvr>
                                        <p:cTn id="58" dur="700" fill="hold"/>
                                        <p:tgtEl>
                                          <p:spTgt spid="85"/>
                                        </p:tgtEl>
                                        <p:attrNameLst>
                                          <p:attrName>ppt_h</p:attrName>
                                        </p:attrNameLst>
                                      </p:cBhvr>
                                      <p:tavLst>
                                        <p:tav tm="0">
                                          <p:val>
                                            <p:fltVal val="0"/>
                                          </p:val>
                                        </p:tav>
                                        <p:tav tm="100000">
                                          <p:val>
                                            <p:strVal val="#ppt_h"/>
                                          </p:val>
                                        </p:tav>
                                      </p:tavLst>
                                    </p:anim>
                                    <p:anim calcmode="lin" valueType="num">
                                      <p:cBhvr>
                                        <p:cTn id="59" dur="700" fill="hold"/>
                                        <p:tgtEl>
                                          <p:spTgt spid="85"/>
                                        </p:tgtEl>
                                        <p:attrNameLst>
                                          <p:attrName>ppt_x</p:attrName>
                                        </p:attrNameLst>
                                      </p:cBhvr>
                                      <p:tavLst>
                                        <p:tav tm="0" fmla="#ppt_x+(cos(-2*pi*(1-$))*-#ppt_x-sin(-2*pi*(1-$))*(1-#ppt_y))*(1-$)">
                                          <p:val>
                                            <p:fltVal val="0"/>
                                          </p:val>
                                        </p:tav>
                                        <p:tav tm="100000">
                                          <p:val>
                                            <p:fltVal val="1"/>
                                          </p:val>
                                        </p:tav>
                                      </p:tavLst>
                                    </p:anim>
                                    <p:anim calcmode="lin" valueType="num">
                                      <p:cBhvr>
                                        <p:cTn id="60" dur="700" fill="hold"/>
                                        <p:tgtEl>
                                          <p:spTgt spid="85"/>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 calcmode="lin" valueType="num">
                                      <p:cBhvr>
                                        <p:cTn id="63" dur="700" fill="hold"/>
                                        <p:tgtEl>
                                          <p:spTgt spid="88"/>
                                        </p:tgtEl>
                                        <p:attrNameLst>
                                          <p:attrName>ppt_w</p:attrName>
                                        </p:attrNameLst>
                                      </p:cBhvr>
                                      <p:tavLst>
                                        <p:tav tm="0">
                                          <p:val>
                                            <p:fltVal val="0"/>
                                          </p:val>
                                        </p:tav>
                                        <p:tav tm="100000">
                                          <p:val>
                                            <p:strVal val="#ppt_w"/>
                                          </p:val>
                                        </p:tav>
                                      </p:tavLst>
                                    </p:anim>
                                    <p:anim calcmode="lin" valueType="num">
                                      <p:cBhvr>
                                        <p:cTn id="64" dur="700" fill="hold"/>
                                        <p:tgtEl>
                                          <p:spTgt spid="88"/>
                                        </p:tgtEl>
                                        <p:attrNameLst>
                                          <p:attrName>ppt_h</p:attrName>
                                        </p:attrNameLst>
                                      </p:cBhvr>
                                      <p:tavLst>
                                        <p:tav tm="0">
                                          <p:val>
                                            <p:fltVal val="0"/>
                                          </p:val>
                                        </p:tav>
                                        <p:tav tm="100000">
                                          <p:val>
                                            <p:strVal val="#ppt_h"/>
                                          </p:val>
                                        </p:tav>
                                      </p:tavLst>
                                    </p:anim>
                                    <p:anim calcmode="lin" valueType="num">
                                      <p:cBhvr>
                                        <p:cTn id="65" dur="700" fill="hold"/>
                                        <p:tgtEl>
                                          <p:spTgt spid="88"/>
                                        </p:tgtEl>
                                        <p:attrNameLst>
                                          <p:attrName>ppt_x</p:attrName>
                                        </p:attrNameLst>
                                      </p:cBhvr>
                                      <p:tavLst>
                                        <p:tav tm="0" fmla="#ppt_x+(cos(-2*pi*(1-$))*-#ppt_x-sin(-2*pi*(1-$))*(1-#ppt_y))*(1-$)">
                                          <p:val>
                                            <p:fltVal val="0"/>
                                          </p:val>
                                        </p:tav>
                                        <p:tav tm="100000">
                                          <p:val>
                                            <p:fltVal val="1"/>
                                          </p:val>
                                        </p:tav>
                                      </p:tavLst>
                                    </p:anim>
                                    <p:anim calcmode="lin" valueType="num">
                                      <p:cBhvr>
                                        <p:cTn id="66" dur="700" fill="hold"/>
                                        <p:tgtEl>
                                          <p:spTgt spid="88"/>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 calcmode="lin" valueType="num">
                                      <p:cBhvr>
                                        <p:cTn id="69" dur="700" fill="hold"/>
                                        <p:tgtEl>
                                          <p:spTgt spid="89"/>
                                        </p:tgtEl>
                                        <p:attrNameLst>
                                          <p:attrName>ppt_w</p:attrName>
                                        </p:attrNameLst>
                                      </p:cBhvr>
                                      <p:tavLst>
                                        <p:tav tm="0">
                                          <p:val>
                                            <p:fltVal val="0"/>
                                          </p:val>
                                        </p:tav>
                                        <p:tav tm="100000">
                                          <p:val>
                                            <p:strVal val="#ppt_w"/>
                                          </p:val>
                                        </p:tav>
                                      </p:tavLst>
                                    </p:anim>
                                    <p:anim calcmode="lin" valueType="num">
                                      <p:cBhvr>
                                        <p:cTn id="70" dur="700" fill="hold"/>
                                        <p:tgtEl>
                                          <p:spTgt spid="89"/>
                                        </p:tgtEl>
                                        <p:attrNameLst>
                                          <p:attrName>ppt_h</p:attrName>
                                        </p:attrNameLst>
                                      </p:cBhvr>
                                      <p:tavLst>
                                        <p:tav tm="0">
                                          <p:val>
                                            <p:fltVal val="0"/>
                                          </p:val>
                                        </p:tav>
                                        <p:tav tm="100000">
                                          <p:val>
                                            <p:strVal val="#ppt_h"/>
                                          </p:val>
                                        </p:tav>
                                      </p:tavLst>
                                    </p:anim>
                                    <p:anim calcmode="lin" valueType="num">
                                      <p:cBhvr>
                                        <p:cTn id="71" dur="700" fill="hold"/>
                                        <p:tgtEl>
                                          <p:spTgt spid="89"/>
                                        </p:tgtEl>
                                        <p:attrNameLst>
                                          <p:attrName>ppt_x</p:attrName>
                                        </p:attrNameLst>
                                      </p:cBhvr>
                                      <p:tavLst>
                                        <p:tav tm="0" fmla="#ppt_x+(cos(-2*pi*(1-$))*-#ppt_x-sin(-2*pi*(1-$))*(1-#ppt_y))*(1-$)">
                                          <p:val>
                                            <p:fltVal val="0"/>
                                          </p:val>
                                        </p:tav>
                                        <p:tav tm="100000">
                                          <p:val>
                                            <p:fltVal val="1"/>
                                          </p:val>
                                        </p:tav>
                                      </p:tavLst>
                                    </p:anim>
                                    <p:anim calcmode="lin" valueType="num">
                                      <p:cBhvr>
                                        <p:cTn id="72" dur="700" fill="hold"/>
                                        <p:tgtEl>
                                          <p:spTgt spid="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7" grpId="0"/>
      <p:bldP spid="28" grpId="0"/>
      <p:bldP spid="85" grpId="0"/>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127487" y="4922390"/>
            <a:ext cx="1397979" cy="261610"/>
          </a:xfrm>
          <a:prstGeom prst="rect">
            <a:avLst/>
          </a:prstGeom>
          <a:noFill/>
        </p:spPr>
        <p:txBody>
          <a:bodyPr wrap="square" rtlCol="0">
            <a:spAutoFit/>
          </a:bodyPr>
          <a:lstStyle/>
          <a:p>
            <a:pPr algn="ctr"/>
            <a:r>
              <a:rPr lang="en-US" altLang="zh-CN" sz="1100">
                <a:ln>
                  <a:solidFill>
                    <a:schemeClr val="bg1"/>
                  </a:solidFill>
                </a:ln>
                <a:solidFill>
                  <a:schemeClr val="bg1"/>
                </a:solidFill>
                <a:latin typeface="微软雅黑 Light" panose="020B0502040204020203" pitchFamily="34" charset="-122"/>
                <a:ea typeface="微软雅黑 Light" panose="020B0502040204020203" pitchFamily="34" charset="-122"/>
              </a:rPr>
              <a:t>TITLE HERE</a:t>
            </a:r>
            <a:endParaRPr lang="zh-CN" altLang="en-US" sz="11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3309539" y="4922390"/>
            <a:ext cx="1397979" cy="261610"/>
          </a:xfrm>
          <a:prstGeom prst="rect">
            <a:avLst/>
          </a:prstGeom>
          <a:noFill/>
        </p:spPr>
        <p:txBody>
          <a:bodyPr wrap="square" rtlCol="0">
            <a:spAutoFit/>
          </a:bodyPr>
          <a:lstStyle/>
          <a:p>
            <a:pPr algn="ctr"/>
            <a:r>
              <a:rPr lang="en-US" altLang="zh-CN" sz="1100">
                <a:ln>
                  <a:solidFill>
                    <a:schemeClr val="bg1"/>
                  </a:solidFill>
                </a:ln>
                <a:solidFill>
                  <a:schemeClr val="bg1"/>
                </a:solidFill>
                <a:latin typeface="微软雅黑 Light" panose="020B0502040204020203" pitchFamily="34" charset="-122"/>
                <a:ea typeface="微软雅黑 Light" panose="020B0502040204020203" pitchFamily="34" charset="-122"/>
              </a:rPr>
              <a:t>TITLE HERE</a:t>
            </a:r>
            <a:endParaRPr lang="zh-CN" altLang="en-US" sz="11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4325792" y="4922390"/>
            <a:ext cx="1397979" cy="261610"/>
          </a:xfrm>
          <a:prstGeom prst="rect">
            <a:avLst/>
          </a:prstGeom>
          <a:noFill/>
        </p:spPr>
        <p:txBody>
          <a:bodyPr wrap="square" rtlCol="0">
            <a:spAutoFit/>
          </a:bodyPr>
          <a:lstStyle/>
          <a:p>
            <a:pPr algn="ctr"/>
            <a:r>
              <a:rPr lang="en-US" altLang="zh-CN" sz="1100">
                <a:ln>
                  <a:solidFill>
                    <a:schemeClr val="bg1"/>
                  </a:solidFill>
                </a:ln>
                <a:solidFill>
                  <a:schemeClr val="bg1"/>
                </a:solidFill>
                <a:latin typeface="微软雅黑 Light" panose="020B0502040204020203" pitchFamily="34" charset="-122"/>
                <a:ea typeface="微软雅黑 Light" panose="020B0502040204020203" pitchFamily="34" charset="-122"/>
              </a:rPr>
              <a:t>TITLE HERE</a:t>
            </a:r>
            <a:endParaRPr lang="zh-CN" altLang="en-US" sz="11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5376995" y="4922390"/>
            <a:ext cx="1397979" cy="261610"/>
          </a:xfrm>
          <a:prstGeom prst="rect">
            <a:avLst/>
          </a:prstGeom>
          <a:noFill/>
        </p:spPr>
        <p:txBody>
          <a:bodyPr wrap="square" rtlCol="0">
            <a:spAutoFit/>
          </a:bodyPr>
          <a:lstStyle/>
          <a:p>
            <a:pPr algn="ctr"/>
            <a:r>
              <a:rPr lang="en-US" altLang="zh-CN" sz="1100">
                <a:ln>
                  <a:solidFill>
                    <a:schemeClr val="bg1"/>
                  </a:solidFill>
                </a:ln>
                <a:solidFill>
                  <a:schemeClr val="bg1"/>
                </a:solidFill>
                <a:latin typeface="微软雅黑 Light" panose="020B0502040204020203" pitchFamily="34" charset="-122"/>
                <a:ea typeface="微软雅黑 Light" panose="020B0502040204020203" pitchFamily="34" charset="-122"/>
              </a:rPr>
              <a:t>TITLE HERE</a:t>
            </a:r>
            <a:endParaRPr lang="zh-CN" altLang="en-US" sz="11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7" name="文本框 16"/>
          <p:cNvSpPr txBox="1"/>
          <p:nvPr/>
        </p:nvSpPr>
        <p:spPr>
          <a:xfrm>
            <a:off x="6470400" y="4922390"/>
            <a:ext cx="1397979" cy="261610"/>
          </a:xfrm>
          <a:prstGeom prst="rect">
            <a:avLst/>
          </a:prstGeom>
          <a:noFill/>
        </p:spPr>
        <p:txBody>
          <a:bodyPr wrap="square" rtlCol="0">
            <a:spAutoFit/>
          </a:bodyPr>
          <a:lstStyle/>
          <a:p>
            <a:pPr algn="ctr"/>
            <a:r>
              <a:rPr lang="en-US" altLang="zh-CN" sz="1100">
                <a:ln>
                  <a:solidFill>
                    <a:schemeClr val="bg1"/>
                  </a:solidFill>
                </a:ln>
                <a:solidFill>
                  <a:schemeClr val="bg1"/>
                </a:solidFill>
                <a:latin typeface="微软雅黑 Light" panose="020B0502040204020203" pitchFamily="34" charset="-122"/>
                <a:ea typeface="微软雅黑 Light" panose="020B0502040204020203" pitchFamily="34" charset="-122"/>
              </a:rPr>
              <a:t>TITLE HERE</a:t>
            </a:r>
            <a:endParaRPr lang="zh-CN" altLang="en-US" sz="11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7551207" y="4922390"/>
            <a:ext cx="1397979" cy="261610"/>
          </a:xfrm>
          <a:prstGeom prst="rect">
            <a:avLst/>
          </a:prstGeom>
          <a:noFill/>
        </p:spPr>
        <p:txBody>
          <a:bodyPr wrap="square" rtlCol="0">
            <a:spAutoFit/>
          </a:bodyPr>
          <a:lstStyle/>
          <a:p>
            <a:pPr algn="ctr"/>
            <a:r>
              <a:rPr lang="en-US" altLang="zh-CN" sz="1100">
                <a:ln>
                  <a:solidFill>
                    <a:schemeClr val="bg1"/>
                  </a:solidFill>
                </a:ln>
                <a:solidFill>
                  <a:schemeClr val="bg1"/>
                </a:solidFill>
                <a:latin typeface="微软雅黑 Light" panose="020B0502040204020203" pitchFamily="34" charset="-122"/>
                <a:ea typeface="微软雅黑 Light" panose="020B0502040204020203" pitchFamily="34" charset="-122"/>
              </a:rPr>
              <a:t>TITLE HERE</a:t>
            </a:r>
            <a:endParaRPr lang="zh-CN" altLang="en-US" sz="11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9" name="文本框 18"/>
          <p:cNvSpPr txBox="1"/>
          <p:nvPr/>
        </p:nvSpPr>
        <p:spPr>
          <a:xfrm>
            <a:off x="8637184" y="4922390"/>
            <a:ext cx="1397979" cy="261610"/>
          </a:xfrm>
          <a:prstGeom prst="rect">
            <a:avLst/>
          </a:prstGeom>
          <a:noFill/>
        </p:spPr>
        <p:txBody>
          <a:bodyPr wrap="square" rtlCol="0">
            <a:spAutoFit/>
          </a:bodyPr>
          <a:lstStyle/>
          <a:p>
            <a:pPr algn="ctr"/>
            <a:r>
              <a:rPr lang="en-US" altLang="zh-CN" sz="1100">
                <a:ln>
                  <a:solidFill>
                    <a:schemeClr val="bg1"/>
                  </a:solidFill>
                </a:ln>
                <a:solidFill>
                  <a:schemeClr val="bg1"/>
                </a:solidFill>
                <a:latin typeface="微软雅黑 Light" panose="020B0502040204020203" pitchFamily="34" charset="-122"/>
                <a:ea typeface="微软雅黑 Light" panose="020B0502040204020203" pitchFamily="34" charset="-122"/>
              </a:rPr>
              <a:t>TITLE HERE</a:t>
            </a:r>
            <a:endParaRPr lang="zh-CN" altLang="en-US" sz="11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grpSp>
        <p:nvGrpSpPr>
          <p:cNvPr id="29" name="组合 28"/>
          <p:cNvGrpSpPr/>
          <p:nvPr/>
        </p:nvGrpSpPr>
        <p:grpSpPr>
          <a:xfrm>
            <a:off x="2038503" y="2484221"/>
            <a:ext cx="1692498" cy="2268461"/>
            <a:chOff x="2038503" y="2484221"/>
            <a:chExt cx="1692498" cy="2268461"/>
          </a:xfrm>
        </p:grpSpPr>
        <p:sp>
          <p:nvSpPr>
            <p:cNvPr id="30" name="等腰三角形 1"/>
            <p:cNvSpPr/>
            <p:nvPr/>
          </p:nvSpPr>
          <p:spPr>
            <a:xfrm>
              <a:off x="2038503" y="3217332"/>
              <a:ext cx="1692498" cy="1535350"/>
            </a:xfrm>
            <a:custGeom>
              <a:avLst/>
              <a:gdLst>
                <a:gd name="connsiteX0" fmla="*/ 0 w 595223"/>
                <a:gd name="connsiteY0" fmla="*/ 540253 h 540253"/>
                <a:gd name="connsiteX1" fmla="*/ 297611 w 595223"/>
                <a:gd name="connsiteY1" fmla="*/ 57 h 540253"/>
                <a:gd name="connsiteX2" fmla="*/ 595223 w 595223"/>
                <a:gd name="connsiteY2" fmla="*/ 540253 h 540253"/>
                <a:gd name="connsiteX3" fmla="*/ 0 w 595223"/>
                <a:gd name="connsiteY3" fmla="*/ 540253 h 540253"/>
              </a:gdLst>
              <a:ahLst/>
              <a:cxnLst>
                <a:cxn ang="0">
                  <a:pos x="connsiteX0" y="connsiteY0"/>
                </a:cxn>
                <a:cxn ang="0">
                  <a:pos x="connsiteX1" y="connsiteY1"/>
                </a:cxn>
                <a:cxn ang="0">
                  <a:pos x="connsiteX2" y="connsiteY2"/>
                </a:cxn>
                <a:cxn ang="0">
                  <a:pos x="connsiteX3" y="connsiteY3"/>
                </a:cxn>
              </a:cxnLst>
              <a:rect l="l" t="t" r="r" b="b"/>
              <a:pathLst>
                <a:path w="595223" h="540253">
                  <a:moveTo>
                    <a:pt x="0" y="540253"/>
                  </a:moveTo>
                  <a:cubicBezTo>
                    <a:pt x="167661" y="395887"/>
                    <a:pt x="151602" y="5664"/>
                    <a:pt x="297611" y="57"/>
                  </a:cubicBezTo>
                  <a:cubicBezTo>
                    <a:pt x="443620" y="-5550"/>
                    <a:pt x="425662" y="401606"/>
                    <a:pt x="595223" y="540253"/>
                  </a:cubicBezTo>
                  <a:lnTo>
                    <a:pt x="0" y="540253"/>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31" name="文本框 30"/>
            <p:cNvSpPr txBox="1"/>
            <p:nvPr/>
          </p:nvSpPr>
          <p:spPr>
            <a:xfrm>
              <a:off x="2576725" y="2484221"/>
              <a:ext cx="616053" cy="307777"/>
            </a:xfrm>
            <a:prstGeom prst="rect">
              <a:avLst/>
            </a:prstGeom>
            <a:noFill/>
          </p:spPr>
          <p:txBody>
            <a:bodyPr wrap="square" rtlCol="0">
              <a:spAutoFit/>
            </a:bodyPr>
            <a:lstStyle/>
            <a:p>
              <a:pPr algn="ctr"/>
              <a:r>
                <a:rPr lang="en-US" altLang="zh-CN" sz="1400">
                  <a:ln>
                    <a:solidFill>
                      <a:schemeClr val="bg1"/>
                    </a:solidFill>
                  </a:ln>
                  <a:solidFill>
                    <a:schemeClr val="bg1"/>
                  </a:solidFill>
                  <a:latin typeface="华文细黑" panose="02010600040101010101" pitchFamily="2" charset="-122"/>
                  <a:ea typeface="华文细黑" panose="02010600040101010101" pitchFamily="2" charset="-122"/>
                </a:rPr>
                <a:t>30%</a:t>
              </a:r>
              <a:endParaRPr lang="zh-CN" altLang="en-US" sz="1400">
                <a:ln>
                  <a:solidFill>
                    <a:schemeClr val="bg1"/>
                  </a:solidFill>
                </a:ln>
                <a:solidFill>
                  <a:schemeClr val="bg1"/>
                </a:solidFill>
                <a:latin typeface="华文细黑" panose="02010600040101010101" pitchFamily="2" charset="-122"/>
                <a:ea typeface="华文细黑" panose="02010600040101010101" pitchFamily="2" charset="-122"/>
              </a:endParaRPr>
            </a:p>
          </p:txBody>
        </p:sp>
      </p:grpSp>
      <p:grpSp>
        <p:nvGrpSpPr>
          <p:cNvPr id="32" name="组合 31"/>
          <p:cNvGrpSpPr/>
          <p:nvPr/>
        </p:nvGrpSpPr>
        <p:grpSpPr>
          <a:xfrm>
            <a:off x="3154752" y="1778237"/>
            <a:ext cx="1692498" cy="2974445"/>
            <a:chOff x="3154752" y="1778237"/>
            <a:chExt cx="1692498" cy="2974445"/>
          </a:xfrm>
        </p:grpSpPr>
        <p:sp>
          <p:nvSpPr>
            <p:cNvPr id="33" name="等腰三角形 1"/>
            <p:cNvSpPr/>
            <p:nvPr/>
          </p:nvSpPr>
          <p:spPr>
            <a:xfrm>
              <a:off x="3154752" y="2272332"/>
              <a:ext cx="1692498" cy="2480350"/>
            </a:xfrm>
            <a:custGeom>
              <a:avLst/>
              <a:gdLst>
                <a:gd name="connsiteX0" fmla="*/ 0 w 595223"/>
                <a:gd name="connsiteY0" fmla="*/ 540253 h 540253"/>
                <a:gd name="connsiteX1" fmla="*/ 297611 w 595223"/>
                <a:gd name="connsiteY1" fmla="*/ 57 h 540253"/>
                <a:gd name="connsiteX2" fmla="*/ 595223 w 595223"/>
                <a:gd name="connsiteY2" fmla="*/ 540253 h 540253"/>
                <a:gd name="connsiteX3" fmla="*/ 0 w 595223"/>
                <a:gd name="connsiteY3" fmla="*/ 540253 h 540253"/>
              </a:gdLst>
              <a:ahLst/>
              <a:cxnLst>
                <a:cxn ang="0">
                  <a:pos x="connsiteX0" y="connsiteY0"/>
                </a:cxn>
                <a:cxn ang="0">
                  <a:pos x="connsiteX1" y="connsiteY1"/>
                </a:cxn>
                <a:cxn ang="0">
                  <a:pos x="connsiteX2" y="connsiteY2"/>
                </a:cxn>
                <a:cxn ang="0">
                  <a:pos x="connsiteX3" y="connsiteY3"/>
                </a:cxn>
              </a:cxnLst>
              <a:rect l="l" t="t" r="r" b="b"/>
              <a:pathLst>
                <a:path w="595223" h="540253">
                  <a:moveTo>
                    <a:pt x="0" y="540253"/>
                  </a:moveTo>
                  <a:cubicBezTo>
                    <a:pt x="167661" y="395887"/>
                    <a:pt x="151602" y="5664"/>
                    <a:pt x="297611" y="57"/>
                  </a:cubicBezTo>
                  <a:cubicBezTo>
                    <a:pt x="443620" y="-5550"/>
                    <a:pt x="425662" y="401606"/>
                    <a:pt x="595223" y="540253"/>
                  </a:cubicBezTo>
                  <a:lnTo>
                    <a:pt x="0" y="540253"/>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34" name="文本框 33"/>
            <p:cNvSpPr txBox="1"/>
            <p:nvPr/>
          </p:nvSpPr>
          <p:spPr>
            <a:xfrm>
              <a:off x="3673326" y="1778237"/>
              <a:ext cx="616053" cy="307777"/>
            </a:xfrm>
            <a:prstGeom prst="rect">
              <a:avLst/>
            </a:prstGeom>
            <a:noFill/>
          </p:spPr>
          <p:txBody>
            <a:bodyPr wrap="square" rtlCol="0">
              <a:spAutoFit/>
            </a:bodyPr>
            <a:lstStyle/>
            <a:p>
              <a:pPr algn="ctr"/>
              <a:r>
                <a:rPr lang="en-US" altLang="zh-CN" sz="1400">
                  <a:ln>
                    <a:solidFill>
                      <a:schemeClr val="bg1"/>
                    </a:solidFill>
                  </a:ln>
                  <a:solidFill>
                    <a:schemeClr val="bg1"/>
                  </a:solidFill>
                  <a:latin typeface="华文细黑" panose="02010600040101010101" pitchFamily="2" charset="-122"/>
                  <a:ea typeface="华文细黑" panose="02010600040101010101" pitchFamily="2" charset="-122"/>
                </a:rPr>
                <a:t>45%</a:t>
              </a:r>
              <a:endParaRPr lang="zh-CN" altLang="en-US" sz="1400">
                <a:ln>
                  <a:solidFill>
                    <a:schemeClr val="bg1"/>
                  </a:solidFill>
                </a:ln>
                <a:solidFill>
                  <a:schemeClr val="bg1"/>
                </a:solidFill>
                <a:latin typeface="华文细黑" panose="02010600040101010101" pitchFamily="2" charset="-122"/>
                <a:ea typeface="华文细黑" panose="02010600040101010101" pitchFamily="2" charset="-122"/>
              </a:endParaRPr>
            </a:p>
          </p:txBody>
        </p:sp>
      </p:grpSp>
      <p:grpSp>
        <p:nvGrpSpPr>
          <p:cNvPr id="35" name="组合 34"/>
          <p:cNvGrpSpPr/>
          <p:nvPr/>
        </p:nvGrpSpPr>
        <p:grpSpPr>
          <a:xfrm>
            <a:off x="4171005" y="3265975"/>
            <a:ext cx="1692498" cy="1486707"/>
            <a:chOff x="4171005" y="3265975"/>
            <a:chExt cx="1692498" cy="1486707"/>
          </a:xfrm>
        </p:grpSpPr>
        <p:sp>
          <p:nvSpPr>
            <p:cNvPr id="36" name="等腰三角形 1"/>
            <p:cNvSpPr/>
            <p:nvPr/>
          </p:nvSpPr>
          <p:spPr>
            <a:xfrm>
              <a:off x="4171005" y="3892332"/>
              <a:ext cx="1692498" cy="860350"/>
            </a:xfrm>
            <a:custGeom>
              <a:avLst/>
              <a:gdLst>
                <a:gd name="connsiteX0" fmla="*/ 0 w 595223"/>
                <a:gd name="connsiteY0" fmla="*/ 540253 h 540253"/>
                <a:gd name="connsiteX1" fmla="*/ 297611 w 595223"/>
                <a:gd name="connsiteY1" fmla="*/ 57 h 540253"/>
                <a:gd name="connsiteX2" fmla="*/ 595223 w 595223"/>
                <a:gd name="connsiteY2" fmla="*/ 540253 h 540253"/>
                <a:gd name="connsiteX3" fmla="*/ 0 w 595223"/>
                <a:gd name="connsiteY3" fmla="*/ 540253 h 540253"/>
              </a:gdLst>
              <a:ahLst/>
              <a:cxnLst>
                <a:cxn ang="0">
                  <a:pos x="connsiteX0" y="connsiteY0"/>
                </a:cxn>
                <a:cxn ang="0">
                  <a:pos x="connsiteX1" y="connsiteY1"/>
                </a:cxn>
                <a:cxn ang="0">
                  <a:pos x="connsiteX2" y="connsiteY2"/>
                </a:cxn>
                <a:cxn ang="0">
                  <a:pos x="connsiteX3" y="connsiteY3"/>
                </a:cxn>
              </a:cxnLst>
              <a:rect l="l" t="t" r="r" b="b"/>
              <a:pathLst>
                <a:path w="595223" h="540253">
                  <a:moveTo>
                    <a:pt x="0" y="540253"/>
                  </a:moveTo>
                  <a:cubicBezTo>
                    <a:pt x="167661" y="395887"/>
                    <a:pt x="151602" y="5664"/>
                    <a:pt x="297611" y="57"/>
                  </a:cubicBezTo>
                  <a:cubicBezTo>
                    <a:pt x="443620" y="-5550"/>
                    <a:pt x="425662" y="401606"/>
                    <a:pt x="595223" y="540253"/>
                  </a:cubicBezTo>
                  <a:lnTo>
                    <a:pt x="0" y="540253"/>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37" name="文本框 36"/>
            <p:cNvSpPr txBox="1"/>
            <p:nvPr/>
          </p:nvSpPr>
          <p:spPr>
            <a:xfrm>
              <a:off x="4742133" y="3265975"/>
              <a:ext cx="616053" cy="307777"/>
            </a:xfrm>
            <a:prstGeom prst="rect">
              <a:avLst/>
            </a:prstGeom>
            <a:noFill/>
          </p:spPr>
          <p:txBody>
            <a:bodyPr wrap="square" rtlCol="0">
              <a:spAutoFit/>
            </a:bodyPr>
            <a:lstStyle/>
            <a:p>
              <a:pPr algn="ctr"/>
              <a:r>
                <a:rPr lang="en-US" altLang="zh-CN" sz="1400">
                  <a:ln>
                    <a:solidFill>
                      <a:schemeClr val="bg1"/>
                    </a:solidFill>
                  </a:ln>
                  <a:solidFill>
                    <a:schemeClr val="bg1"/>
                  </a:solidFill>
                  <a:latin typeface="华文细黑" panose="02010600040101010101" pitchFamily="2" charset="-122"/>
                  <a:ea typeface="华文细黑" panose="02010600040101010101" pitchFamily="2" charset="-122"/>
                </a:rPr>
                <a:t>20%</a:t>
              </a:r>
              <a:endParaRPr lang="zh-CN" altLang="en-US" sz="1400">
                <a:ln>
                  <a:solidFill>
                    <a:schemeClr val="bg1"/>
                  </a:solidFill>
                </a:ln>
                <a:solidFill>
                  <a:schemeClr val="bg1"/>
                </a:solidFill>
                <a:latin typeface="华文细黑" panose="02010600040101010101" pitchFamily="2" charset="-122"/>
                <a:ea typeface="华文细黑" panose="02010600040101010101" pitchFamily="2" charset="-122"/>
              </a:endParaRPr>
            </a:p>
          </p:txBody>
        </p:sp>
      </p:grpSp>
      <p:grpSp>
        <p:nvGrpSpPr>
          <p:cNvPr id="38" name="组合 37"/>
          <p:cNvGrpSpPr/>
          <p:nvPr/>
        </p:nvGrpSpPr>
        <p:grpSpPr>
          <a:xfrm>
            <a:off x="5222208" y="2308249"/>
            <a:ext cx="1692498" cy="2444433"/>
            <a:chOff x="5222208" y="2308249"/>
            <a:chExt cx="1692498" cy="2444433"/>
          </a:xfrm>
        </p:grpSpPr>
        <p:sp>
          <p:nvSpPr>
            <p:cNvPr id="39" name="等腰三角形 1"/>
            <p:cNvSpPr/>
            <p:nvPr/>
          </p:nvSpPr>
          <p:spPr>
            <a:xfrm>
              <a:off x="5222208" y="2902332"/>
              <a:ext cx="1692498" cy="1850350"/>
            </a:xfrm>
            <a:custGeom>
              <a:avLst/>
              <a:gdLst>
                <a:gd name="connsiteX0" fmla="*/ 0 w 595223"/>
                <a:gd name="connsiteY0" fmla="*/ 540253 h 540253"/>
                <a:gd name="connsiteX1" fmla="*/ 297611 w 595223"/>
                <a:gd name="connsiteY1" fmla="*/ 57 h 540253"/>
                <a:gd name="connsiteX2" fmla="*/ 595223 w 595223"/>
                <a:gd name="connsiteY2" fmla="*/ 540253 h 540253"/>
                <a:gd name="connsiteX3" fmla="*/ 0 w 595223"/>
                <a:gd name="connsiteY3" fmla="*/ 540253 h 540253"/>
              </a:gdLst>
              <a:ahLst/>
              <a:cxnLst>
                <a:cxn ang="0">
                  <a:pos x="connsiteX0" y="connsiteY0"/>
                </a:cxn>
                <a:cxn ang="0">
                  <a:pos x="connsiteX1" y="connsiteY1"/>
                </a:cxn>
                <a:cxn ang="0">
                  <a:pos x="connsiteX2" y="connsiteY2"/>
                </a:cxn>
                <a:cxn ang="0">
                  <a:pos x="connsiteX3" y="connsiteY3"/>
                </a:cxn>
              </a:cxnLst>
              <a:rect l="l" t="t" r="r" b="b"/>
              <a:pathLst>
                <a:path w="595223" h="540253">
                  <a:moveTo>
                    <a:pt x="0" y="540253"/>
                  </a:moveTo>
                  <a:cubicBezTo>
                    <a:pt x="167661" y="395887"/>
                    <a:pt x="151602" y="5664"/>
                    <a:pt x="297611" y="57"/>
                  </a:cubicBezTo>
                  <a:cubicBezTo>
                    <a:pt x="443620" y="-5550"/>
                    <a:pt x="425662" y="401606"/>
                    <a:pt x="595223" y="540253"/>
                  </a:cubicBezTo>
                  <a:lnTo>
                    <a:pt x="0" y="540253"/>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40" name="文本框 39"/>
            <p:cNvSpPr txBox="1"/>
            <p:nvPr/>
          </p:nvSpPr>
          <p:spPr>
            <a:xfrm>
              <a:off x="5767957" y="2308249"/>
              <a:ext cx="616053" cy="307777"/>
            </a:xfrm>
            <a:prstGeom prst="rect">
              <a:avLst/>
            </a:prstGeom>
            <a:noFill/>
          </p:spPr>
          <p:txBody>
            <a:bodyPr wrap="square" rtlCol="0">
              <a:spAutoFit/>
            </a:bodyPr>
            <a:lstStyle/>
            <a:p>
              <a:pPr algn="ctr"/>
              <a:r>
                <a:rPr lang="en-US" altLang="zh-CN" sz="1400">
                  <a:ln>
                    <a:solidFill>
                      <a:schemeClr val="bg1"/>
                    </a:solidFill>
                  </a:ln>
                  <a:solidFill>
                    <a:schemeClr val="bg1"/>
                  </a:solidFill>
                  <a:latin typeface="华文细黑" panose="02010600040101010101" pitchFamily="2" charset="-122"/>
                  <a:ea typeface="华文细黑" panose="02010600040101010101" pitchFamily="2" charset="-122"/>
                </a:rPr>
                <a:t>37%</a:t>
              </a:r>
              <a:endParaRPr lang="zh-CN" altLang="en-US" sz="1400">
                <a:ln>
                  <a:solidFill>
                    <a:schemeClr val="bg1"/>
                  </a:solidFill>
                </a:ln>
                <a:solidFill>
                  <a:schemeClr val="bg1"/>
                </a:solidFill>
                <a:latin typeface="华文细黑" panose="02010600040101010101" pitchFamily="2" charset="-122"/>
                <a:ea typeface="华文细黑" panose="02010600040101010101" pitchFamily="2" charset="-122"/>
              </a:endParaRPr>
            </a:p>
          </p:txBody>
        </p:sp>
      </p:grpSp>
      <p:grpSp>
        <p:nvGrpSpPr>
          <p:cNvPr id="41" name="组合 40"/>
          <p:cNvGrpSpPr/>
          <p:nvPr/>
        </p:nvGrpSpPr>
        <p:grpSpPr>
          <a:xfrm>
            <a:off x="6315613" y="1081501"/>
            <a:ext cx="1692498" cy="3671181"/>
            <a:chOff x="6315613" y="1081501"/>
            <a:chExt cx="1692498" cy="3671181"/>
          </a:xfrm>
        </p:grpSpPr>
        <p:sp>
          <p:nvSpPr>
            <p:cNvPr id="42" name="等腰三角形 1"/>
            <p:cNvSpPr/>
            <p:nvPr/>
          </p:nvSpPr>
          <p:spPr>
            <a:xfrm>
              <a:off x="6315613" y="1687332"/>
              <a:ext cx="1692498" cy="3065350"/>
            </a:xfrm>
            <a:custGeom>
              <a:avLst/>
              <a:gdLst>
                <a:gd name="connsiteX0" fmla="*/ 0 w 595223"/>
                <a:gd name="connsiteY0" fmla="*/ 540253 h 540253"/>
                <a:gd name="connsiteX1" fmla="*/ 297611 w 595223"/>
                <a:gd name="connsiteY1" fmla="*/ 57 h 540253"/>
                <a:gd name="connsiteX2" fmla="*/ 595223 w 595223"/>
                <a:gd name="connsiteY2" fmla="*/ 540253 h 540253"/>
                <a:gd name="connsiteX3" fmla="*/ 0 w 595223"/>
                <a:gd name="connsiteY3" fmla="*/ 540253 h 540253"/>
              </a:gdLst>
              <a:ahLst/>
              <a:cxnLst>
                <a:cxn ang="0">
                  <a:pos x="connsiteX0" y="connsiteY0"/>
                </a:cxn>
                <a:cxn ang="0">
                  <a:pos x="connsiteX1" y="connsiteY1"/>
                </a:cxn>
                <a:cxn ang="0">
                  <a:pos x="connsiteX2" y="connsiteY2"/>
                </a:cxn>
                <a:cxn ang="0">
                  <a:pos x="connsiteX3" y="connsiteY3"/>
                </a:cxn>
              </a:cxnLst>
              <a:rect l="l" t="t" r="r" b="b"/>
              <a:pathLst>
                <a:path w="595223" h="540253">
                  <a:moveTo>
                    <a:pt x="0" y="540253"/>
                  </a:moveTo>
                  <a:cubicBezTo>
                    <a:pt x="167661" y="395887"/>
                    <a:pt x="151602" y="5664"/>
                    <a:pt x="297611" y="57"/>
                  </a:cubicBezTo>
                  <a:cubicBezTo>
                    <a:pt x="443620" y="-5550"/>
                    <a:pt x="425662" y="401606"/>
                    <a:pt x="595223" y="540253"/>
                  </a:cubicBezTo>
                  <a:lnTo>
                    <a:pt x="0" y="540253"/>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43" name="文本框 42"/>
            <p:cNvSpPr txBox="1"/>
            <p:nvPr/>
          </p:nvSpPr>
          <p:spPr>
            <a:xfrm>
              <a:off x="6885678" y="1081501"/>
              <a:ext cx="616053" cy="307777"/>
            </a:xfrm>
            <a:prstGeom prst="rect">
              <a:avLst/>
            </a:prstGeom>
            <a:noFill/>
          </p:spPr>
          <p:txBody>
            <a:bodyPr wrap="square" rtlCol="0">
              <a:spAutoFit/>
            </a:bodyPr>
            <a:lstStyle/>
            <a:p>
              <a:pPr algn="ctr"/>
              <a:r>
                <a:rPr lang="en-US" altLang="zh-CN" sz="1400">
                  <a:ln>
                    <a:solidFill>
                      <a:schemeClr val="bg1"/>
                    </a:solidFill>
                  </a:ln>
                  <a:solidFill>
                    <a:schemeClr val="bg1"/>
                  </a:solidFill>
                  <a:latin typeface="华文细黑" panose="02010600040101010101" pitchFamily="2" charset="-122"/>
                  <a:ea typeface="华文细黑" panose="02010600040101010101" pitchFamily="2" charset="-122"/>
                </a:rPr>
                <a:t>50%</a:t>
              </a:r>
              <a:endParaRPr lang="zh-CN" altLang="en-US" sz="1400">
                <a:ln>
                  <a:solidFill>
                    <a:schemeClr val="bg1"/>
                  </a:solidFill>
                </a:ln>
                <a:solidFill>
                  <a:schemeClr val="bg1"/>
                </a:solidFill>
                <a:latin typeface="华文细黑" panose="02010600040101010101" pitchFamily="2" charset="-122"/>
                <a:ea typeface="华文细黑" panose="02010600040101010101" pitchFamily="2" charset="-122"/>
              </a:endParaRPr>
            </a:p>
          </p:txBody>
        </p:sp>
      </p:grpSp>
      <p:grpSp>
        <p:nvGrpSpPr>
          <p:cNvPr id="44" name="组合 43"/>
          <p:cNvGrpSpPr/>
          <p:nvPr/>
        </p:nvGrpSpPr>
        <p:grpSpPr>
          <a:xfrm>
            <a:off x="7399770" y="2726098"/>
            <a:ext cx="1692498" cy="2026584"/>
            <a:chOff x="7399770" y="2726098"/>
            <a:chExt cx="1692498" cy="2026584"/>
          </a:xfrm>
        </p:grpSpPr>
        <p:sp>
          <p:nvSpPr>
            <p:cNvPr id="45" name="等腰三角形 1"/>
            <p:cNvSpPr/>
            <p:nvPr/>
          </p:nvSpPr>
          <p:spPr>
            <a:xfrm>
              <a:off x="7399770" y="3352332"/>
              <a:ext cx="1692498" cy="1400350"/>
            </a:xfrm>
            <a:custGeom>
              <a:avLst/>
              <a:gdLst>
                <a:gd name="connsiteX0" fmla="*/ 0 w 595223"/>
                <a:gd name="connsiteY0" fmla="*/ 540253 h 540253"/>
                <a:gd name="connsiteX1" fmla="*/ 297611 w 595223"/>
                <a:gd name="connsiteY1" fmla="*/ 57 h 540253"/>
                <a:gd name="connsiteX2" fmla="*/ 595223 w 595223"/>
                <a:gd name="connsiteY2" fmla="*/ 540253 h 540253"/>
                <a:gd name="connsiteX3" fmla="*/ 0 w 595223"/>
                <a:gd name="connsiteY3" fmla="*/ 540253 h 540253"/>
              </a:gdLst>
              <a:ahLst/>
              <a:cxnLst>
                <a:cxn ang="0">
                  <a:pos x="connsiteX0" y="connsiteY0"/>
                </a:cxn>
                <a:cxn ang="0">
                  <a:pos x="connsiteX1" y="connsiteY1"/>
                </a:cxn>
                <a:cxn ang="0">
                  <a:pos x="connsiteX2" y="connsiteY2"/>
                </a:cxn>
                <a:cxn ang="0">
                  <a:pos x="connsiteX3" y="connsiteY3"/>
                </a:cxn>
              </a:cxnLst>
              <a:rect l="l" t="t" r="r" b="b"/>
              <a:pathLst>
                <a:path w="595223" h="540253">
                  <a:moveTo>
                    <a:pt x="0" y="540253"/>
                  </a:moveTo>
                  <a:cubicBezTo>
                    <a:pt x="167661" y="395887"/>
                    <a:pt x="151602" y="5664"/>
                    <a:pt x="297611" y="57"/>
                  </a:cubicBezTo>
                  <a:cubicBezTo>
                    <a:pt x="443620" y="-5550"/>
                    <a:pt x="425662" y="401606"/>
                    <a:pt x="595223" y="540253"/>
                  </a:cubicBezTo>
                  <a:lnTo>
                    <a:pt x="0" y="540253"/>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46" name="文本框 45"/>
            <p:cNvSpPr txBox="1"/>
            <p:nvPr/>
          </p:nvSpPr>
          <p:spPr>
            <a:xfrm>
              <a:off x="7952074" y="2726098"/>
              <a:ext cx="616053" cy="307777"/>
            </a:xfrm>
            <a:prstGeom prst="rect">
              <a:avLst/>
            </a:prstGeom>
            <a:noFill/>
          </p:spPr>
          <p:txBody>
            <a:bodyPr wrap="square" rtlCol="0">
              <a:spAutoFit/>
            </a:bodyPr>
            <a:lstStyle/>
            <a:p>
              <a:pPr algn="ctr"/>
              <a:r>
                <a:rPr lang="en-US" altLang="zh-CN" sz="1400">
                  <a:ln>
                    <a:solidFill>
                      <a:schemeClr val="bg1"/>
                    </a:solidFill>
                  </a:ln>
                  <a:solidFill>
                    <a:schemeClr val="bg1"/>
                  </a:solidFill>
                  <a:latin typeface="华文细黑" panose="02010600040101010101" pitchFamily="2" charset="-122"/>
                  <a:ea typeface="华文细黑" panose="02010600040101010101" pitchFamily="2" charset="-122"/>
                </a:rPr>
                <a:t>32%</a:t>
              </a:r>
              <a:endParaRPr lang="zh-CN" altLang="en-US" sz="1400">
                <a:ln>
                  <a:solidFill>
                    <a:schemeClr val="bg1"/>
                  </a:solidFill>
                </a:ln>
                <a:solidFill>
                  <a:schemeClr val="bg1"/>
                </a:solidFill>
                <a:latin typeface="华文细黑" panose="02010600040101010101" pitchFamily="2" charset="-122"/>
                <a:ea typeface="华文细黑" panose="02010600040101010101" pitchFamily="2" charset="-122"/>
              </a:endParaRPr>
            </a:p>
          </p:txBody>
        </p:sp>
      </p:grpSp>
      <p:grpSp>
        <p:nvGrpSpPr>
          <p:cNvPr id="47" name="组合 46"/>
          <p:cNvGrpSpPr/>
          <p:nvPr/>
        </p:nvGrpSpPr>
        <p:grpSpPr>
          <a:xfrm>
            <a:off x="8455101" y="3494980"/>
            <a:ext cx="1692498" cy="1257702"/>
            <a:chOff x="8455101" y="3494980"/>
            <a:chExt cx="1692498" cy="1257702"/>
          </a:xfrm>
        </p:grpSpPr>
        <p:sp>
          <p:nvSpPr>
            <p:cNvPr id="48" name="等腰三角形 1"/>
            <p:cNvSpPr/>
            <p:nvPr/>
          </p:nvSpPr>
          <p:spPr>
            <a:xfrm>
              <a:off x="8455101" y="4072332"/>
              <a:ext cx="1692498" cy="680350"/>
            </a:xfrm>
            <a:custGeom>
              <a:avLst/>
              <a:gdLst>
                <a:gd name="connsiteX0" fmla="*/ 0 w 595223"/>
                <a:gd name="connsiteY0" fmla="*/ 540253 h 540253"/>
                <a:gd name="connsiteX1" fmla="*/ 297611 w 595223"/>
                <a:gd name="connsiteY1" fmla="*/ 57 h 540253"/>
                <a:gd name="connsiteX2" fmla="*/ 595223 w 595223"/>
                <a:gd name="connsiteY2" fmla="*/ 540253 h 540253"/>
                <a:gd name="connsiteX3" fmla="*/ 0 w 595223"/>
                <a:gd name="connsiteY3" fmla="*/ 540253 h 540253"/>
              </a:gdLst>
              <a:ahLst/>
              <a:cxnLst>
                <a:cxn ang="0">
                  <a:pos x="connsiteX0" y="connsiteY0"/>
                </a:cxn>
                <a:cxn ang="0">
                  <a:pos x="connsiteX1" y="connsiteY1"/>
                </a:cxn>
                <a:cxn ang="0">
                  <a:pos x="connsiteX2" y="connsiteY2"/>
                </a:cxn>
                <a:cxn ang="0">
                  <a:pos x="connsiteX3" y="connsiteY3"/>
                </a:cxn>
              </a:cxnLst>
              <a:rect l="l" t="t" r="r" b="b"/>
              <a:pathLst>
                <a:path w="595223" h="540253">
                  <a:moveTo>
                    <a:pt x="0" y="540253"/>
                  </a:moveTo>
                  <a:cubicBezTo>
                    <a:pt x="167661" y="395887"/>
                    <a:pt x="151602" y="5664"/>
                    <a:pt x="297611" y="57"/>
                  </a:cubicBezTo>
                  <a:cubicBezTo>
                    <a:pt x="443620" y="-5550"/>
                    <a:pt x="425662" y="401606"/>
                    <a:pt x="595223" y="540253"/>
                  </a:cubicBezTo>
                  <a:lnTo>
                    <a:pt x="0" y="540253"/>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endParaRPr lang="zh-CN" altLang="en-US"/>
            </a:p>
          </p:txBody>
        </p:sp>
        <p:sp>
          <p:nvSpPr>
            <p:cNvPr id="49" name="文本框 48"/>
            <p:cNvSpPr txBox="1"/>
            <p:nvPr/>
          </p:nvSpPr>
          <p:spPr>
            <a:xfrm>
              <a:off x="9022740" y="3494980"/>
              <a:ext cx="616053" cy="307777"/>
            </a:xfrm>
            <a:prstGeom prst="rect">
              <a:avLst/>
            </a:prstGeom>
            <a:noFill/>
          </p:spPr>
          <p:txBody>
            <a:bodyPr wrap="square" rtlCol="0">
              <a:spAutoFit/>
            </a:bodyPr>
            <a:lstStyle/>
            <a:p>
              <a:pPr algn="ctr"/>
              <a:r>
                <a:rPr lang="en-US" altLang="zh-CN" sz="1400">
                  <a:ln>
                    <a:solidFill>
                      <a:schemeClr val="bg1"/>
                    </a:solidFill>
                  </a:ln>
                  <a:solidFill>
                    <a:schemeClr val="bg1"/>
                  </a:solidFill>
                  <a:latin typeface="华文细黑" panose="02010600040101010101" pitchFamily="2" charset="-122"/>
                  <a:ea typeface="华文细黑" panose="02010600040101010101" pitchFamily="2" charset="-122"/>
                </a:rPr>
                <a:t>15%</a:t>
              </a:r>
              <a:endParaRPr lang="zh-CN" altLang="en-US" sz="1400">
                <a:ln>
                  <a:solidFill>
                    <a:schemeClr val="bg1"/>
                  </a:solidFill>
                </a:ln>
                <a:solidFill>
                  <a:schemeClr val="bg1"/>
                </a:solidFill>
                <a:latin typeface="华文细黑" panose="02010600040101010101" pitchFamily="2" charset="-122"/>
                <a:ea typeface="华文细黑" panose="02010600040101010101" pitchFamily="2" charset="-122"/>
              </a:endParaRPr>
            </a:p>
          </p:txBody>
        </p:sp>
      </p:grpSp>
      <p:sp>
        <p:nvSpPr>
          <p:cNvPr id="50" name="文本框 49"/>
          <p:cNvSpPr txBox="1"/>
          <p:nvPr/>
        </p:nvSpPr>
        <p:spPr>
          <a:xfrm>
            <a:off x="2257213" y="5374169"/>
            <a:ext cx="7428230" cy="707886"/>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ADD YOUR TEXT ADD YOUR TEXT ADD YOUR TEXT ADD YOUR</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grpSp>
        <p:nvGrpSpPr>
          <p:cNvPr id="51" name="组合 50"/>
          <p:cNvGrpSpPr/>
          <p:nvPr/>
        </p:nvGrpSpPr>
        <p:grpSpPr>
          <a:xfrm>
            <a:off x="75679" y="31986"/>
            <a:ext cx="790115" cy="787014"/>
            <a:chOff x="3259241" y="1649414"/>
            <a:chExt cx="1846159" cy="1838914"/>
          </a:xfrm>
        </p:grpSpPr>
        <p:sp>
          <p:nvSpPr>
            <p:cNvPr id="52"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14" name="文本框 113"/>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15" name="直接连接符 114"/>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18" name="文本框 117"/>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40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nodeType="withEffect">
                                  <p:stCondLst>
                                    <p:cond delay="60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nodeType="withEffect">
                                  <p:stCondLst>
                                    <p:cond delay="30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nodeType="withEffect">
                                  <p:stCondLst>
                                    <p:cond delay="80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par>
                                <p:cTn id="20" presetID="22" presetClass="entr" presetSubtype="4" fill="hold" nodeType="withEffect">
                                  <p:stCondLst>
                                    <p:cond delay="10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par>
                                <p:cTn id="23" presetID="22" presetClass="entr" presetSubtype="4" fill="hold" nodeType="withEffect">
                                  <p:stCondLst>
                                    <p:cond delay="40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par>
                                <p:cTn id="26" presetID="16" presetClass="entr" presetSubtype="37"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Vertical)">
                                      <p:cBhvr>
                                        <p:cTn id="31" dur="500"/>
                                        <p:tgtEl>
                                          <p:spTgt spid="14"/>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outVertical)">
                                      <p:cBhvr>
                                        <p:cTn id="34" dur="500"/>
                                        <p:tgtEl>
                                          <p:spTgt spid="15"/>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outVertical)">
                                      <p:cBhvr>
                                        <p:cTn id="40" dur="500"/>
                                        <p:tgtEl>
                                          <p:spTgt spid="1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outVertical)">
                                      <p:cBhvr>
                                        <p:cTn id="46" dur="500"/>
                                        <p:tgtEl>
                                          <p:spTgt spid="19"/>
                                        </p:tgtEl>
                                      </p:cBhvr>
                                    </p:animEffect>
                                  </p:childTnLst>
                                </p:cTn>
                              </p:par>
                              <p:par>
                                <p:cTn id="47" presetID="22" presetClass="entr" presetSubtype="4"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wipe(down)">
                                      <p:cBhvr>
                                        <p:cTn id="49" dur="500"/>
                                        <p:tgtEl>
                                          <p:spTgt spid="115"/>
                                        </p:tgtEl>
                                      </p:cBhvr>
                                    </p:animEffect>
                                  </p:childTnLst>
                                </p:cTn>
                              </p:par>
                              <p:par>
                                <p:cTn id="50" presetID="22" presetClass="entr" presetSubtype="4" fill="hold"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down)">
                                      <p:cBhvr>
                                        <p:cTn id="52" dur="500"/>
                                        <p:tgtEl>
                                          <p:spTgt spid="11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 calcmode="lin" valueType="num">
                                      <p:cBhvr>
                                        <p:cTn id="57" dur="500" fill="hold"/>
                                        <p:tgtEl>
                                          <p:spTgt spid="51"/>
                                        </p:tgtEl>
                                        <p:attrNameLst>
                                          <p:attrName>style.rotation</p:attrName>
                                        </p:attrNameLst>
                                      </p:cBhvr>
                                      <p:tavLst>
                                        <p:tav tm="0">
                                          <p:val>
                                            <p:fltVal val="360"/>
                                          </p:val>
                                        </p:tav>
                                        <p:tav tm="100000">
                                          <p:val>
                                            <p:fltVal val="0"/>
                                          </p:val>
                                        </p:tav>
                                      </p:tavLst>
                                    </p:anim>
                                    <p:animEffect transition="in" filter="fade">
                                      <p:cBhvr>
                                        <p:cTn id="58" dur="500"/>
                                        <p:tgtEl>
                                          <p:spTgt spid="51"/>
                                        </p:tgtEl>
                                      </p:cBhvr>
                                    </p:animEffect>
                                  </p:childTnLst>
                                </p:cTn>
                              </p:par>
                              <p:par>
                                <p:cTn id="59" presetID="15" presetClass="entr" presetSubtype="0" fill="hold" grpId="0" nodeType="with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p:cTn id="61" dur="700" fill="hold"/>
                                        <p:tgtEl>
                                          <p:spTgt spid="114"/>
                                        </p:tgtEl>
                                        <p:attrNameLst>
                                          <p:attrName>ppt_w</p:attrName>
                                        </p:attrNameLst>
                                      </p:cBhvr>
                                      <p:tavLst>
                                        <p:tav tm="0">
                                          <p:val>
                                            <p:fltVal val="0"/>
                                          </p:val>
                                        </p:tav>
                                        <p:tav tm="100000">
                                          <p:val>
                                            <p:strVal val="#ppt_w"/>
                                          </p:val>
                                        </p:tav>
                                      </p:tavLst>
                                    </p:anim>
                                    <p:anim calcmode="lin" valueType="num">
                                      <p:cBhvr>
                                        <p:cTn id="62" dur="700" fill="hold"/>
                                        <p:tgtEl>
                                          <p:spTgt spid="114"/>
                                        </p:tgtEl>
                                        <p:attrNameLst>
                                          <p:attrName>ppt_h</p:attrName>
                                        </p:attrNameLst>
                                      </p:cBhvr>
                                      <p:tavLst>
                                        <p:tav tm="0">
                                          <p:val>
                                            <p:fltVal val="0"/>
                                          </p:val>
                                        </p:tav>
                                        <p:tav tm="100000">
                                          <p:val>
                                            <p:strVal val="#ppt_h"/>
                                          </p:val>
                                        </p:tav>
                                      </p:tavLst>
                                    </p:anim>
                                    <p:anim calcmode="lin" valueType="num">
                                      <p:cBhvr>
                                        <p:cTn id="63" dur="7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64" dur="700" fill="hold"/>
                                        <p:tgtEl>
                                          <p:spTgt spid="114"/>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p:cTn id="67" dur="700" fill="hold"/>
                                        <p:tgtEl>
                                          <p:spTgt spid="117"/>
                                        </p:tgtEl>
                                        <p:attrNameLst>
                                          <p:attrName>ppt_w</p:attrName>
                                        </p:attrNameLst>
                                      </p:cBhvr>
                                      <p:tavLst>
                                        <p:tav tm="0">
                                          <p:val>
                                            <p:fltVal val="0"/>
                                          </p:val>
                                        </p:tav>
                                        <p:tav tm="100000">
                                          <p:val>
                                            <p:strVal val="#ppt_w"/>
                                          </p:val>
                                        </p:tav>
                                      </p:tavLst>
                                    </p:anim>
                                    <p:anim calcmode="lin" valueType="num">
                                      <p:cBhvr>
                                        <p:cTn id="68" dur="700" fill="hold"/>
                                        <p:tgtEl>
                                          <p:spTgt spid="117"/>
                                        </p:tgtEl>
                                        <p:attrNameLst>
                                          <p:attrName>ppt_h</p:attrName>
                                        </p:attrNameLst>
                                      </p:cBhvr>
                                      <p:tavLst>
                                        <p:tav tm="0">
                                          <p:val>
                                            <p:fltVal val="0"/>
                                          </p:val>
                                        </p:tav>
                                        <p:tav tm="100000">
                                          <p:val>
                                            <p:strVal val="#ppt_h"/>
                                          </p:val>
                                        </p:tav>
                                      </p:tavLst>
                                    </p:anim>
                                    <p:anim calcmode="lin" valueType="num">
                                      <p:cBhvr>
                                        <p:cTn id="69" dur="700" fill="hold"/>
                                        <p:tgtEl>
                                          <p:spTgt spid="117"/>
                                        </p:tgtEl>
                                        <p:attrNameLst>
                                          <p:attrName>ppt_x</p:attrName>
                                        </p:attrNameLst>
                                      </p:cBhvr>
                                      <p:tavLst>
                                        <p:tav tm="0" fmla="#ppt_x+(cos(-2*pi*(1-$))*-#ppt_x-sin(-2*pi*(1-$))*(1-#ppt_y))*(1-$)">
                                          <p:val>
                                            <p:fltVal val="0"/>
                                          </p:val>
                                        </p:tav>
                                        <p:tav tm="100000">
                                          <p:val>
                                            <p:fltVal val="1"/>
                                          </p:val>
                                        </p:tav>
                                      </p:tavLst>
                                    </p:anim>
                                    <p:anim calcmode="lin" valueType="num">
                                      <p:cBhvr>
                                        <p:cTn id="70" dur="700" fill="hold"/>
                                        <p:tgtEl>
                                          <p:spTgt spid="117"/>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 calcmode="lin" valueType="num">
                                      <p:cBhvr>
                                        <p:cTn id="73" dur="700" fill="hold"/>
                                        <p:tgtEl>
                                          <p:spTgt spid="118"/>
                                        </p:tgtEl>
                                        <p:attrNameLst>
                                          <p:attrName>ppt_w</p:attrName>
                                        </p:attrNameLst>
                                      </p:cBhvr>
                                      <p:tavLst>
                                        <p:tav tm="0">
                                          <p:val>
                                            <p:fltVal val="0"/>
                                          </p:val>
                                        </p:tav>
                                        <p:tav tm="100000">
                                          <p:val>
                                            <p:strVal val="#ppt_w"/>
                                          </p:val>
                                        </p:tav>
                                      </p:tavLst>
                                    </p:anim>
                                    <p:anim calcmode="lin" valueType="num">
                                      <p:cBhvr>
                                        <p:cTn id="74" dur="700" fill="hold"/>
                                        <p:tgtEl>
                                          <p:spTgt spid="118"/>
                                        </p:tgtEl>
                                        <p:attrNameLst>
                                          <p:attrName>ppt_h</p:attrName>
                                        </p:attrNameLst>
                                      </p:cBhvr>
                                      <p:tavLst>
                                        <p:tav tm="0">
                                          <p:val>
                                            <p:fltVal val="0"/>
                                          </p:val>
                                        </p:tav>
                                        <p:tav tm="100000">
                                          <p:val>
                                            <p:strVal val="#ppt_h"/>
                                          </p:val>
                                        </p:tav>
                                      </p:tavLst>
                                    </p:anim>
                                    <p:anim calcmode="lin" valueType="num">
                                      <p:cBhvr>
                                        <p:cTn id="75" dur="7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76" dur="700" fill="hold"/>
                                        <p:tgtEl>
                                          <p:spTgt spid="1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114" grpId="0"/>
      <p:bldP spid="117" grpId="0"/>
      <p:bldP spid="1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2873143" y="2023500"/>
            <a:ext cx="2120122" cy="2120122"/>
            <a:chOff x="2873143" y="2023500"/>
            <a:chExt cx="2120122" cy="2120122"/>
          </a:xfrm>
        </p:grpSpPr>
        <p:sp>
          <p:nvSpPr>
            <p:cNvPr id="48" name="泪滴形 47"/>
            <p:cNvSpPr/>
            <p:nvPr/>
          </p:nvSpPr>
          <p:spPr>
            <a:xfrm rot="13777375">
              <a:off x="2873143" y="2023500"/>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Group 4"/>
            <p:cNvGrpSpPr>
              <a:grpSpLocks noChangeAspect="1"/>
            </p:cNvGrpSpPr>
            <p:nvPr/>
          </p:nvGrpSpPr>
          <p:grpSpPr>
            <a:xfrm>
              <a:off x="3578218" y="2692043"/>
              <a:ext cx="583944" cy="840879"/>
              <a:chOff x="2230" y="1990"/>
              <a:chExt cx="375" cy="540"/>
            </a:xfrm>
          </p:grpSpPr>
          <p:sp>
            <p:nvSpPr>
              <p:cNvPr id="50" name="AutoShape 3"/>
              <p:cNvSpPr>
                <a:spLocks noChangeAspect="1" noChangeArrowheads="1" noTextEdit="1"/>
              </p:cNvSpPr>
              <p:nvPr/>
            </p:nvSpPr>
            <p:spPr bwMode="auto">
              <a:xfrm>
                <a:off x="2230" y="1990"/>
                <a:ext cx="375"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Freeform 5"/>
              <p:cNvSpPr>
                <a:spLocks noEditPoints="1"/>
              </p:cNvSpPr>
              <p:nvPr/>
            </p:nvSpPr>
            <p:spPr bwMode="auto">
              <a:xfrm>
                <a:off x="2226" y="1983"/>
                <a:ext cx="379" cy="551"/>
              </a:xfrm>
              <a:custGeom>
                <a:avLst/>
                <a:gdLst>
                  <a:gd name="T0" fmla="*/ 61 w 100"/>
                  <a:gd name="T1" fmla="*/ 4 h 147"/>
                  <a:gd name="T2" fmla="*/ 11 w 100"/>
                  <a:gd name="T3" fmla="*/ 25 h 147"/>
                  <a:gd name="T4" fmla="*/ 11 w 100"/>
                  <a:gd name="T5" fmla="*/ 79 h 147"/>
                  <a:gd name="T6" fmla="*/ 51 w 100"/>
                  <a:gd name="T7" fmla="*/ 147 h 147"/>
                  <a:gd name="T8" fmla="*/ 55 w 100"/>
                  <a:gd name="T9" fmla="*/ 139 h 147"/>
                  <a:gd name="T10" fmla="*/ 91 w 100"/>
                  <a:gd name="T11" fmla="*/ 80 h 147"/>
                  <a:gd name="T12" fmla="*/ 98 w 100"/>
                  <a:gd name="T13" fmla="*/ 43 h 147"/>
                  <a:gd name="T14" fmla="*/ 61 w 100"/>
                  <a:gd name="T15" fmla="*/ 4 h 147"/>
                  <a:gd name="T16" fmla="*/ 51 w 100"/>
                  <a:gd name="T17" fmla="*/ 79 h 147"/>
                  <a:gd name="T18" fmla="*/ 24 w 100"/>
                  <a:gd name="T19" fmla="*/ 52 h 147"/>
                  <a:gd name="T20" fmla="*/ 51 w 100"/>
                  <a:gd name="T21" fmla="*/ 25 h 147"/>
                  <a:gd name="T22" fmla="*/ 78 w 100"/>
                  <a:gd name="T23" fmla="*/ 52 h 147"/>
                  <a:gd name="T24" fmla="*/ 51 w 100"/>
                  <a:gd name="T25" fmla="*/ 7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47">
                    <a:moveTo>
                      <a:pt x="61" y="4"/>
                    </a:moveTo>
                    <a:cubicBezTo>
                      <a:pt x="41" y="0"/>
                      <a:pt x="22" y="8"/>
                      <a:pt x="11" y="25"/>
                    </a:cubicBezTo>
                    <a:cubicBezTo>
                      <a:pt x="0" y="41"/>
                      <a:pt x="0" y="62"/>
                      <a:pt x="11" y="79"/>
                    </a:cubicBezTo>
                    <a:cubicBezTo>
                      <a:pt x="25" y="101"/>
                      <a:pt x="40" y="123"/>
                      <a:pt x="51" y="147"/>
                    </a:cubicBezTo>
                    <a:cubicBezTo>
                      <a:pt x="52" y="144"/>
                      <a:pt x="53" y="141"/>
                      <a:pt x="55" y="139"/>
                    </a:cubicBezTo>
                    <a:cubicBezTo>
                      <a:pt x="67" y="119"/>
                      <a:pt x="79" y="99"/>
                      <a:pt x="91" y="80"/>
                    </a:cubicBezTo>
                    <a:cubicBezTo>
                      <a:pt x="98" y="68"/>
                      <a:pt x="100" y="56"/>
                      <a:pt x="98" y="43"/>
                    </a:cubicBezTo>
                    <a:cubicBezTo>
                      <a:pt x="96" y="24"/>
                      <a:pt x="80" y="8"/>
                      <a:pt x="61" y="4"/>
                    </a:cubicBezTo>
                    <a:close/>
                    <a:moveTo>
                      <a:pt x="51" y="79"/>
                    </a:moveTo>
                    <a:cubicBezTo>
                      <a:pt x="35" y="79"/>
                      <a:pt x="24" y="68"/>
                      <a:pt x="24" y="52"/>
                    </a:cubicBezTo>
                    <a:cubicBezTo>
                      <a:pt x="23" y="37"/>
                      <a:pt x="36" y="25"/>
                      <a:pt x="51" y="25"/>
                    </a:cubicBezTo>
                    <a:cubicBezTo>
                      <a:pt x="66" y="25"/>
                      <a:pt x="78" y="37"/>
                      <a:pt x="78" y="52"/>
                    </a:cubicBezTo>
                    <a:cubicBezTo>
                      <a:pt x="78" y="67"/>
                      <a:pt x="66" y="79"/>
                      <a:pt x="51"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2" name="组合 51"/>
          <p:cNvGrpSpPr/>
          <p:nvPr/>
        </p:nvGrpSpPr>
        <p:grpSpPr>
          <a:xfrm>
            <a:off x="4203601" y="2052424"/>
            <a:ext cx="2120122" cy="2120122"/>
            <a:chOff x="4203601" y="2052424"/>
            <a:chExt cx="2120122" cy="2120122"/>
          </a:xfrm>
        </p:grpSpPr>
        <p:sp>
          <p:nvSpPr>
            <p:cNvPr id="53" name="泪滴形 52"/>
            <p:cNvSpPr/>
            <p:nvPr/>
          </p:nvSpPr>
          <p:spPr>
            <a:xfrm rot="2858139">
              <a:off x="4203601" y="2052424"/>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Group 8"/>
            <p:cNvGrpSpPr>
              <a:grpSpLocks noChangeAspect="1"/>
            </p:cNvGrpSpPr>
            <p:nvPr/>
          </p:nvGrpSpPr>
          <p:grpSpPr>
            <a:xfrm>
              <a:off x="4926216" y="2836305"/>
              <a:ext cx="764239" cy="608272"/>
              <a:chOff x="3074" y="2091"/>
              <a:chExt cx="392" cy="312"/>
            </a:xfrm>
          </p:grpSpPr>
          <p:sp>
            <p:nvSpPr>
              <p:cNvPr id="55" name="AutoShape 7"/>
              <p:cNvSpPr>
                <a:spLocks noChangeAspect="1" noChangeArrowheads="1" noTextEdit="1"/>
              </p:cNvSpPr>
              <p:nvPr/>
            </p:nvSpPr>
            <p:spPr bwMode="auto">
              <a:xfrm>
                <a:off x="3074" y="2091"/>
                <a:ext cx="39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Freeform 9"/>
              <p:cNvSpPr>
                <a:spLocks noEditPoints="1"/>
              </p:cNvSpPr>
              <p:nvPr/>
            </p:nvSpPr>
            <p:spPr bwMode="auto">
              <a:xfrm>
                <a:off x="3070" y="2088"/>
                <a:ext cx="400" cy="311"/>
              </a:xfrm>
              <a:custGeom>
                <a:avLst/>
                <a:gdLst>
                  <a:gd name="T0" fmla="*/ 100 w 116"/>
                  <a:gd name="T1" fmla="*/ 0 h 90"/>
                  <a:gd name="T2" fmla="*/ 16 w 116"/>
                  <a:gd name="T3" fmla="*/ 0 h 90"/>
                  <a:gd name="T4" fmla="*/ 0 w 116"/>
                  <a:gd name="T5" fmla="*/ 16 h 90"/>
                  <a:gd name="T6" fmla="*/ 0 w 116"/>
                  <a:gd name="T7" fmla="*/ 74 h 90"/>
                  <a:gd name="T8" fmla="*/ 16 w 116"/>
                  <a:gd name="T9" fmla="*/ 90 h 90"/>
                  <a:gd name="T10" fmla="*/ 100 w 116"/>
                  <a:gd name="T11" fmla="*/ 90 h 90"/>
                  <a:gd name="T12" fmla="*/ 116 w 116"/>
                  <a:gd name="T13" fmla="*/ 74 h 90"/>
                  <a:gd name="T14" fmla="*/ 116 w 116"/>
                  <a:gd name="T15" fmla="*/ 16 h 90"/>
                  <a:gd name="T16" fmla="*/ 100 w 116"/>
                  <a:gd name="T17" fmla="*/ 0 h 90"/>
                  <a:gd name="T18" fmla="*/ 109 w 116"/>
                  <a:gd name="T19" fmla="*/ 74 h 90"/>
                  <a:gd name="T20" fmla="*/ 100 w 116"/>
                  <a:gd name="T21" fmla="*/ 82 h 90"/>
                  <a:gd name="T22" fmla="*/ 16 w 116"/>
                  <a:gd name="T23" fmla="*/ 82 h 90"/>
                  <a:gd name="T24" fmla="*/ 8 w 116"/>
                  <a:gd name="T25" fmla="*/ 74 h 90"/>
                  <a:gd name="T26" fmla="*/ 8 w 116"/>
                  <a:gd name="T27" fmla="*/ 16 h 90"/>
                  <a:gd name="T28" fmla="*/ 16 w 116"/>
                  <a:gd name="T29" fmla="*/ 8 h 90"/>
                  <a:gd name="T30" fmla="*/ 100 w 116"/>
                  <a:gd name="T31" fmla="*/ 8 h 90"/>
                  <a:gd name="T32" fmla="*/ 109 w 116"/>
                  <a:gd name="T33" fmla="*/ 16 h 90"/>
                  <a:gd name="T34" fmla="*/ 109 w 116"/>
                  <a:gd name="T35"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90">
                    <a:moveTo>
                      <a:pt x="100" y="0"/>
                    </a:moveTo>
                    <a:cubicBezTo>
                      <a:pt x="16" y="0"/>
                      <a:pt x="16" y="0"/>
                      <a:pt x="16" y="0"/>
                    </a:cubicBezTo>
                    <a:cubicBezTo>
                      <a:pt x="7" y="0"/>
                      <a:pt x="0" y="7"/>
                      <a:pt x="0" y="16"/>
                    </a:cubicBezTo>
                    <a:cubicBezTo>
                      <a:pt x="0" y="74"/>
                      <a:pt x="0" y="74"/>
                      <a:pt x="0" y="74"/>
                    </a:cubicBezTo>
                    <a:cubicBezTo>
                      <a:pt x="0" y="83"/>
                      <a:pt x="7" y="90"/>
                      <a:pt x="16" y="90"/>
                    </a:cubicBezTo>
                    <a:cubicBezTo>
                      <a:pt x="100" y="90"/>
                      <a:pt x="100" y="90"/>
                      <a:pt x="100" y="90"/>
                    </a:cubicBezTo>
                    <a:cubicBezTo>
                      <a:pt x="109" y="90"/>
                      <a:pt x="116" y="83"/>
                      <a:pt x="116" y="74"/>
                    </a:cubicBezTo>
                    <a:cubicBezTo>
                      <a:pt x="116" y="16"/>
                      <a:pt x="116" y="16"/>
                      <a:pt x="116" y="16"/>
                    </a:cubicBezTo>
                    <a:cubicBezTo>
                      <a:pt x="116" y="7"/>
                      <a:pt x="109" y="0"/>
                      <a:pt x="100" y="0"/>
                    </a:cubicBezTo>
                    <a:close/>
                    <a:moveTo>
                      <a:pt x="109" y="74"/>
                    </a:moveTo>
                    <a:cubicBezTo>
                      <a:pt x="109" y="79"/>
                      <a:pt x="105" y="82"/>
                      <a:pt x="100" y="82"/>
                    </a:cubicBezTo>
                    <a:cubicBezTo>
                      <a:pt x="16" y="82"/>
                      <a:pt x="16" y="82"/>
                      <a:pt x="16" y="82"/>
                    </a:cubicBezTo>
                    <a:cubicBezTo>
                      <a:pt x="11" y="82"/>
                      <a:pt x="8" y="79"/>
                      <a:pt x="8" y="74"/>
                    </a:cubicBezTo>
                    <a:cubicBezTo>
                      <a:pt x="8" y="16"/>
                      <a:pt x="8" y="16"/>
                      <a:pt x="8" y="16"/>
                    </a:cubicBezTo>
                    <a:cubicBezTo>
                      <a:pt x="8" y="12"/>
                      <a:pt x="11" y="8"/>
                      <a:pt x="16" y="8"/>
                    </a:cubicBezTo>
                    <a:cubicBezTo>
                      <a:pt x="100" y="8"/>
                      <a:pt x="100" y="8"/>
                      <a:pt x="100" y="8"/>
                    </a:cubicBezTo>
                    <a:cubicBezTo>
                      <a:pt x="105" y="8"/>
                      <a:pt x="109" y="12"/>
                      <a:pt x="109" y="16"/>
                    </a:cubicBezTo>
                    <a:lnTo>
                      <a:pt x="109"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0"/>
              <p:cNvSpPr>
                <a:spLocks noChangeArrowheads="1"/>
              </p:cNvSpPr>
              <p:nvPr/>
            </p:nvSpPr>
            <p:spPr bwMode="auto">
              <a:xfrm>
                <a:off x="3328" y="2140"/>
                <a:ext cx="97" cy="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p:nvPr/>
            </p:nvSpPr>
            <p:spPr bwMode="auto">
              <a:xfrm>
                <a:off x="3088" y="2223"/>
                <a:ext cx="361" cy="152"/>
              </a:xfrm>
              <a:custGeom>
                <a:avLst/>
                <a:gdLst>
                  <a:gd name="T0" fmla="*/ 203 w 361"/>
                  <a:gd name="T1" fmla="*/ 97 h 152"/>
                  <a:gd name="T2" fmla="*/ 93 w 361"/>
                  <a:gd name="T3" fmla="*/ 0 h 152"/>
                  <a:gd name="T4" fmla="*/ 0 w 361"/>
                  <a:gd name="T5" fmla="*/ 111 h 152"/>
                  <a:gd name="T6" fmla="*/ 0 w 361"/>
                  <a:gd name="T7" fmla="*/ 152 h 152"/>
                  <a:gd name="T8" fmla="*/ 361 w 361"/>
                  <a:gd name="T9" fmla="*/ 152 h 152"/>
                  <a:gd name="T10" fmla="*/ 361 w 361"/>
                  <a:gd name="T11" fmla="*/ 142 h 152"/>
                  <a:gd name="T12" fmla="*/ 261 w 361"/>
                  <a:gd name="T13" fmla="*/ 31 h 152"/>
                  <a:gd name="T14" fmla="*/ 203 w 361"/>
                  <a:gd name="T15" fmla="*/ 97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152">
                    <a:moveTo>
                      <a:pt x="203" y="97"/>
                    </a:moveTo>
                    <a:lnTo>
                      <a:pt x="93" y="0"/>
                    </a:lnTo>
                    <a:lnTo>
                      <a:pt x="0" y="111"/>
                    </a:lnTo>
                    <a:lnTo>
                      <a:pt x="0" y="152"/>
                    </a:lnTo>
                    <a:lnTo>
                      <a:pt x="361" y="152"/>
                    </a:lnTo>
                    <a:lnTo>
                      <a:pt x="361" y="142"/>
                    </a:lnTo>
                    <a:lnTo>
                      <a:pt x="261" y="31"/>
                    </a:lnTo>
                    <a:lnTo>
                      <a:pt x="203" y="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9" name="组合 58"/>
          <p:cNvGrpSpPr/>
          <p:nvPr/>
        </p:nvGrpSpPr>
        <p:grpSpPr>
          <a:xfrm>
            <a:off x="5657312" y="2048189"/>
            <a:ext cx="2120122" cy="2120122"/>
            <a:chOff x="5688012" y="2052422"/>
            <a:chExt cx="2120122" cy="2120122"/>
          </a:xfrm>
        </p:grpSpPr>
        <p:sp>
          <p:nvSpPr>
            <p:cNvPr id="60" name="泪滴形 59"/>
            <p:cNvSpPr/>
            <p:nvPr/>
          </p:nvSpPr>
          <p:spPr>
            <a:xfrm rot="2858139">
              <a:off x="5688012" y="2052422"/>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14"/>
            <p:cNvGrpSpPr>
              <a:grpSpLocks noChangeAspect="1"/>
            </p:cNvGrpSpPr>
            <p:nvPr/>
          </p:nvGrpSpPr>
          <p:grpSpPr>
            <a:xfrm>
              <a:off x="6442614" y="2829955"/>
              <a:ext cx="654050" cy="654050"/>
              <a:chOff x="4009" y="2087"/>
              <a:chExt cx="412" cy="412"/>
            </a:xfrm>
          </p:grpSpPr>
          <p:sp>
            <p:nvSpPr>
              <p:cNvPr id="62" name="AutoShape 13"/>
              <p:cNvSpPr>
                <a:spLocks noChangeAspect="1" noChangeArrowheads="1" noTextEdit="1"/>
              </p:cNvSpPr>
              <p:nvPr/>
            </p:nvSpPr>
            <p:spPr bwMode="auto">
              <a:xfrm>
                <a:off x="4009" y="2087"/>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15"/>
              <p:cNvSpPr>
                <a:spLocks noEditPoints="1"/>
              </p:cNvSpPr>
              <p:nvPr/>
            </p:nvSpPr>
            <p:spPr bwMode="auto">
              <a:xfrm>
                <a:off x="4003" y="2087"/>
                <a:ext cx="415" cy="421"/>
              </a:xfrm>
              <a:custGeom>
                <a:avLst/>
                <a:gdLst>
                  <a:gd name="T0" fmla="*/ 83 w 133"/>
                  <a:gd name="T1" fmla="*/ 0 h 135"/>
                  <a:gd name="T2" fmla="*/ 33 w 133"/>
                  <a:gd name="T3" fmla="*/ 49 h 135"/>
                  <a:gd name="T4" fmla="*/ 43 w 133"/>
                  <a:gd name="T5" fmla="*/ 79 h 135"/>
                  <a:gd name="T6" fmla="*/ 34 w 133"/>
                  <a:gd name="T7" fmla="*/ 82 h 135"/>
                  <a:gd name="T8" fmla="*/ 4 w 133"/>
                  <a:gd name="T9" fmla="*/ 112 h 135"/>
                  <a:gd name="T10" fmla="*/ 6 w 133"/>
                  <a:gd name="T11" fmla="*/ 129 h 135"/>
                  <a:gd name="T12" fmla="*/ 23 w 133"/>
                  <a:gd name="T13" fmla="*/ 130 h 135"/>
                  <a:gd name="T14" fmla="*/ 52 w 133"/>
                  <a:gd name="T15" fmla="*/ 101 h 135"/>
                  <a:gd name="T16" fmla="*/ 55 w 133"/>
                  <a:gd name="T17" fmla="*/ 91 h 135"/>
                  <a:gd name="T18" fmla="*/ 83 w 133"/>
                  <a:gd name="T19" fmla="*/ 99 h 135"/>
                  <a:gd name="T20" fmla="*/ 133 w 133"/>
                  <a:gd name="T21" fmla="*/ 49 h 135"/>
                  <a:gd name="T22" fmla="*/ 83 w 133"/>
                  <a:gd name="T23" fmla="*/ 0 h 135"/>
                  <a:gd name="T24" fmla="*/ 83 w 133"/>
                  <a:gd name="T25" fmla="*/ 92 h 135"/>
                  <a:gd name="T26" fmla="*/ 41 w 133"/>
                  <a:gd name="T27" fmla="*/ 49 h 135"/>
                  <a:gd name="T28" fmla="*/ 83 w 133"/>
                  <a:gd name="T29" fmla="*/ 7 h 135"/>
                  <a:gd name="T30" fmla="*/ 125 w 133"/>
                  <a:gd name="T31" fmla="*/ 49 h 135"/>
                  <a:gd name="T32" fmla="*/ 83 w 133"/>
                  <a:gd name="T33" fmla="*/ 9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 h="135">
                    <a:moveTo>
                      <a:pt x="83" y="0"/>
                    </a:moveTo>
                    <a:cubicBezTo>
                      <a:pt x="56" y="0"/>
                      <a:pt x="33" y="22"/>
                      <a:pt x="33" y="49"/>
                    </a:cubicBezTo>
                    <a:cubicBezTo>
                      <a:pt x="33" y="61"/>
                      <a:pt x="37" y="71"/>
                      <a:pt x="43" y="79"/>
                    </a:cubicBezTo>
                    <a:cubicBezTo>
                      <a:pt x="40" y="79"/>
                      <a:pt x="37" y="80"/>
                      <a:pt x="34" y="82"/>
                    </a:cubicBezTo>
                    <a:cubicBezTo>
                      <a:pt x="4" y="112"/>
                      <a:pt x="4" y="112"/>
                      <a:pt x="4" y="112"/>
                    </a:cubicBezTo>
                    <a:cubicBezTo>
                      <a:pt x="0" y="116"/>
                      <a:pt x="0" y="124"/>
                      <a:pt x="6" y="129"/>
                    </a:cubicBezTo>
                    <a:cubicBezTo>
                      <a:pt x="11" y="134"/>
                      <a:pt x="18" y="135"/>
                      <a:pt x="23" y="130"/>
                    </a:cubicBezTo>
                    <a:cubicBezTo>
                      <a:pt x="52" y="101"/>
                      <a:pt x="52" y="101"/>
                      <a:pt x="52" y="101"/>
                    </a:cubicBezTo>
                    <a:cubicBezTo>
                      <a:pt x="55" y="98"/>
                      <a:pt x="56" y="94"/>
                      <a:pt x="55" y="91"/>
                    </a:cubicBezTo>
                    <a:cubicBezTo>
                      <a:pt x="63" y="96"/>
                      <a:pt x="73" y="99"/>
                      <a:pt x="83" y="99"/>
                    </a:cubicBezTo>
                    <a:cubicBezTo>
                      <a:pt x="110" y="99"/>
                      <a:pt x="133" y="77"/>
                      <a:pt x="133" y="49"/>
                    </a:cubicBezTo>
                    <a:cubicBezTo>
                      <a:pt x="133" y="22"/>
                      <a:pt x="110" y="0"/>
                      <a:pt x="83" y="0"/>
                    </a:cubicBezTo>
                    <a:close/>
                    <a:moveTo>
                      <a:pt x="83" y="92"/>
                    </a:moveTo>
                    <a:cubicBezTo>
                      <a:pt x="60" y="92"/>
                      <a:pt x="41" y="73"/>
                      <a:pt x="41" y="49"/>
                    </a:cubicBezTo>
                    <a:cubicBezTo>
                      <a:pt x="41" y="26"/>
                      <a:pt x="60" y="7"/>
                      <a:pt x="83" y="7"/>
                    </a:cubicBezTo>
                    <a:cubicBezTo>
                      <a:pt x="106" y="7"/>
                      <a:pt x="125" y="26"/>
                      <a:pt x="125" y="49"/>
                    </a:cubicBezTo>
                    <a:cubicBezTo>
                      <a:pt x="125" y="73"/>
                      <a:pt x="106" y="92"/>
                      <a:pt x="83"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6"/>
              <p:cNvSpPr>
                <a:spLocks noChangeArrowheads="1"/>
              </p:cNvSpPr>
              <p:nvPr/>
            </p:nvSpPr>
            <p:spPr bwMode="auto">
              <a:xfrm>
                <a:off x="4168" y="2146"/>
                <a:ext cx="184" cy="1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5" name="组合 64"/>
          <p:cNvGrpSpPr/>
          <p:nvPr/>
        </p:nvGrpSpPr>
        <p:grpSpPr>
          <a:xfrm>
            <a:off x="7198736" y="2045842"/>
            <a:ext cx="2120122" cy="2120122"/>
            <a:chOff x="7198736" y="2045842"/>
            <a:chExt cx="2120122" cy="2120122"/>
          </a:xfrm>
        </p:grpSpPr>
        <p:sp>
          <p:nvSpPr>
            <p:cNvPr id="66" name="泪滴形 65"/>
            <p:cNvSpPr/>
            <p:nvPr/>
          </p:nvSpPr>
          <p:spPr>
            <a:xfrm rot="2858139">
              <a:off x="7198736" y="2045842"/>
              <a:ext cx="2120122" cy="2120122"/>
            </a:xfrm>
            <a:prstGeom prst="teardrop">
              <a:avLst/>
            </a:prstGeom>
            <a:gradFill>
              <a:gsLst>
                <a:gs pos="0">
                  <a:srgbClr val="FFFFFF">
                    <a:alpha val="0"/>
                  </a:srgbClr>
                </a:gs>
                <a:gs pos="50000">
                  <a:schemeClr val="bg1">
                    <a:alpha val="48000"/>
                  </a:schemeClr>
                </a:gs>
                <a:gs pos="100000">
                  <a:schemeClr val="bg1">
                    <a:alpha val="0"/>
                  </a:schemeClr>
                </a:gs>
              </a:gsLst>
              <a:lin ang="5400000" scaled="1"/>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p:cNvPicPr>
              <a:picLocks noChangeAspect="1"/>
            </p:cNvPicPr>
            <p:nvPr/>
          </p:nvPicPr>
          <p:blipFill>
            <a:blip r:embed="rId1"/>
            <a:stretch>
              <a:fillRect/>
            </a:stretch>
          </p:blipFill>
          <p:spPr>
            <a:xfrm>
              <a:off x="7956378" y="2823925"/>
              <a:ext cx="728997" cy="680397"/>
            </a:xfrm>
            <a:prstGeom prst="rect">
              <a:avLst/>
            </a:prstGeom>
          </p:spPr>
        </p:pic>
      </p:grpSp>
      <p:sp>
        <p:nvSpPr>
          <p:cNvPr id="74" name="文本框 73"/>
          <p:cNvSpPr txBox="1"/>
          <p:nvPr/>
        </p:nvSpPr>
        <p:spPr>
          <a:xfrm>
            <a:off x="2328134" y="4654032"/>
            <a:ext cx="7428230" cy="1015663"/>
          </a:xfrm>
          <a:prstGeom prst="rect">
            <a:avLst/>
          </a:prstGeom>
          <a:noFill/>
        </p:spPr>
        <p:txBody>
          <a:bodyPr wrap="square" rtlCol="0">
            <a:spAutoFit/>
          </a:bodyPr>
          <a:lstStyle/>
          <a:p>
            <a:pPr algn="ctr"/>
            <a:r>
              <a:rPr lang="en-US" altLang="zh-CN" sz="2000">
                <a:solidFill>
                  <a:schemeClr val="bg1"/>
                </a:solidFill>
                <a:latin typeface="微软雅黑 Light" panose="020B0502040204020203" pitchFamily="34" charset="-122"/>
                <a:ea typeface="微软雅黑 Light" panose="020B0502040204020203" pitchFamily="34" charset="-122"/>
              </a:rPr>
              <a:t>ADD YOUR TEXT ADD YOUR TEXT ADD YOUR TEXT ADD YOUR TEXT ADD YOUR TEXT ADD YOUR TEXT ADD YOUR TEXT ADD YOUR TEXT ADD YOUR TEXT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grpSp>
        <p:nvGrpSpPr>
          <p:cNvPr id="26" name="组合 25"/>
          <p:cNvGrpSpPr/>
          <p:nvPr/>
        </p:nvGrpSpPr>
        <p:grpSpPr>
          <a:xfrm>
            <a:off x="75679" y="31986"/>
            <a:ext cx="790115" cy="787014"/>
            <a:chOff x="3259241" y="1649414"/>
            <a:chExt cx="1846159" cy="1838914"/>
          </a:xfrm>
        </p:grpSpPr>
        <p:sp>
          <p:nvSpPr>
            <p:cNvPr id="27"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11" name="文本框 110"/>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12" name="直接连接符 111"/>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15" name="文本框 114"/>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49" presetClass="path" presetSubtype="0" accel="50000" decel="50000" fill="hold" nodeType="withEffect">
                                  <p:stCondLst>
                                    <p:cond delay="700"/>
                                  </p:stCondLst>
                                  <p:childTnLst>
                                    <p:animMotion origin="layout" path="M -3.75E-06 2.22222E-06 L -0.17421 0.00116" pathEditMode="relative" rAng="0" ptsTypes="AA">
                                      <p:cBhvr>
                                        <p:cTn id="9" dur="2000" spd="-100000" fill="hold"/>
                                        <p:tgtEl>
                                          <p:spTgt spid="65"/>
                                        </p:tgtEl>
                                        <p:attrNameLst>
                                          <p:attrName>ppt_x</p:attrName>
                                          <p:attrName>ppt_y</p:attrName>
                                        </p:attrNameLst>
                                      </p:cBhvr>
                                      <p:rCtr x="-8711" y="46"/>
                                    </p:animMotion>
                                  </p:childTnLst>
                                </p:cTn>
                              </p:par>
                              <p:par>
                                <p:cTn id="10" presetID="10" presetClass="entr" presetSubtype="0" fill="hold" nodeType="withEffect">
                                  <p:stCondLst>
                                    <p:cond delay="70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49" presetClass="path" presetSubtype="0" accel="50000" decel="50000" fill="hold" nodeType="withEffect">
                                  <p:stCondLst>
                                    <p:cond delay="700"/>
                                  </p:stCondLst>
                                  <p:childTnLst>
                                    <p:animMotion origin="layout" path="M -1.45833E-06 -7.40741E-07 L -0.05273 -0.00255" pathEditMode="relative" rAng="0" ptsTypes="AA">
                                      <p:cBhvr>
                                        <p:cTn id="14" dur="2000" spd="-100000" fill="hold"/>
                                        <p:tgtEl>
                                          <p:spTgt spid="59"/>
                                        </p:tgtEl>
                                        <p:attrNameLst>
                                          <p:attrName>ppt_x</p:attrName>
                                          <p:attrName>ppt_y</p:attrName>
                                        </p:attrNameLst>
                                      </p:cBhvr>
                                      <p:rCtr x="-2643" y="-139"/>
                                    </p:animMotion>
                                  </p:childTnLst>
                                </p:cTn>
                              </p:par>
                              <p:par>
                                <p:cTn id="15" presetID="10" presetClass="entr" presetSubtype="0" fill="hold" nodeType="withEffect">
                                  <p:stCondLst>
                                    <p:cond delay="7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49" presetClass="path" presetSubtype="0" accel="50000" decel="50000" fill="hold" nodeType="withEffect">
                                  <p:stCondLst>
                                    <p:cond delay="700"/>
                                  </p:stCondLst>
                                  <p:childTnLst>
                                    <p:animMotion origin="layout" path="M -6.25E-07 -3.7037E-06 L 0.12188 -4.44444E-06" pathEditMode="relative" rAng="0" ptsTypes="AA">
                                      <p:cBhvr>
                                        <p:cTn id="19" dur="2000" spd="-100000" fill="hold"/>
                                        <p:tgtEl>
                                          <p:spTgt spid="52"/>
                                        </p:tgtEl>
                                        <p:attrNameLst>
                                          <p:attrName>ppt_x</p:attrName>
                                          <p:attrName>ppt_y</p:attrName>
                                        </p:attrNameLst>
                                      </p:cBhvr>
                                      <p:rCtr x="6094" y="162"/>
                                    </p:animMotion>
                                  </p:childTnLst>
                                </p:cTn>
                              </p:par>
                              <p:par>
                                <p:cTn id="20" presetID="10" presetClass="entr" presetSubtype="0" fill="hold" nodeType="withEffect">
                                  <p:stCondLst>
                                    <p:cond delay="70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49" presetClass="path" presetSubtype="0" accel="50000" decel="50000" fill="hold" nodeType="withEffect">
                                  <p:stCondLst>
                                    <p:cond delay="700"/>
                                  </p:stCondLst>
                                  <p:childTnLst>
                                    <p:animMotion origin="layout" path="M 3.95833E-06 2.96296E-06 L 0.22839 0.00371" pathEditMode="relative" rAng="0" ptsTypes="AA">
                                      <p:cBhvr>
                                        <p:cTn id="24" dur="2000" spd="-100000" fill="hold"/>
                                        <p:tgtEl>
                                          <p:spTgt spid="47"/>
                                        </p:tgtEl>
                                        <p:attrNameLst>
                                          <p:attrName>ppt_x</p:attrName>
                                          <p:attrName>ppt_y</p:attrName>
                                        </p:attrNameLst>
                                      </p:cBhvr>
                                      <p:rCtr x="11341" y="208"/>
                                    </p:animMotion>
                                  </p:childTnLst>
                                </p:cTn>
                              </p:par>
                              <p:par>
                                <p:cTn id="25" presetID="22" presetClass="entr" presetSubtype="4"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down)">
                                      <p:cBhvr>
                                        <p:cTn id="27" dur="500"/>
                                        <p:tgtEl>
                                          <p:spTgt spid="112"/>
                                        </p:tgtEl>
                                      </p:cBhvr>
                                    </p:animEffect>
                                  </p:childTnLst>
                                </p:cTn>
                              </p:par>
                              <p:par>
                                <p:cTn id="28" presetID="22" presetClass="entr" presetSubtype="4"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wipe(down)">
                                      <p:cBhvr>
                                        <p:cTn id="30" dur="500"/>
                                        <p:tgtEl>
                                          <p:spTgt spid="113"/>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style.rotation</p:attrName>
                                        </p:attrNameLst>
                                      </p:cBhvr>
                                      <p:tavLst>
                                        <p:tav tm="0">
                                          <p:val>
                                            <p:fltVal val="360"/>
                                          </p:val>
                                        </p:tav>
                                        <p:tav tm="100000">
                                          <p:val>
                                            <p:fltVal val="0"/>
                                          </p:val>
                                        </p:tav>
                                      </p:tavLst>
                                    </p:anim>
                                    <p:animEffect transition="in" filter="fade">
                                      <p:cBhvr>
                                        <p:cTn id="36" dur="500"/>
                                        <p:tgtEl>
                                          <p:spTgt spid="26"/>
                                        </p:tgtEl>
                                      </p:cBhvr>
                                    </p:animEffect>
                                  </p:childTnLst>
                                </p:cTn>
                              </p:par>
                              <p:par>
                                <p:cTn id="37" presetID="15"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 calcmode="lin" valueType="num">
                                      <p:cBhvr>
                                        <p:cTn id="39" dur="700" fill="hold"/>
                                        <p:tgtEl>
                                          <p:spTgt spid="111"/>
                                        </p:tgtEl>
                                        <p:attrNameLst>
                                          <p:attrName>ppt_w</p:attrName>
                                        </p:attrNameLst>
                                      </p:cBhvr>
                                      <p:tavLst>
                                        <p:tav tm="0">
                                          <p:val>
                                            <p:fltVal val="0"/>
                                          </p:val>
                                        </p:tav>
                                        <p:tav tm="100000">
                                          <p:val>
                                            <p:strVal val="#ppt_w"/>
                                          </p:val>
                                        </p:tav>
                                      </p:tavLst>
                                    </p:anim>
                                    <p:anim calcmode="lin" valueType="num">
                                      <p:cBhvr>
                                        <p:cTn id="40" dur="700" fill="hold"/>
                                        <p:tgtEl>
                                          <p:spTgt spid="111"/>
                                        </p:tgtEl>
                                        <p:attrNameLst>
                                          <p:attrName>ppt_h</p:attrName>
                                        </p:attrNameLst>
                                      </p:cBhvr>
                                      <p:tavLst>
                                        <p:tav tm="0">
                                          <p:val>
                                            <p:fltVal val="0"/>
                                          </p:val>
                                        </p:tav>
                                        <p:tav tm="100000">
                                          <p:val>
                                            <p:strVal val="#ppt_h"/>
                                          </p:val>
                                        </p:tav>
                                      </p:tavLst>
                                    </p:anim>
                                    <p:anim calcmode="lin" valueType="num">
                                      <p:cBhvr>
                                        <p:cTn id="41" dur="700" fill="hold"/>
                                        <p:tgtEl>
                                          <p:spTgt spid="111"/>
                                        </p:tgtEl>
                                        <p:attrNameLst>
                                          <p:attrName>ppt_x</p:attrName>
                                        </p:attrNameLst>
                                      </p:cBhvr>
                                      <p:tavLst>
                                        <p:tav tm="0" fmla="#ppt_x+(cos(-2*pi*(1-$))*-#ppt_x-sin(-2*pi*(1-$))*(1-#ppt_y))*(1-$)">
                                          <p:val>
                                            <p:fltVal val="0"/>
                                          </p:val>
                                        </p:tav>
                                        <p:tav tm="100000">
                                          <p:val>
                                            <p:fltVal val="1"/>
                                          </p:val>
                                        </p:tav>
                                      </p:tavLst>
                                    </p:anim>
                                    <p:anim calcmode="lin" valueType="num">
                                      <p:cBhvr>
                                        <p:cTn id="42" dur="700" fill="hold"/>
                                        <p:tgtEl>
                                          <p:spTgt spid="111"/>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anim calcmode="lin" valueType="num">
                                      <p:cBhvr>
                                        <p:cTn id="45" dur="700" fill="hold"/>
                                        <p:tgtEl>
                                          <p:spTgt spid="114"/>
                                        </p:tgtEl>
                                        <p:attrNameLst>
                                          <p:attrName>ppt_w</p:attrName>
                                        </p:attrNameLst>
                                      </p:cBhvr>
                                      <p:tavLst>
                                        <p:tav tm="0">
                                          <p:val>
                                            <p:fltVal val="0"/>
                                          </p:val>
                                        </p:tav>
                                        <p:tav tm="100000">
                                          <p:val>
                                            <p:strVal val="#ppt_w"/>
                                          </p:val>
                                        </p:tav>
                                      </p:tavLst>
                                    </p:anim>
                                    <p:anim calcmode="lin" valueType="num">
                                      <p:cBhvr>
                                        <p:cTn id="46" dur="700" fill="hold"/>
                                        <p:tgtEl>
                                          <p:spTgt spid="114"/>
                                        </p:tgtEl>
                                        <p:attrNameLst>
                                          <p:attrName>ppt_h</p:attrName>
                                        </p:attrNameLst>
                                      </p:cBhvr>
                                      <p:tavLst>
                                        <p:tav tm="0">
                                          <p:val>
                                            <p:fltVal val="0"/>
                                          </p:val>
                                        </p:tav>
                                        <p:tav tm="100000">
                                          <p:val>
                                            <p:strVal val="#ppt_h"/>
                                          </p:val>
                                        </p:tav>
                                      </p:tavLst>
                                    </p:anim>
                                    <p:anim calcmode="lin" valueType="num">
                                      <p:cBhvr>
                                        <p:cTn id="47" dur="7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48" dur="700" fill="hold"/>
                                        <p:tgtEl>
                                          <p:spTgt spid="114"/>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anim calcmode="lin" valueType="num">
                                      <p:cBhvr>
                                        <p:cTn id="51" dur="700" fill="hold"/>
                                        <p:tgtEl>
                                          <p:spTgt spid="115"/>
                                        </p:tgtEl>
                                        <p:attrNameLst>
                                          <p:attrName>ppt_w</p:attrName>
                                        </p:attrNameLst>
                                      </p:cBhvr>
                                      <p:tavLst>
                                        <p:tav tm="0">
                                          <p:val>
                                            <p:fltVal val="0"/>
                                          </p:val>
                                        </p:tav>
                                        <p:tav tm="100000">
                                          <p:val>
                                            <p:strVal val="#ppt_w"/>
                                          </p:val>
                                        </p:tav>
                                      </p:tavLst>
                                    </p:anim>
                                    <p:anim calcmode="lin" valueType="num">
                                      <p:cBhvr>
                                        <p:cTn id="52" dur="700" fill="hold"/>
                                        <p:tgtEl>
                                          <p:spTgt spid="115"/>
                                        </p:tgtEl>
                                        <p:attrNameLst>
                                          <p:attrName>ppt_h</p:attrName>
                                        </p:attrNameLst>
                                      </p:cBhvr>
                                      <p:tavLst>
                                        <p:tav tm="0">
                                          <p:val>
                                            <p:fltVal val="0"/>
                                          </p:val>
                                        </p:tav>
                                        <p:tav tm="100000">
                                          <p:val>
                                            <p:strVal val="#ppt_h"/>
                                          </p:val>
                                        </p:tav>
                                      </p:tavLst>
                                    </p:anim>
                                    <p:anim calcmode="lin" valueType="num">
                                      <p:cBhvr>
                                        <p:cTn id="53" dur="700" fill="hold"/>
                                        <p:tgtEl>
                                          <p:spTgt spid="115"/>
                                        </p:tgtEl>
                                        <p:attrNameLst>
                                          <p:attrName>ppt_x</p:attrName>
                                        </p:attrNameLst>
                                      </p:cBhvr>
                                      <p:tavLst>
                                        <p:tav tm="0" fmla="#ppt_x+(cos(-2*pi*(1-$))*-#ppt_x-sin(-2*pi*(1-$))*(1-#ppt_y))*(1-$)">
                                          <p:val>
                                            <p:fltVal val="0"/>
                                          </p:val>
                                        </p:tav>
                                        <p:tav tm="100000">
                                          <p:val>
                                            <p:fltVal val="1"/>
                                          </p:val>
                                        </p:tav>
                                      </p:tavLst>
                                    </p:anim>
                                    <p:anim calcmode="lin" valueType="num">
                                      <p:cBhvr>
                                        <p:cTn id="54" dur="700" fill="hold"/>
                                        <p:tgtEl>
                                          <p:spTgt spid="1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61"/>
          <p:cNvSpPr/>
          <p:nvPr/>
        </p:nvSpPr>
        <p:spPr>
          <a:xfrm rot="19994520" flipH="1" flipV="1">
            <a:off x="4866110" y="2302382"/>
            <a:ext cx="1804743" cy="1951270"/>
          </a:xfrm>
          <a:custGeom>
            <a:avLst/>
            <a:gdLst>
              <a:gd name="connsiteX0" fmla="*/ 0 w 1780683"/>
              <a:gd name="connsiteY0" fmla="*/ 384784 h 1934249"/>
              <a:gd name="connsiteX1" fmla="*/ 199742 w 1780683"/>
              <a:gd name="connsiteY1" fmla="*/ 0 h 1934249"/>
              <a:gd name="connsiteX2" fmla="*/ 1780683 w 1780683"/>
              <a:gd name="connsiteY2" fmla="*/ 1731655 h 1934249"/>
              <a:gd name="connsiteX3" fmla="*/ 1657051 w 1780683"/>
              <a:gd name="connsiteY3" fmla="*/ 1934249 h 1934249"/>
              <a:gd name="connsiteX4" fmla="*/ 0 w 1780683"/>
              <a:gd name="connsiteY4" fmla="*/ 384784 h 193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683" h="1934249">
                <a:moveTo>
                  <a:pt x="0" y="384784"/>
                </a:moveTo>
                <a:lnTo>
                  <a:pt x="199742" y="0"/>
                </a:lnTo>
                <a:lnTo>
                  <a:pt x="1780683" y="1731655"/>
                </a:lnTo>
                <a:lnTo>
                  <a:pt x="1657051" y="1934249"/>
                </a:lnTo>
                <a:lnTo>
                  <a:pt x="0" y="384784"/>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4653441" y="4705852"/>
            <a:ext cx="1114313" cy="1048084"/>
          </a:xfrm>
          <a:custGeom>
            <a:avLst/>
            <a:gdLst>
              <a:gd name="connsiteX0" fmla="*/ 1114313 w 1114313"/>
              <a:gd name="connsiteY0" fmla="*/ 0 h 1048084"/>
              <a:gd name="connsiteX1" fmla="*/ 1114313 w 1114313"/>
              <a:gd name="connsiteY1" fmla="*/ 406682 h 1048084"/>
              <a:gd name="connsiteX2" fmla="*/ 0 w 1114313"/>
              <a:gd name="connsiteY2" fmla="*/ 1048084 h 1048084"/>
              <a:gd name="connsiteX3" fmla="*/ 0 w 1114313"/>
              <a:gd name="connsiteY3" fmla="*/ 563093 h 1048084"/>
            </a:gdLst>
            <a:ahLst/>
            <a:cxnLst>
              <a:cxn ang="0">
                <a:pos x="connsiteX0" y="connsiteY0"/>
              </a:cxn>
              <a:cxn ang="0">
                <a:pos x="connsiteX1" y="connsiteY1"/>
              </a:cxn>
              <a:cxn ang="0">
                <a:pos x="connsiteX2" y="connsiteY2"/>
              </a:cxn>
              <a:cxn ang="0">
                <a:pos x="connsiteX3" y="connsiteY3"/>
              </a:cxn>
            </a:cxnLst>
            <a:rect l="l" t="t" r="r" b="b"/>
            <a:pathLst>
              <a:path w="1114313" h="1048084">
                <a:moveTo>
                  <a:pt x="1114313" y="0"/>
                </a:moveTo>
                <a:lnTo>
                  <a:pt x="1114313" y="406682"/>
                </a:lnTo>
                <a:lnTo>
                  <a:pt x="0" y="1048084"/>
                </a:lnTo>
                <a:lnTo>
                  <a:pt x="0" y="563093"/>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任意多边形 51"/>
          <p:cNvSpPr/>
          <p:nvPr/>
        </p:nvSpPr>
        <p:spPr>
          <a:xfrm>
            <a:off x="5759645" y="3812513"/>
            <a:ext cx="1072110" cy="893339"/>
          </a:xfrm>
          <a:custGeom>
            <a:avLst/>
            <a:gdLst>
              <a:gd name="connsiteX0" fmla="*/ 1072110 w 1072110"/>
              <a:gd name="connsiteY0" fmla="*/ 0 h 893339"/>
              <a:gd name="connsiteX1" fmla="*/ 1072110 w 1072110"/>
              <a:gd name="connsiteY1" fmla="*/ 336344 h 893339"/>
              <a:gd name="connsiteX2" fmla="*/ 0 w 1072110"/>
              <a:gd name="connsiteY2" fmla="*/ 893339 h 893339"/>
              <a:gd name="connsiteX3" fmla="*/ 0 w 1072110"/>
              <a:gd name="connsiteY3" fmla="*/ 436483 h 893339"/>
              <a:gd name="connsiteX4" fmla="*/ 1072110 w 1072110"/>
              <a:gd name="connsiteY4" fmla="*/ 0 h 89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110" h="893339">
                <a:moveTo>
                  <a:pt x="1072110" y="0"/>
                </a:moveTo>
                <a:lnTo>
                  <a:pt x="1072110" y="336344"/>
                </a:lnTo>
                <a:lnTo>
                  <a:pt x="0" y="893339"/>
                </a:lnTo>
                <a:lnTo>
                  <a:pt x="0" y="436483"/>
                </a:lnTo>
                <a:lnTo>
                  <a:pt x="1072110" y="0"/>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3" name="任意多边形 52"/>
          <p:cNvSpPr/>
          <p:nvPr/>
        </p:nvSpPr>
        <p:spPr>
          <a:xfrm>
            <a:off x="6833502" y="3065763"/>
            <a:ext cx="1072110" cy="746750"/>
          </a:xfrm>
          <a:custGeom>
            <a:avLst/>
            <a:gdLst>
              <a:gd name="connsiteX0" fmla="*/ 1072110 w 1072110"/>
              <a:gd name="connsiteY0" fmla="*/ 0 h 808933"/>
              <a:gd name="connsiteX1" fmla="*/ 1072110 w 1072110"/>
              <a:gd name="connsiteY1" fmla="*/ 350412 h 808933"/>
              <a:gd name="connsiteX2" fmla="*/ 0 w 1072110"/>
              <a:gd name="connsiteY2" fmla="*/ 808933 h 808933"/>
              <a:gd name="connsiteX3" fmla="*/ 0 w 1072110"/>
              <a:gd name="connsiteY3" fmla="*/ 352077 h 808933"/>
              <a:gd name="connsiteX4" fmla="*/ 1072110 w 1072110"/>
              <a:gd name="connsiteY4" fmla="*/ 0 h 808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110" h="808933">
                <a:moveTo>
                  <a:pt x="1072110" y="0"/>
                </a:moveTo>
                <a:lnTo>
                  <a:pt x="1072110" y="350412"/>
                </a:lnTo>
                <a:lnTo>
                  <a:pt x="0" y="808933"/>
                </a:lnTo>
                <a:lnTo>
                  <a:pt x="0" y="352077"/>
                </a:lnTo>
                <a:lnTo>
                  <a:pt x="1072110" y="0"/>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4" name="任意多边形 53"/>
          <p:cNvSpPr/>
          <p:nvPr/>
        </p:nvSpPr>
        <p:spPr>
          <a:xfrm>
            <a:off x="7892716" y="2461712"/>
            <a:ext cx="973637" cy="618930"/>
          </a:xfrm>
          <a:custGeom>
            <a:avLst/>
            <a:gdLst>
              <a:gd name="connsiteX0" fmla="*/ 973637 w 973637"/>
              <a:gd name="connsiteY0" fmla="*/ 0 h 618930"/>
              <a:gd name="connsiteX1" fmla="*/ 973637 w 973637"/>
              <a:gd name="connsiteY1" fmla="*/ 301075 h 618930"/>
              <a:gd name="connsiteX2" fmla="*/ 973636 w 973637"/>
              <a:gd name="connsiteY2" fmla="*/ 301086 h 618930"/>
              <a:gd name="connsiteX3" fmla="*/ 0 w 973637"/>
              <a:gd name="connsiteY3" fmla="*/ 618930 h 618930"/>
              <a:gd name="connsiteX4" fmla="*/ 0 w 973637"/>
              <a:gd name="connsiteY4" fmla="*/ 246480 h 61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37" h="618930">
                <a:moveTo>
                  <a:pt x="973637" y="0"/>
                </a:moveTo>
                <a:lnTo>
                  <a:pt x="973637" y="301075"/>
                </a:lnTo>
                <a:lnTo>
                  <a:pt x="973636" y="301086"/>
                </a:lnTo>
                <a:lnTo>
                  <a:pt x="0" y="618930"/>
                </a:lnTo>
                <a:lnTo>
                  <a:pt x="0" y="246480"/>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矩形 61"/>
          <p:cNvSpPr/>
          <p:nvPr/>
        </p:nvSpPr>
        <p:spPr>
          <a:xfrm rot="19994520">
            <a:off x="3328915" y="3021375"/>
            <a:ext cx="2041821" cy="2276322"/>
          </a:xfrm>
          <a:custGeom>
            <a:avLst/>
            <a:gdLst>
              <a:gd name="connsiteX0" fmla="*/ 0 w 2041821"/>
              <a:gd name="connsiteY0" fmla="*/ 0 h 2276322"/>
              <a:gd name="connsiteX1" fmla="*/ 826958 w 2041821"/>
              <a:gd name="connsiteY1" fmla="*/ 183545 h 2276322"/>
              <a:gd name="connsiteX2" fmla="*/ 2041821 w 2041821"/>
              <a:gd name="connsiteY2" fmla="*/ 2266280 h 2276322"/>
              <a:gd name="connsiteX3" fmla="*/ 786403 w 2041821"/>
              <a:gd name="connsiteY3" fmla="*/ 2276322 h 2276322"/>
              <a:gd name="connsiteX4" fmla="*/ 0 w 2041821"/>
              <a:gd name="connsiteY4" fmla="*/ 0 h 22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21" h="2276322">
                <a:moveTo>
                  <a:pt x="0" y="0"/>
                </a:moveTo>
                <a:lnTo>
                  <a:pt x="826958" y="183545"/>
                </a:lnTo>
                <a:lnTo>
                  <a:pt x="2041821" y="2266280"/>
                </a:lnTo>
                <a:lnTo>
                  <a:pt x="786403" y="2276322"/>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61"/>
          <p:cNvSpPr/>
          <p:nvPr/>
        </p:nvSpPr>
        <p:spPr>
          <a:xfrm rot="19994520" flipH="1" flipV="1">
            <a:off x="3361977" y="3314927"/>
            <a:ext cx="929037" cy="2686229"/>
          </a:xfrm>
          <a:custGeom>
            <a:avLst/>
            <a:gdLst>
              <a:gd name="connsiteX0" fmla="*/ 0 w 929037"/>
              <a:gd name="connsiteY0" fmla="*/ 409907 h 2686229"/>
              <a:gd name="connsiteX1" fmla="*/ 212409 w 929037"/>
              <a:gd name="connsiteY1" fmla="*/ 0 h 2686229"/>
              <a:gd name="connsiteX2" fmla="*/ 929037 w 929037"/>
              <a:gd name="connsiteY2" fmla="*/ 2445952 h 2686229"/>
              <a:gd name="connsiteX3" fmla="*/ 786403 w 929037"/>
              <a:gd name="connsiteY3" fmla="*/ 2686229 h 2686229"/>
              <a:gd name="connsiteX4" fmla="*/ 0 w 929037"/>
              <a:gd name="connsiteY4" fmla="*/ 409907 h 268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037" h="2686229">
                <a:moveTo>
                  <a:pt x="0" y="409907"/>
                </a:moveTo>
                <a:lnTo>
                  <a:pt x="212409" y="0"/>
                </a:lnTo>
                <a:lnTo>
                  <a:pt x="929037" y="2445952"/>
                </a:lnTo>
                <a:lnTo>
                  <a:pt x="786403" y="2686229"/>
                </a:lnTo>
                <a:lnTo>
                  <a:pt x="0" y="409907"/>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61"/>
          <p:cNvSpPr/>
          <p:nvPr/>
        </p:nvSpPr>
        <p:spPr>
          <a:xfrm rot="19994520" flipH="1" flipV="1">
            <a:off x="4079076" y="2766980"/>
            <a:ext cx="1414605" cy="2285434"/>
          </a:xfrm>
          <a:custGeom>
            <a:avLst/>
            <a:gdLst>
              <a:gd name="connsiteX0" fmla="*/ 0 w 1414605"/>
              <a:gd name="connsiteY0" fmla="*/ 384784 h 2285434"/>
              <a:gd name="connsiteX1" fmla="*/ 199742 w 1414605"/>
              <a:gd name="connsiteY1" fmla="*/ 0 h 2285434"/>
              <a:gd name="connsiteX2" fmla="*/ 1414605 w 1414605"/>
              <a:gd name="connsiteY2" fmla="*/ 2082735 h 2285434"/>
              <a:gd name="connsiteX3" fmla="*/ 1322429 w 1414605"/>
              <a:gd name="connsiteY3" fmla="*/ 2285434 h 2285434"/>
              <a:gd name="connsiteX4" fmla="*/ 0 w 1414605"/>
              <a:gd name="connsiteY4" fmla="*/ 384784 h 228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605" h="2285434">
                <a:moveTo>
                  <a:pt x="0" y="384784"/>
                </a:moveTo>
                <a:lnTo>
                  <a:pt x="199742" y="0"/>
                </a:lnTo>
                <a:lnTo>
                  <a:pt x="1414605" y="2082735"/>
                </a:lnTo>
                <a:lnTo>
                  <a:pt x="1322429" y="2285434"/>
                </a:lnTo>
                <a:lnTo>
                  <a:pt x="0" y="384784"/>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61"/>
          <p:cNvSpPr/>
          <p:nvPr/>
        </p:nvSpPr>
        <p:spPr>
          <a:xfrm rot="19994520">
            <a:off x="4034848" y="2499155"/>
            <a:ext cx="2483160" cy="1984658"/>
          </a:xfrm>
          <a:custGeom>
            <a:avLst/>
            <a:gdLst>
              <a:gd name="connsiteX0" fmla="*/ 0 w 2483160"/>
              <a:gd name="connsiteY0" fmla="*/ 0 h 1984658"/>
              <a:gd name="connsiteX1" fmla="*/ 902219 w 2483160"/>
              <a:gd name="connsiteY1" fmla="*/ 253003 h 1984658"/>
              <a:gd name="connsiteX2" fmla="*/ 2483160 w 2483160"/>
              <a:gd name="connsiteY2" fmla="*/ 1984658 h 1984658"/>
              <a:gd name="connsiteX3" fmla="*/ 1322429 w 2483160"/>
              <a:gd name="connsiteY3" fmla="*/ 1900650 h 1984658"/>
              <a:gd name="connsiteX4" fmla="*/ 0 w 2483160"/>
              <a:gd name="connsiteY4" fmla="*/ 0 h 1984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160" h="1984658">
                <a:moveTo>
                  <a:pt x="0" y="0"/>
                </a:moveTo>
                <a:lnTo>
                  <a:pt x="902219" y="253003"/>
                </a:lnTo>
                <a:lnTo>
                  <a:pt x="2483160" y="1984658"/>
                </a:lnTo>
                <a:lnTo>
                  <a:pt x="1322429" y="190065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2807017" y="4867349"/>
            <a:ext cx="1185855" cy="0"/>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rgbClr val="FDFDF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8749167" y="2599709"/>
            <a:ext cx="864317" cy="40713"/>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rgbClr val="FDFDF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6399507" y="4285735"/>
            <a:ext cx="864317" cy="40713"/>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rgbClr val="FDFDF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3519772" y="2866064"/>
            <a:ext cx="1185855" cy="0"/>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rgbClr val="FDFDFD"/>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1"/>
          <p:cNvSpPr/>
          <p:nvPr/>
        </p:nvSpPr>
        <p:spPr>
          <a:xfrm rot="19994520">
            <a:off x="4893907" y="2047854"/>
            <a:ext cx="2759717" cy="1745711"/>
          </a:xfrm>
          <a:custGeom>
            <a:avLst/>
            <a:gdLst>
              <a:gd name="connsiteX0" fmla="*/ 0 w 2722925"/>
              <a:gd name="connsiteY0" fmla="*/ 0 h 1730483"/>
              <a:gd name="connsiteX1" fmla="*/ 861818 w 2722925"/>
              <a:gd name="connsiteY1" fmla="*/ 247334 h 1730483"/>
              <a:gd name="connsiteX2" fmla="*/ 2722925 w 2722925"/>
              <a:gd name="connsiteY2" fmla="*/ 1730483 h 1730483"/>
              <a:gd name="connsiteX3" fmla="*/ 1657051 w 2722925"/>
              <a:gd name="connsiteY3" fmla="*/ 1549465 h 1730483"/>
              <a:gd name="connsiteX4" fmla="*/ 0 w 2722925"/>
              <a:gd name="connsiteY4" fmla="*/ 0 h 173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925" h="1730483">
                <a:moveTo>
                  <a:pt x="0" y="0"/>
                </a:moveTo>
                <a:lnTo>
                  <a:pt x="861818" y="247334"/>
                </a:lnTo>
                <a:lnTo>
                  <a:pt x="2722925" y="1730483"/>
                </a:lnTo>
                <a:lnTo>
                  <a:pt x="1657051" y="1549465"/>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1"/>
          <p:cNvSpPr/>
          <p:nvPr/>
        </p:nvSpPr>
        <p:spPr>
          <a:xfrm rot="19994520">
            <a:off x="5791203" y="1583714"/>
            <a:ext cx="2892301" cy="1607750"/>
          </a:xfrm>
          <a:custGeom>
            <a:avLst/>
            <a:gdLst>
              <a:gd name="connsiteX0" fmla="*/ 0 w 2853741"/>
              <a:gd name="connsiteY0" fmla="*/ 0 h 1593725"/>
              <a:gd name="connsiteX1" fmla="*/ 1041372 w 2853741"/>
              <a:gd name="connsiteY1" fmla="*/ 385142 h 1593725"/>
              <a:gd name="connsiteX2" fmla="*/ 2853741 w 2853741"/>
              <a:gd name="connsiteY2" fmla="*/ 1593725 h 1593725"/>
              <a:gd name="connsiteX3" fmla="*/ 1881082 w 2853741"/>
              <a:gd name="connsiteY3" fmla="*/ 1381839 h 1593725"/>
              <a:gd name="connsiteX4" fmla="*/ 0 w 2853741"/>
              <a:gd name="connsiteY4" fmla="*/ 0 h 159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741" h="1593725">
                <a:moveTo>
                  <a:pt x="0" y="0"/>
                </a:moveTo>
                <a:lnTo>
                  <a:pt x="1041372" y="385142"/>
                </a:lnTo>
                <a:lnTo>
                  <a:pt x="2853741" y="1593725"/>
                </a:lnTo>
                <a:lnTo>
                  <a:pt x="1881082" y="1381839"/>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1"/>
          <p:cNvSpPr/>
          <p:nvPr/>
        </p:nvSpPr>
        <p:spPr>
          <a:xfrm rot="19994520" flipH="1" flipV="1">
            <a:off x="5722876" y="1827004"/>
            <a:ext cx="2050801" cy="1738259"/>
          </a:xfrm>
          <a:custGeom>
            <a:avLst/>
            <a:gdLst>
              <a:gd name="connsiteX0" fmla="*/ 0 w 2023460"/>
              <a:gd name="connsiteY0" fmla="*/ 341257 h 1723096"/>
              <a:gd name="connsiteX1" fmla="*/ 162353 w 2023460"/>
              <a:gd name="connsiteY1" fmla="*/ 0 h 1723096"/>
              <a:gd name="connsiteX2" fmla="*/ 2023460 w 2023460"/>
              <a:gd name="connsiteY2" fmla="*/ 1483149 h 1723096"/>
              <a:gd name="connsiteX3" fmla="*/ 1881082 w 2023460"/>
              <a:gd name="connsiteY3" fmla="*/ 1723096 h 1723096"/>
              <a:gd name="connsiteX4" fmla="*/ 0 w 2023460"/>
              <a:gd name="connsiteY4" fmla="*/ 341257 h 1723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460" h="1723096">
                <a:moveTo>
                  <a:pt x="0" y="341257"/>
                </a:moveTo>
                <a:lnTo>
                  <a:pt x="162353" y="0"/>
                </a:lnTo>
                <a:lnTo>
                  <a:pt x="2023460" y="1483149"/>
                </a:lnTo>
                <a:lnTo>
                  <a:pt x="1881082" y="1723096"/>
                </a:lnTo>
                <a:lnTo>
                  <a:pt x="0" y="341257"/>
                </a:lnTo>
                <a:close/>
              </a:path>
            </a:pathLst>
          </a:custGeom>
          <a:gradFill>
            <a:gsLst>
              <a:gs pos="0">
                <a:schemeClr val="bg1"/>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878488" y="2410885"/>
            <a:ext cx="3058782" cy="584775"/>
          </a:xfrm>
          <a:prstGeom prst="rect">
            <a:avLst/>
          </a:prstGeom>
          <a:noFill/>
        </p:spPr>
        <p:txBody>
          <a:bodyPr wrap="square" rtlCol="0">
            <a:spAutoFit/>
          </a:bodyPr>
          <a:lstStyle/>
          <a:p>
            <a:r>
              <a:rPr lang="en-US" altLang="zh-CN" sz="1600">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67" name="文本框 66"/>
          <p:cNvSpPr txBox="1"/>
          <p:nvPr/>
        </p:nvSpPr>
        <p:spPr>
          <a:xfrm>
            <a:off x="896161" y="2000816"/>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70" name="文本框 69"/>
          <p:cNvSpPr txBox="1"/>
          <p:nvPr/>
        </p:nvSpPr>
        <p:spPr>
          <a:xfrm>
            <a:off x="420388" y="4495749"/>
            <a:ext cx="3058782" cy="584775"/>
          </a:xfrm>
          <a:prstGeom prst="rect">
            <a:avLst/>
          </a:prstGeom>
          <a:noFill/>
        </p:spPr>
        <p:txBody>
          <a:bodyPr wrap="square" rtlCol="0">
            <a:spAutoFit/>
          </a:bodyPr>
          <a:lstStyle/>
          <a:p>
            <a:r>
              <a:rPr lang="en-US" altLang="zh-CN" sz="1600">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71" name="文本框 70"/>
          <p:cNvSpPr txBox="1"/>
          <p:nvPr/>
        </p:nvSpPr>
        <p:spPr>
          <a:xfrm>
            <a:off x="438061" y="4085680"/>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72" name="文本框 71"/>
          <p:cNvSpPr txBox="1"/>
          <p:nvPr/>
        </p:nvSpPr>
        <p:spPr>
          <a:xfrm>
            <a:off x="7399460" y="4510045"/>
            <a:ext cx="3058782" cy="584775"/>
          </a:xfrm>
          <a:prstGeom prst="rect">
            <a:avLst/>
          </a:prstGeom>
          <a:noFill/>
        </p:spPr>
        <p:txBody>
          <a:bodyPr wrap="square" rtlCol="0">
            <a:spAutoFit/>
          </a:bodyPr>
          <a:lstStyle/>
          <a:p>
            <a:r>
              <a:rPr lang="en-US" altLang="zh-CN" sz="1600">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73" name="文本框 72"/>
          <p:cNvSpPr txBox="1"/>
          <p:nvPr/>
        </p:nvSpPr>
        <p:spPr>
          <a:xfrm>
            <a:off x="7417133" y="4099976"/>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sp>
        <p:nvSpPr>
          <p:cNvPr id="74" name="文本框 73"/>
          <p:cNvSpPr txBox="1"/>
          <p:nvPr/>
        </p:nvSpPr>
        <p:spPr>
          <a:xfrm>
            <a:off x="8848680" y="3100560"/>
            <a:ext cx="3058782" cy="584775"/>
          </a:xfrm>
          <a:prstGeom prst="rect">
            <a:avLst/>
          </a:prstGeom>
          <a:noFill/>
        </p:spPr>
        <p:txBody>
          <a:bodyPr wrap="square" rtlCol="0">
            <a:spAutoFit/>
          </a:bodyPr>
          <a:lstStyle/>
          <a:p>
            <a:r>
              <a:rPr lang="en-US" altLang="zh-CN" sz="1600">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sz="1600">
              <a:solidFill>
                <a:schemeClr val="bg1"/>
              </a:solidFill>
              <a:latin typeface="微软雅黑 Light" panose="020B0502040204020203" pitchFamily="34" charset="-122"/>
              <a:ea typeface="微软雅黑 Light" panose="020B0502040204020203" pitchFamily="34" charset="-122"/>
            </a:endParaRPr>
          </a:p>
        </p:txBody>
      </p:sp>
      <p:sp>
        <p:nvSpPr>
          <p:cNvPr id="75" name="文本框 74"/>
          <p:cNvSpPr txBox="1"/>
          <p:nvPr/>
        </p:nvSpPr>
        <p:spPr>
          <a:xfrm>
            <a:off x="8866353" y="2690491"/>
            <a:ext cx="2647950" cy="400110"/>
          </a:xfrm>
          <a:prstGeom prst="rect">
            <a:avLst/>
          </a:prstGeom>
          <a:noFill/>
        </p:spPr>
        <p:txBody>
          <a:bodyPr wrap="square" rtlCol="0">
            <a:spAutoFit/>
          </a:bodyPr>
          <a:lstStyle/>
          <a:p>
            <a:r>
              <a:rPr lang="en-US" altLang="zh-CN" sz="2000">
                <a:solidFill>
                  <a:schemeClr val="bg1"/>
                </a:solidFill>
                <a:latin typeface="微软雅黑 Light" panose="020B0502040204020203" pitchFamily="34" charset="-122"/>
                <a:ea typeface="微软雅黑 Light" panose="020B0502040204020203" pitchFamily="34" charset="-122"/>
              </a:rPr>
              <a:t>ADD YOUR TITLE </a:t>
            </a:r>
            <a:endParaRPr lang="zh-CN" altLang="en-US" sz="2000">
              <a:solidFill>
                <a:schemeClr val="bg1"/>
              </a:solidFill>
              <a:latin typeface="微软雅黑 Light" panose="020B0502040204020203" pitchFamily="34" charset="-122"/>
              <a:ea typeface="微软雅黑 Light" panose="020B0502040204020203" pitchFamily="34" charset="-122"/>
            </a:endParaRPr>
          </a:p>
        </p:txBody>
      </p:sp>
      <p:grpSp>
        <p:nvGrpSpPr>
          <p:cNvPr id="28" name="组合 27"/>
          <p:cNvGrpSpPr/>
          <p:nvPr/>
        </p:nvGrpSpPr>
        <p:grpSpPr>
          <a:xfrm>
            <a:off x="75679" y="31986"/>
            <a:ext cx="790115" cy="787014"/>
            <a:chOff x="3259241" y="1649414"/>
            <a:chExt cx="1846159" cy="1838914"/>
          </a:xfrm>
        </p:grpSpPr>
        <p:sp>
          <p:nvSpPr>
            <p:cNvPr id="29"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9"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1"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2"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3"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4"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15" name="文本框 114"/>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16" name="直接连接符 115"/>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8" name="文本框 117"/>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19" name="文本框 118"/>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par>
                                <p:cTn id="8" presetID="22" presetClass="entr" presetSubtype="4"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wipe(down)">
                                      <p:cBhvr>
                                        <p:cTn id="10" dur="500"/>
                                        <p:tgtEl>
                                          <p:spTgt spid="11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p:cTn id="19" dur="700" fill="hold"/>
                                        <p:tgtEl>
                                          <p:spTgt spid="115"/>
                                        </p:tgtEl>
                                        <p:attrNameLst>
                                          <p:attrName>ppt_w</p:attrName>
                                        </p:attrNameLst>
                                      </p:cBhvr>
                                      <p:tavLst>
                                        <p:tav tm="0">
                                          <p:val>
                                            <p:fltVal val="0"/>
                                          </p:val>
                                        </p:tav>
                                        <p:tav tm="100000">
                                          <p:val>
                                            <p:strVal val="#ppt_w"/>
                                          </p:val>
                                        </p:tav>
                                      </p:tavLst>
                                    </p:anim>
                                    <p:anim calcmode="lin" valueType="num">
                                      <p:cBhvr>
                                        <p:cTn id="20" dur="700" fill="hold"/>
                                        <p:tgtEl>
                                          <p:spTgt spid="115"/>
                                        </p:tgtEl>
                                        <p:attrNameLst>
                                          <p:attrName>ppt_h</p:attrName>
                                        </p:attrNameLst>
                                      </p:cBhvr>
                                      <p:tavLst>
                                        <p:tav tm="0">
                                          <p:val>
                                            <p:fltVal val="0"/>
                                          </p:val>
                                        </p:tav>
                                        <p:tav tm="100000">
                                          <p:val>
                                            <p:strVal val="#ppt_h"/>
                                          </p:val>
                                        </p:tav>
                                      </p:tavLst>
                                    </p:anim>
                                    <p:anim calcmode="lin" valueType="num">
                                      <p:cBhvr>
                                        <p:cTn id="21" dur="700" fill="hold"/>
                                        <p:tgtEl>
                                          <p:spTgt spid="115"/>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115"/>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anim calcmode="lin" valueType="num">
                                      <p:cBhvr>
                                        <p:cTn id="25" dur="700" fill="hold"/>
                                        <p:tgtEl>
                                          <p:spTgt spid="118"/>
                                        </p:tgtEl>
                                        <p:attrNameLst>
                                          <p:attrName>ppt_w</p:attrName>
                                        </p:attrNameLst>
                                      </p:cBhvr>
                                      <p:tavLst>
                                        <p:tav tm="0">
                                          <p:val>
                                            <p:fltVal val="0"/>
                                          </p:val>
                                        </p:tav>
                                        <p:tav tm="100000">
                                          <p:val>
                                            <p:strVal val="#ppt_w"/>
                                          </p:val>
                                        </p:tav>
                                      </p:tavLst>
                                    </p:anim>
                                    <p:anim calcmode="lin" valueType="num">
                                      <p:cBhvr>
                                        <p:cTn id="26" dur="700" fill="hold"/>
                                        <p:tgtEl>
                                          <p:spTgt spid="118"/>
                                        </p:tgtEl>
                                        <p:attrNameLst>
                                          <p:attrName>ppt_h</p:attrName>
                                        </p:attrNameLst>
                                      </p:cBhvr>
                                      <p:tavLst>
                                        <p:tav tm="0">
                                          <p:val>
                                            <p:fltVal val="0"/>
                                          </p:val>
                                        </p:tav>
                                        <p:tav tm="100000">
                                          <p:val>
                                            <p:strVal val="#ppt_h"/>
                                          </p:val>
                                        </p:tav>
                                      </p:tavLst>
                                    </p:anim>
                                    <p:anim calcmode="lin" valueType="num">
                                      <p:cBhvr>
                                        <p:cTn id="27" dur="7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11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p:cTn id="31" dur="700" fill="hold"/>
                                        <p:tgtEl>
                                          <p:spTgt spid="119"/>
                                        </p:tgtEl>
                                        <p:attrNameLst>
                                          <p:attrName>ppt_w</p:attrName>
                                        </p:attrNameLst>
                                      </p:cBhvr>
                                      <p:tavLst>
                                        <p:tav tm="0">
                                          <p:val>
                                            <p:fltVal val="0"/>
                                          </p:val>
                                        </p:tav>
                                        <p:tav tm="100000">
                                          <p:val>
                                            <p:strVal val="#ppt_w"/>
                                          </p:val>
                                        </p:tav>
                                      </p:tavLst>
                                    </p:anim>
                                    <p:anim calcmode="lin" valueType="num">
                                      <p:cBhvr>
                                        <p:cTn id="32" dur="700" fill="hold"/>
                                        <p:tgtEl>
                                          <p:spTgt spid="119"/>
                                        </p:tgtEl>
                                        <p:attrNameLst>
                                          <p:attrName>ppt_h</p:attrName>
                                        </p:attrNameLst>
                                      </p:cBhvr>
                                      <p:tavLst>
                                        <p:tav tm="0">
                                          <p:val>
                                            <p:fltVal val="0"/>
                                          </p:val>
                                        </p:tav>
                                        <p:tav tm="100000">
                                          <p:val>
                                            <p:strVal val="#ppt_h"/>
                                          </p:val>
                                        </p:tav>
                                      </p:tavLst>
                                    </p:anim>
                                    <p:anim calcmode="lin" valueType="num">
                                      <p:cBhvr>
                                        <p:cTn id="33" dur="700" fill="hold"/>
                                        <p:tgtEl>
                                          <p:spTgt spid="119"/>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1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8" grpId="0"/>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flipV="1">
            <a:off x="3867784" y="2064775"/>
            <a:ext cx="4460872" cy="1259166"/>
          </a:xfrm>
          <a:custGeom>
            <a:avLst/>
            <a:gdLst>
              <a:gd name="connsiteX0" fmla="*/ 1928081 w 3856164"/>
              <a:gd name="connsiteY0" fmla="*/ 1088476 h 1088476"/>
              <a:gd name="connsiteX1" fmla="*/ 3734157 w 3856164"/>
              <a:gd name="connsiteY1" fmla="*/ 622681 h 1088476"/>
              <a:gd name="connsiteX2" fmla="*/ 3856164 w 3856164"/>
              <a:gd name="connsiteY2" fmla="*/ 543018 h 1088476"/>
              <a:gd name="connsiteX3" fmla="*/ 3500450 w 3856164"/>
              <a:gd name="connsiteY3" fmla="*/ 0 h 1088476"/>
              <a:gd name="connsiteX4" fmla="*/ 3364732 w 3856164"/>
              <a:gd name="connsiteY4" fmla="*/ 55801 h 1088476"/>
              <a:gd name="connsiteX5" fmla="*/ 1928080 w 3856164"/>
              <a:gd name="connsiteY5" fmla="*/ 301996 h 1088476"/>
              <a:gd name="connsiteX6" fmla="*/ 491428 w 3856164"/>
              <a:gd name="connsiteY6" fmla="*/ 55801 h 1088476"/>
              <a:gd name="connsiteX7" fmla="*/ 355714 w 3856164"/>
              <a:gd name="connsiteY7" fmla="*/ 2 h 1088476"/>
              <a:gd name="connsiteX8" fmla="*/ 0 w 3856164"/>
              <a:gd name="connsiteY8" fmla="*/ 543019 h 1088476"/>
              <a:gd name="connsiteX9" fmla="*/ 122006 w 3856164"/>
              <a:gd name="connsiteY9" fmla="*/ 622681 h 1088476"/>
              <a:gd name="connsiteX10" fmla="*/ 1928081 w 3856164"/>
              <a:gd name="connsiteY10" fmla="*/ 1088476 h 108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163" h="1088476">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rgbClr val="FDFDF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V="1">
            <a:off x="4304475" y="3072232"/>
            <a:ext cx="3587490" cy="964317"/>
          </a:xfrm>
          <a:custGeom>
            <a:avLst/>
            <a:gdLst>
              <a:gd name="connsiteX0" fmla="*/ 1550586 w 3101176"/>
              <a:gd name="connsiteY0" fmla="*/ 833596 h 833596"/>
              <a:gd name="connsiteX1" fmla="*/ 2987238 w 3101176"/>
              <a:gd name="connsiteY1" fmla="*/ 587401 h 833596"/>
              <a:gd name="connsiteX2" fmla="*/ 3101176 w 3101176"/>
              <a:gd name="connsiteY2" fmla="*/ 540555 h 833596"/>
              <a:gd name="connsiteX3" fmla="*/ 2747076 w 3101176"/>
              <a:gd name="connsiteY3" fmla="*/ 0 h 833596"/>
              <a:gd name="connsiteX4" fmla="*/ 2723772 w 3101176"/>
              <a:gd name="connsiteY4" fmla="*/ 7598 h 833596"/>
              <a:gd name="connsiteX5" fmla="*/ 1550586 w 3101176"/>
              <a:gd name="connsiteY5" fmla="*/ 167897 h 833596"/>
              <a:gd name="connsiteX6" fmla="*/ 377401 w 3101176"/>
              <a:gd name="connsiteY6" fmla="*/ 7598 h 833596"/>
              <a:gd name="connsiteX7" fmla="*/ 354101 w 3101176"/>
              <a:gd name="connsiteY7" fmla="*/ 2 h 833596"/>
              <a:gd name="connsiteX8" fmla="*/ 0 w 3101176"/>
              <a:gd name="connsiteY8" fmla="*/ 540557 h 833596"/>
              <a:gd name="connsiteX9" fmla="*/ 113934 w 3101176"/>
              <a:gd name="connsiteY9" fmla="*/ 587401 h 833596"/>
              <a:gd name="connsiteX10" fmla="*/ 1550586 w 3101176"/>
              <a:gd name="connsiteY10" fmla="*/ 833596 h 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176" h="83359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rgbClr val="FDFDFD">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V="1">
            <a:off x="4740459" y="3939969"/>
            <a:ext cx="2715525" cy="860872"/>
          </a:xfrm>
          <a:custGeom>
            <a:avLst/>
            <a:gdLst>
              <a:gd name="connsiteX0" fmla="*/ 1173704 w 2347413"/>
              <a:gd name="connsiteY0" fmla="*/ 744174 h 744174"/>
              <a:gd name="connsiteX1" fmla="*/ 2346890 w 2347413"/>
              <a:gd name="connsiteY1" fmla="*/ 583875 h 744174"/>
              <a:gd name="connsiteX2" fmla="*/ 2347413 w 2347413"/>
              <a:gd name="connsiteY2" fmla="*/ 583705 h 744174"/>
              <a:gd name="connsiteX3" fmla="*/ 1965046 w 2347413"/>
              <a:gd name="connsiteY3" fmla="*/ 0 h 744174"/>
              <a:gd name="connsiteX4" fmla="*/ 1781130 w 2347413"/>
              <a:gd name="connsiteY4" fmla="*/ 32004 h 744174"/>
              <a:gd name="connsiteX5" fmla="*/ 1173703 w 2347413"/>
              <a:gd name="connsiteY5" fmla="*/ 73446 h 744174"/>
              <a:gd name="connsiteX6" fmla="*/ 566277 w 2347413"/>
              <a:gd name="connsiteY6" fmla="*/ 32004 h 744174"/>
              <a:gd name="connsiteX7" fmla="*/ 382367 w 2347413"/>
              <a:gd name="connsiteY7" fmla="*/ 1 h 744174"/>
              <a:gd name="connsiteX8" fmla="*/ 0 w 2347413"/>
              <a:gd name="connsiteY8" fmla="*/ 583706 h 744174"/>
              <a:gd name="connsiteX9" fmla="*/ 519 w 2347413"/>
              <a:gd name="connsiteY9" fmla="*/ 583875 h 744174"/>
              <a:gd name="connsiteX10" fmla="*/ 1173704 w 2347413"/>
              <a:gd name="connsiteY10" fmla="*/ 744174 h 7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413" h="744174">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rgbClr val="FDFDFD">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flipV="1">
            <a:off x="5221067" y="4813522"/>
            <a:ext cx="1754310" cy="1417332"/>
          </a:xfrm>
          <a:custGeom>
            <a:avLst/>
            <a:gdLst>
              <a:gd name="connsiteX0" fmla="*/ 758246 w 1516499"/>
              <a:gd name="connsiteY0" fmla="*/ 1225201 h 1225201"/>
              <a:gd name="connsiteX1" fmla="*/ 1365673 w 1516499"/>
              <a:gd name="connsiteY1" fmla="*/ 1183759 h 1225201"/>
              <a:gd name="connsiteX2" fmla="*/ 1516499 w 1516499"/>
              <a:gd name="connsiteY2" fmla="*/ 1157513 h 1225201"/>
              <a:gd name="connsiteX3" fmla="*/ 758249 w 1516499"/>
              <a:gd name="connsiteY3" fmla="*/ 0 h 1225201"/>
              <a:gd name="connsiteX4" fmla="*/ 0 w 1516499"/>
              <a:gd name="connsiteY4" fmla="*/ 1157514 h 1225201"/>
              <a:gd name="connsiteX5" fmla="*/ 150820 w 1516499"/>
              <a:gd name="connsiteY5" fmla="*/ 1183759 h 1225201"/>
              <a:gd name="connsiteX6" fmla="*/ 758246 w 1516499"/>
              <a:gd name="connsiteY6" fmla="*/ 1225201 h 12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499" h="1225201">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rgbClr val="FDFDFD">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a:grpSpLocks noChangeAspect="1"/>
          </p:cNvGrpSpPr>
          <p:nvPr/>
        </p:nvGrpSpPr>
        <p:grpSpPr>
          <a:xfrm>
            <a:off x="5874946" y="2331149"/>
            <a:ext cx="374808" cy="370942"/>
            <a:chOff x="6967126" y="4092464"/>
            <a:chExt cx="453105" cy="448433"/>
          </a:xfrm>
          <a:solidFill>
            <a:srgbClr val="FDFDFD"/>
          </a:solidFill>
          <a:effectLst/>
        </p:grpSpPr>
        <p:sp>
          <p:nvSpPr>
            <p:cNvPr id="25"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a:grpSpLocks noChangeAspect="1"/>
          </p:cNvGrpSpPr>
          <p:nvPr/>
        </p:nvGrpSpPr>
        <p:grpSpPr>
          <a:xfrm>
            <a:off x="5867116" y="3272914"/>
            <a:ext cx="527912" cy="401113"/>
            <a:chOff x="4268086" y="4221191"/>
            <a:chExt cx="509646" cy="387231"/>
          </a:xfrm>
          <a:solidFill>
            <a:srgbClr val="FDFDFD"/>
          </a:solidFill>
          <a:effectLst/>
        </p:grpSpPr>
        <p:sp>
          <p:nvSpPr>
            <p:cNvPr id="2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30" name="组合 29"/>
          <p:cNvGrpSpPr>
            <a:grpSpLocks noChangeAspect="1"/>
          </p:cNvGrpSpPr>
          <p:nvPr/>
        </p:nvGrpSpPr>
        <p:grpSpPr>
          <a:xfrm>
            <a:off x="5910444" y="4129665"/>
            <a:ext cx="358095" cy="400468"/>
            <a:chOff x="5999255" y="3275006"/>
            <a:chExt cx="402656" cy="450303"/>
          </a:xfrm>
          <a:solidFill>
            <a:srgbClr val="FDFDFD"/>
          </a:solidFill>
          <a:effectLst/>
        </p:grpSpPr>
        <p:sp>
          <p:nvSpPr>
            <p:cNvPr id="31"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 name="组合 35"/>
          <p:cNvGrpSpPr/>
          <p:nvPr/>
        </p:nvGrpSpPr>
        <p:grpSpPr>
          <a:xfrm>
            <a:off x="5883390" y="5092828"/>
            <a:ext cx="417697" cy="472430"/>
            <a:chOff x="4994016" y="4872552"/>
            <a:chExt cx="406393" cy="459645"/>
          </a:xfrm>
          <a:solidFill>
            <a:srgbClr val="FDFDFD"/>
          </a:solidFill>
          <a:effectLst/>
        </p:grpSpPr>
        <p:sp>
          <p:nvSpPr>
            <p:cNvPr id="37"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6">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39"/>
          <p:cNvSpPr txBox="1"/>
          <p:nvPr/>
        </p:nvSpPr>
        <p:spPr>
          <a:xfrm>
            <a:off x="669954" y="2452326"/>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1" name="文本框 40"/>
          <p:cNvSpPr txBox="1"/>
          <p:nvPr/>
        </p:nvSpPr>
        <p:spPr>
          <a:xfrm>
            <a:off x="687627" y="2042257"/>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42" name="文本框 41"/>
          <p:cNvSpPr txBox="1"/>
          <p:nvPr/>
        </p:nvSpPr>
        <p:spPr>
          <a:xfrm>
            <a:off x="712515" y="4698426"/>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3" name="文本框 42"/>
          <p:cNvSpPr txBox="1"/>
          <p:nvPr/>
        </p:nvSpPr>
        <p:spPr>
          <a:xfrm>
            <a:off x="730188" y="4288357"/>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44" name="文本框 43"/>
          <p:cNvSpPr txBox="1"/>
          <p:nvPr/>
        </p:nvSpPr>
        <p:spPr>
          <a:xfrm>
            <a:off x="8520345" y="2474844"/>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5" name="文本框 44"/>
          <p:cNvSpPr txBox="1"/>
          <p:nvPr/>
        </p:nvSpPr>
        <p:spPr>
          <a:xfrm>
            <a:off x="8538018" y="2064775"/>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sp>
        <p:nvSpPr>
          <p:cNvPr id="46" name="文本框 45"/>
          <p:cNvSpPr txBox="1"/>
          <p:nvPr/>
        </p:nvSpPr>
        <p:spPr>
          <a:xfrm>
            <a:off x="8562906" y="4720944"/>
            <a:ext cx="3565180" cy="646331"/>
          </a:xfrm>
          <a:prstGeom prst="rect">
            <a:avLst/>
          </a:prstGeom>
          <a:noFill/>
        </p:spPr>
        <p:txBody>
          <a:bodyPr wrap="square" rtlCol="0">
            <a:spAutoFit/>
          </a:bodyPr>
          <a:lstStyle/>
          <a:p>
            <a:r>
              <a:rPr lang="en-US" altLang="zh-CN">
                <a:solidFill>
                  <a:schemeClr val="bg1"/>
                </a:solidFill>
                <a:latin typeface="微软雅黑 Light" panose="020B0502040204020203" pitchFamily="34" charset="-122"/>
                <a:ea typeface="微软雅黑 Light" panose="020B0502040204020203" pitchFamily="34" charset="-122"/>
              </a:rPr>
              <a:t>ADD YOUR TEXT ADD YOUR TEXT ADD YOUR TEXT</a:t>
            </a:r>
            <a:endParaRPr lang="zh-CN" altLang="en-US">
              <a:solidFill>
                <a:schemeClr val="bg1"/>
              </a:solidFill>
              <a:latin typeface="微软雅黑 Light" panose="020B0502040204020203" pitchFamily="34" charset="-122"/>
              <a:ea typeface="微软雅黑 Light" panose="020B0502040204020203" pitchFamily="34" charset="-122"/>
            </a:endParaRPr>
          </a:p>
        </p:txBody>
      </p:sp>
      <p:sp>
        <p:nvSpPr>
          <p:cNvPr id="47" name="文本框 46"/>
          <p:cNvSpPr txBox="1"/>
          <p:nvPr/>
        </p:nvSpPr>
        <p:spPr>
          <a:xfrm>
            <a:off x="8580579" y="4310875"/>
            <a:ext cx="2647950" cy="461665"/>
          </a:xfrm>
          <a:prstGeom prst="rect">
            <a:avLst/>
          </a:prstGeom>
          <a:noFill/>
        </p:spPr>
        <p:txBody>
          <a:bodyPr wrap="square" rtlCol="0">
            <a:spAutoFit/>
          </a:bodyPr>
          <a:lstStyle/>
          <a:p>
            <a:r>
              <a:rPr lang="en-US" altLang="zh-CN" sz="2400">
                <a:solidFill>
                  <a:schemeClr val="bg1"/>
                </a:solidFill>
                <a:latin typeface="微软雅黑 Light" panose="020B0502040204020203" pitchFamily="34" charset="-122"/>
                <a:ea typeface="微软雅黑 Light" panose="020B0502040204020203" pitchFamily="34" charset="-122"/>
              </a:rPr>
              <a:t>ADD YOUR TITLE </a:t>
            </a:r>
            <a:endParaRPr lang="zh-CN" altLang="en-US" sz="2400">
              <a:solidFill>
                <a:schemeClr val="bg1"/>
              </a:solidFill>
              <a:latin typeface="微软雅黑 Light" panose="020B0502040204020203" pitchFamily="34" charset="-122"/>
              <a:ea typeface="微软雅黑 Light" panose="020B0502040204020203" pitchFamily="34" charset="-122"/>
            </a:endParaRPr>
          </a:p>
        </p:txBody>
      </p:sp>
      <p:grpSp>
        <p:nvGrpSpPr>
          <p:cNvPr id="48" name="组合 47"/>
          <p:cNvGrpSpPr/>
          <p:nvPr/>
        </p:nvGrpSpPr>
        <p:grpSpPr>
          <a:xfrm>
            <a:off x="75679" y="31986"/>
            <a:ext cx="790115" cy="787014"/>
            <a:chOff x="3259241" y="1649414"/>
            <a:chExt cx="1846159" cy="1838914"/>
          </a:xfrm>
        </p:grpSpPr>
        <p:sp>
          <p:nvSpPr>
            <p:cNvPr id="49" name="AutoShape 1403"/>
            <p:cNvSpPr>
              <a:spLocks noChangeAspect="1" noChangeArrowheads="1" noTextEdit="1"/>
            </p:cNvSpPr>
            <p:nvPr/>
          </p:nvSpPr>
          <p:spPr bwMode="auto">
            <a:xfrm>
              <a:off x="3271511" y="1649414"/>
              <a:ext cx="1833889" cy="183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Freeform 1405"/>
            <p:cNvSpPr/>
            <p:nvPr/>
          </p:nvSpPr>
          <p:spPr bwMode="auto">
            <a:xfrm>
              <a:off x="3919652" y="2794967"/>
              <a:ext cx="1012407" cy="658191"/>
            </a:xfrm>
            <a:custGeom>
              <a:avLst/>
              <a:gdLst>
                <a:gd name="T0" fmla="*/ 403 w 403"/>
                <a:gd name="T1" fmla="*/ 0 h 262"/>
                <a:gd name="T2" fmla="*/ 400 w 403"/>
                <a:gd name="T3" fmla="*/ 57 h 262"/>
                <a:gd name="T4" fmla="*/ 384 w 403"/>
                <a:gd name="T5" fmla="*/ 112 h 262"/>
                <a:gd name="T6" fmla="*/ 357 w 403"/>
                <a:gd name="T7" fmla="*/ 162 h 262"/>
                <a:gd name="T8" fmla="*/ 317 w 403"/>
                <a:gd name="T9" fmla="*/ 205 h 262"/>
                <a:gd name="T10" fmla="*/ 269 w 403"/>
                <a:gd name="T11" fmla="*/ 236 h 262"/>
                <a:gd name="T12" fmla="*/ 217 w 403"/>
                <a:gd name="T13" fmla="*/ 255 h 262"/>
                <a:gd name="T14" fmla="*/ 159 w 403"/>
                <a:gd name="T15" fmla="*/ 262 h 262"/>
                <a:gd name="T16" fmla="*/ 102 w 403"/>
                <a:gd name="T17" fmla="*/ 255 h 262"/>
                <a:gd name="T18" fmla="*/ 47 w 403"/>
                <a:gd name="T19" fmla="*/ 236 h 262"/>
                <a:gd name="T20" fmla="*/ 0 w 403"/>
                <a:gd name="T21" fmla="*/ 20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2" h="262">
                  <a:moveTo>
                    <a:pt x="403" y="0"/>
                  </a:moveTo>
                  <a:lnTo>
                    <a:pt x="400" y="57"/>
                  </a:lnTo>
                  <a:lnTo>
                    <a:pt x="384" y="112"/>
                  </a:lnTo>
                  <a:lnTo>
                    <a:pt x="357" y="162"/>
                  </a:lnTo>
                  <a:lnTo>
                    <a:pt x="317" y="205"/>
                  </a:lnTo>
                  <a:lnTo>
                    <a:pt x="269" y="236"/>
                  </a:lnTo>
                  <a:lnTo>
                    <a:pt x="217" y="255"/>
                  </a:lnTo>
                  <a:lnTo>
                    <a:pt x="159" y="262"/>
                  </a:lnTo>
                  <a:lnTo>
                    <a:pt x="102" y="255"/>
                  </a:lnTo>
                  <a:lnTo>
                    <a:pt x="47" y="236"/>
                  </a:lnTo>
                  <a:lnTo>
                    <a:pt x="0" y="20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Freeform 1406"/>
            <p:cNvSpPr/>
            <p:nvPr/>
          </p:nvSpPr>
          <p:spPr bwMode="auto">
            <a:xfrm>
              <a:off x="3703605" y="2181996"/>
              <a:ext cx="567752" cy="1120431"/>
            </a:xfrm>
            <a:custGeom>
              <a:avLst/>
              <a:gdLst>
                <a:gd name="T0" fmla="*/ 226 w 226"/>
                <a:gd name="T1" fmla="*/ 0 h 446"/>
                <a:gd name="T2" fmla="*/ 167 w 226"/>
                <a:gd name="T3" fmla="*/ 15 h 446"/>
                <a:gd name="T4" fmla="*/ 114 w 226"/>
                <a:gd name="T5" fmla="*/ 41 h 446"/>
                <a:gd name="T6" fmla="*/ 69 w 226"/>
                <a:gd name="T7" fmla="*/ 79 h 446"/>
                <a:gd name="T8" fmla="*/ 36 w 226"/>
                <a:gd name="T9" fmla="*/ 127 h 446"/>
                <a:gd name="T10" fmla="*/ 12 w 226"/>
                <a:gd name="T11" fmla="*/ 184 h 446"/>
                <a:gd name="T12" fmla="*/ 0 w 226"/>
                <a:gd name="T13" fmla="*/ 239 h 446"/>
                <a:gd name="T14" fmla="*/ 2 w 226"/>
                <a:gd name="T15" fmla="*/ 299 h 446"/>
                <a:gd name="T16" fmla="*/ 19 w 226"/>
                <a:gd name="T17" fmla="*/ 353 h 446"/>
                <a:gd name="T18" fmla="*/ 47 w 226"/>
                <a:gd name="T19" fmla="*/ 403 h 446"/>
                <a:gd name="T20" fmla="*/ 86 w 22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446">
                  <a:moveTo>
                    <a:pt x="226" y="0"/>
                  </a:moveTo>
                  <a:lnTo>
                    <a:pt x="167" y="15"/>
                  </a:lnTo>
                  <a:lnTo>
                    <a:pt x="114" y="41"/>
                  </a:lnTo>
                  <a:lnTo>
                    <a:pt x="69" y="79"/>
                  </a:lnTo>
                  <a:lnTo>
                    <a:pt x="36" y="127"/>
                  </a:lnTo>
                  <a:lnTo>
                    <a:pt x="12" y="184"/>
                  </a:lnTo>
                  <a:lnTo>
                    <a:pt x="0" y="239"/>
                  </a:lnTo>
                  <a:lnTo>
                    <a:pt x="2" y="299"/>
                  </a:lnTo>
                  <a:lnTo>
                    <a:pt x="19" y="353"/>
                  </a:lnTo>
                  <a:lnTo>
                    <a:pt x="47" y="403"/>
                  </a:lnTo>
                  <a:lnTo>
                    <a:pt x="8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Freeform 1407"/>
            <p:cNvSpPr/>
            <p:nvPr/>
          </p:nvSpPr>
          <p:spPr bwMode="auto">
            <a:xfrm>
              <a:off x="4271357" y="2181996"/>
              <a:ext cx="713458" cy="984774"/>
            </a:xfrm>
            <a:custGeom>
              <a:avLst/>
              <a:gdLst>
                <a:gd name="T0" fmla="*/ 236 w 284"/>
                <a:gd name="T1" fmla="*/ 392 h 392"/>
                <a:gd name="T2" fmla="*/ 265 w 284"/>
                <a:gd name="T3" fmla="*/ 344 h 392"/>
                <a:gd name="T4" fmla="*/ 282 w 284"/>
                <a:gd name="T5" fmla="*/ 287 h 392"/>
                <a:gd name="T6" fmla="*/ 284 w 284"/>
                <a:gd name="T7" fmla="*/ 229 h 392"/>
                <a:gd name="T8" fmla="*/ 275 w 284"/>
                <a:gd name="T9" fmla="*/ 175 h 392"/>
                <a:gd name="T10" fmla="*/ 248 w 284"/>
                <a:gd name="T11" fmla="*/ 120 h 392"/>
                <a:gd name="T12" fmla="*/ 215 w 284"/>
                <a:gd name="T13" fmla="*/ 74 h 392"/>
                <a:gd name="T14" fmla="*/ 170 w 284"/>
                <a:gd name="T15" fmla="*/ 39 h 392"/>
                <a:gd name="T16" fmla="*/ 115 w 284"/>
                <a:gd name="T17" fmla="*/ 12 h 392"/>
                <a:gd name="T18" fmla="*/ 58 w 284"/>
                <a:gd name="T19" fmla="*/ 0 h 392"/>
                <a:gd name="T20" fmla="*/ 0 w 284"/>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2">
                  <a:moveTo>
                    <a:pt x="236" y="392"/>
                  </a:moveTo>
                  <a:lnTo>
                    <a:pt x="265" y="344"/>
                  </a:lnTo>
                  <a:lnTo>
                    <a:pt x="282" y="287"/>
                  </a:lnTo>
                  <a:lnTo>
                    <a:pt x="284" y="229"/>
                  </a:lnTo>
                  <a:lnTo>
                    <a:pt x="275" y="175"/>
                  </a:lnTo>
                  <a:lnTo>
                    <a:pt x="248" y="120"/>
                  </a:lnTo>
                  <a:lnTo>
                    <a:pt x="215" y="74"/>
                  </a:lnTo>
                  <a:lnTo>
                    <a:pt x="170" y="39"/>
                  </a:lnTo>
                  <a:lnTo>
                    <a:pt x="115" y="12"/>
                  </a:lnTo>
                  <a:lnTo>
                    <a:pt x="58" y="0"/>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 name="Freeform 1408"/>
            <p:cNvSpPr/>
            <p:nvPr/>
          </p:nvSpPr>
          <p:spPr bwMode="auto">
            <a:xfrm>
              <a:off x="3763897" y="2882893"/>
              <a:ext cx="1100334" cy="535094"/>
            </a:xfrm>
            <a:custGeom>
              <a:avLst/>
              <a:gdLst>
                <a:gd name="T0" fmla="*/ 438 w 438"/>
                <a:gd name="T1" fmla="*/ 113 h 213"/>
                <a:gd name="T2" fmla="*/ 400 w 438"/>
                <a:gd name="T3" fmla="*/ 155 h 213"/>
                <a:gd name="T4" fmla="*/ 353 w 438"/>
                <a:gd name="T5" fmla="*/ 187 h 213"/>
                <a:gd name="T6" fmla="*/ 298 w 438"/>
                <a:gd name="T7" fmla="*/ 206 h 213"/>
                <a:gd name="T8" fmla="*/ 241 w 438"/>
                <a:gd name="T9" fmla="*/ 213 h 213"/>
                <a:gd name="T10" fmla="*/ 186 w 438"/>
                <a:gd name="T11" fmla="*/ 206 h 213"/>
                <a:gd name="T12" fmla="*/ 131 w 438"/>
                <a:gd name="T13" fmla="*/ 184 h 213"/>
                <a:gd name="T14" fmla="*/ 83 w 438"/>
                <a:gd name="T15" fmla="*/ 151 h 213"/>
                <a:gd name="T16" fmla="*/ 43 w 438"/>
                <a:gd name="T17" fmla="*/ 108 h 213"/>
                <a:gd name="T18" fmla="*/ 16 w 438"/>
                <a:gd name="T19" fmla="*/ 58 h 213"/>
                <a:gd name="T20" fmla="*/ 0 w 438"/>
                <a:gd name="T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213">
                  <a:moveTo>
                    <a:pt x="438" y="113"/>
                  </a:moveTo>
                  <a:lnTo>
                    <a:pt x="400" y="155"/>
                  </a:lnTo>
                  <a:lnTo>
                    <a:pt x="353" y="187"/>
                  </a:lnTo>
                  <a:lnTo>
                    <a:pt x="298" y="206"/>
                  </a:lnTo>
                  <a:lnTo>
                    <a:pt x="241" y="213"/>
                  </a:lnTo>
                  <a:lnTo>
                    <a:pt x="186" y="206"/>
                  </a:lnTo>
                  <a:lnTo>
                    <a:pt x="131" y="184"/>
                  </a:lnTo>
                  <a:lnTo>
                    <a:pt x="83" y="151"/>
                  </a:lnTo>
                  <a:lnTo>
                    <a:pt x="43" y="108"/>
                  </a:lnTo>
                  <a:lnTo>
                    <a:pt x="16" y="58"/>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1409"/>
            <p:cNvSpPr/>
            <p:nvPr/>
          </p:nvSpPr>
          <p:spPr bwMode="auto">
            <a:xfrm>
              <a:off x="4552721" y="2237264"/>
              <a:ext cx="479826" cy="1115407"/>
            </a:xfrm>
            <a:custGeom>
              <a:avLst/>
              <a:gdLst>
                <a:gd name="T0" fmla="*/ 77 w 191"/>
                <a:gd name="T1" fmla="*/ 0 h 444"/>
                <a:gd name="T2" fmla="*/ 122 w 191"/>
                <a:gd name="T3" fmla="*/ 36 h 444"/>
                <a:gd name="T4" fmla="*/ 158 w 191"/>
                <a:gd name="T5" fmla="*/ 81 h 444"/>
                <a:gd name="T6" fmla="*/ 182 w 191"/>
                <a:gd name="T7" fmla="*/ 133 h 444"/>
                <a:gd name="T8" fmla="*/ 191 w 191"/>
                <a:gd name="T9" fmla="*/ 191 h 444"/>
                <a:gd name="T10" fmla="*/ 189 w 191"/>
                <a:gd name="T11" fmla="*/ 248 h 444"/>
                <a:gd name="T12" fmla="*/ 172 w 191"/>
                <a:gd name="T13" fmla="*/ 303 h 444"/>
                <a:gd name="T14" fmla="*/ 144 w 191"/>
                <a:gd name="T15" fmla="*/ 353 h 444"/>
                <a:gd name="T16" fmla="*/ 103 w 191"/>
                <a:gd name="T17" fmla="*/ 393 h 444"/>
                <a:gd name="T18" fmla="*/ 55 w 191"/>
                <a:gd name="T19" fmla="*/ 424 h 444"/>
                <a:gd name="T20" fmla="*/ 0 w 191"/>
                <a:gd name="T21"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3">
                  <a:moveTo>
                    <a:pt x="77" y="0"/>
                  </a:moveTo>
                  <a:lnTo>
                    <a:pt x="122" y="36"/>
                  </a:lnTo>
                  <a:lnTo>
                    <a:pt x="158" y="81"/>
                  </a:lnTo>
                  <a:lnTo>
                    <a:pt x="182" y="133"/>
                  </a:lnTo>
                  <a:lnTo>
                    <a:pt x="191" y="191"/>
                  </a:lnTo>
                  <a:lnTo>
                    <a:pt x="189" y="248"/>
                  </a:lnTo>
                  <a:lnTo>
                    <a:pt x="172" y="303"/>
                  </a:lnTo>
                  <a:lnTo>
                    <a:pt x="144" y="353"/>
                  </a:lnTo>
                  <a:lnTo>
                    <a:pt x="103" y="393"/>
                  </a:lnTo>
                  <a:lnTo>
                    <a:pt x="55" y="424"/>
                  </a:lnTo>
                  <a:lnTo>
                    <a:pt x="0" y="44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1410"/>
            <p:cNvSpPr/>
            <p:nvPr/>
          </p:nvSpPr>
          <p:spPr bwMode="auto">
            <a:xfrm>
              <a:off x="3643313" y="2415628"/>
              <a:ext cx="617996" cy="1062651"/>
            </a:xfrm>
            <a:custGeom>
              <a:avLst/>
              <a:gdLst>
                <a:gd name="T0" fmla="*/ 69 w 246"/>
                <a:gd name="T1" fmla="*/ 0 h 423"/>
                <a:gd name="T2" fmla="*/ 33 w 246"/>
                <a:gd name="T3" fmla="*/ 46 h 423"/>
                <a:gd name="T4" fmla="*/ 9 w 246"/>
                <a:gd name="T5" fmla="*/ 101 h 423"/>
                <a:gd name="T6" fmla="*/ 0 w 246"/>
                <a:gd name="T7" fmla="*/ 158 h 423"/>
                <a:gd name="T8" fmla="*/ 2 w 246"/>
                <a:gd name="T9" fmla="*/ 217 h 423"/>
                <a:gd name="T10" fmla="*/ 19 w 246"/>
                <a:gd name="T11" fmla="*/ 272 h 423"/>
                <a:gd name="T12" fmla="*/ 48 w 246"/>
                <a:gd name="T13" fmla="*/ 322 h 423"/>
                <a:gd name="T14" fmla="*/ 88 w 246"/>
                <a:gd name="T15" fmla="*/ 365 h 423"/>
                <a:gd name="T16" fmla="*/ 136 w 246"/>
                <a:gd name="T17" fmla="*/ 396 h 423"/>
                <a:gd name="T18" fmla="*/ 188 w 246"/>
                <a:gd name="T19" fmla="*/ 415 h 423"/>
                <a:gd name="T20" fmla="*/ 246 w 246"/>
                <a:gd name="T21"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422">
                  <a:moveTo>
                    <a:pt x="69" y="0"/>
                  </a:moveTo>
                  <a:lnTo>
                    <a:pt x="33" y="46"/>
                  </a:lnTo>
                  <a:lnTo>
                    <a:pt x="9" y="101"/>
                  </a:lnTo>
                  <a:lnTo>
                    <a:pt x="0" y="158"/>
                  </a:lnTo>
                  <a:lnTo>
                    <a:pt x="2" y="217"/>
                  </a:lnTo>
                  <a:lnTo>
                    <a:pt x="19" y="272"/>
                  </a:lnTo>
                  <a:lnTo>
                    <a:pt x="48" y="322"/>
                  </a:lnTo>
                  <a:lnTo>
                    <a:pt x="88" y="365"/>
                  </a:lnTo>
                  <a:lnTo>
                    <a:pt x="136" y="396"/>
                  </a:lnTo>
                  <a:lnTo>
                    <a:pt x="188" y="415"/>
                  </a:lnTo>
                  <a:lnTo>
                    <a:pt x="246" y="42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6" name="Freeform 1411"/>
            <p:cNvSpPr/>
            <p:nvPr/>
          </p:nvSpPr>
          <p:spPr bwMode="auto">
            <a:xfrm>
              <a:off x="3799068" y="2398043"/>
              <a:ext cx="753653" cy="964676"/>
            </a:xfrm>
            <a:custGeom>
              <a:avLst/>
              <a:gdLst>
                <a:gd name="T0" fmla="*/ 33 w 300"/>
                <a:gd name="T1" fmla="*/ 0 h 384"/>
                <a:gd name="T2" fmla="*/ 9 w 300"/>
                <a:gd name="T3" fmla="*/ 55 h 384"/>
                <a:gd name="T4" fmla="*/ 0 w 300"/>
                <a:gd name="T5" fmla="*/ 112 h 384"/>
                <a:gd name="T6" fmla="*/ 2 w 300"/>
                <a:gd name="T7" fmla="*/ 172 h 384"/>
                <a:gd name="T8" fmla="*/ 17 w 300"/>
                <a:gd name="T9" fmla="*/ 229 h 384"/>
                <a:gd name="T10" fmla="*/ 45 w 300"/>
                <a:gd name="T11" fmla="*/ 279 h 384"/>
                <a:gd name="T12" fmla="*/ 86 w 300"/>
                <a:gd name="T13" fmla="*/ 322 h 384"/>
                <a:gd name="T14" fmla="*/ 133 w 300"/>
                <a:gd name="T15" fmla="*/ 356 h 384"/>
                <a:gd name="T16" fmla="*/ 186 w 300"/>
                <a:gd name="T17" fmla="*/ 377 h 384"/>
                <a:gd name="T18" fmla="*/ 243 w 300"/>
                <a:gd name="T19" fmla="*/ 384 h 384"/>
                <a:gd name="T20" fmla="*/ 300 w 300"/>
                <a:gd name="T21" fmla="*/ 3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84">
                  <a:moveTo>
                    <a:pt x="33" y="0"/>
                  </a:moveTo>
                  <a:lnTo>
                    <a:pt x="9" y="55"/>
                  </a:lnTo>
                  <a:lnTo>
                    <a:pt x="0" y="112"/>
                  </a:lnTo>
                  <a:lnTo>
                    <a:pt x="2" y="172"/>
                  </a:lnTo>
                  <a:lnTo>
                    <a:pt x="17" y="229"/>
                  </a:lnTo>
                  <a:lnTo>
                    <a:pt x="45" y="279"/>
                  </a:lnTo>
                  <a:lnTo>
                    <a:pt x="86" y="322"/>
                  </a:lnTo>
                  <a:lnTo>
                    <a:pt x="133" y="356"/>
                  </a:lnTo>
                  <a:lnTo>
                    <a:pt x="186" y="377"/>
                  </a:lnTo>
                  <a:lnTo>
                    <a:pt x="243" y="384"/>
                  </a:lnTo>
                  <a:lnTo>
                    <a:pt x="300" y="38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Freeform 1412"/>
            <p:cNvSpPr/>
            <p:nvPr/>
          </p:nvSpPr>
          <p:spPr bwMode="auto">
            <a:xfrm>
              <a:off x="3821677" y="2021216"/>
              <a:ext cx="1266137" cy="1288747"/>
            </a:xfrm>
            <a:custGeom>
              <a:avLst/>
              <a:gdLst>
                <a:gd name="T0" fmla="*/ 482 w 504"/>
                <a:gd name="T1" fmla="*/ 343 h 513"/>
                <a:gd name="T2" fmla="*/ 501 w 504"/>
                <a:gd name="T3" fmla="*/ 289 h 513"/>
                <a:gd name="T4" fmla="*/ 504 w 504"/>
                <a:gd name="T5" fmla="*/ 231 h 513"/>
                <a:gd name="T6" fmla="*/ 497 w 504"/>
                <a:gd name="T7" fmla="*/ 176 h 513"/>
                <a:gd name="T8" fmla="*/ 473 w 504"/>
                <a:gd name="T9" fmla="*/ 124 h 513"/>
                <a:gd name="T10" fmla="*/ 439 w 504"/>
                <a:gd name="T11" fmla="*/ 76 h 513"/>
                <a:gd name="T12" fmla="*/ 394 w 504"/>
                <a:gd name="T13" fmla="*/ 41 h 513"/>
                <a:gd name="T14" fmla="*/ 342 w 504"/>
                <a:gd name="T15" fmla="*/ 14 h 513"/>
                <a:gd name="T16" fmla="*/ 287 w 504"/>
                <a:gd name="T17" fmla="*/ 0 h 513"/>
                <a:gd name="T18" fmla="*/ 227 w 504"/>
                <a:gd name="T19" fmla="*/ 0 h 513"/>
                <a:gd name="T20" fmla="*/ 170 w 504"/>
                <a:gd name="T21" fmla="*/ 14 h 513"/>
                <a:gd name="T22" fmla="*/ 117 w 504"/>
                <a:gd name="T23" fmla="*/ 41 h 513"/>
                <a:gd name="T24" fmla="*/ 72 w 504"/>
                <a:gd name="T25" fmla="*/ 79 h 513"/>
                <a:gd name="T26" fmla="*/ 36 w 504"/>
                <a:gd name="T27" fmla="*/ 124 h 513"/>
                <a:gd name="T28" fmla="*/ 12 w 504"/>
                <a:gd name="T29" fmla="*/ 179 h 513"/>
                <a:gd name="T30" fmla="*/ 0 w 504"/>
                <a:gd name="T31" fmla="*/ 236 h 513"/>
                <a:gd name="T32" fmla="*/ 3 w 504"/>
                <a:gd name="T33" fmla="*/ 296 h 513"/>
                <a:gd name="T34" fmla="*/ 20 w 504"/>
                <a:gd name="T35" fmla="*/ 353 h 513"/>
                <a:gd name="T36" fmla="*/ 48 w 504"/>
                <a:gd name="T37" fmla="*/ 405 h 513"/>
                <a:gd name="T38" fmla="*/ 86 w 504"/>
                <a:gd name="T39" fmla="*/ 448 h 513"/>
                <a:gd name="T40" fmla="*/ 134 w 504"/>
                <a:gd name="T41" fmla="*/ 482 h 513"/>
                <a:gd name="T42" fmla="*/ 189 w 504"/>
                <a:gd name="T43" fmla="*/ 503 h 513"/>
                <a:gd name="T44" fmla="*/ 246 w 504"/>
                <a:gd name="T45" fmla="*/ 513 h 513"/>
                <a:gd name="T46" fmla="*/ 303 w 504"/>
                <a:gd name="T47" fmla="*/ 508 h 513"/>
                <a:gd name="T48" fmla="*/ 358 w 504"/>
                <a:gd name="T49" fmla="*/ 489 h 513"/>
                <a:gd name="T50" fmla="*/ 406 w 504"/>
                <a:gd name="T51" fmla="*/ 458 h 513"/>
                <a:gd name="T52" fmla="*/ 447 w 504"/>
                <a:gd name="T53" fmla="*/ 417 h 513"/>
                <a:gd name="T54" fmla="*/ 475 w 504"/>
                <a:gd name="T55" fmla="*/ 367 h 513"/>
                <a:gd name="T56" fmla="*/ 492 w 504"/>
                <a:gd name="T57" fmla="*/ 312 h 513"/>
                <a:gd name="T58" fmla="*/ 497 w 504"/>
                <a:gd name="T59" fmla="*/ 255 h 513"/>
                <a:gd name="T60" fmla="*/ 487 w 504"/>
                <a:gd name="T61" fmla="*/ 20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 h="513">
                  <a:moveTo>
                    <a:pt x="482" y="343"/>
                  </a:moveTo>
                  <a:lnTo>
                    <a:pt x="501" y="289"/>
                  </a:lnTo>
                  <a:lnTo>
                    <a:pt x="504" y="231"/>
                  </a:lnTo>
                  <a:lnTo>
                    <a:pt x="497" y="176"/>
                  </a:lnTo>
                  <a:lnTo>
                    <a:pt x="473" y="124"/>
                  </a:lnTo>
                  <a:lnTo>
                    <a:pt x="439" y="76"/>
                  </a:lnTo>
                  <a:lnTo>
                    <a:pt x="394" y="41"/>
                  </a:lnTo>
                  <a:lnTo>
                    <a:pt x="342" y="14"/>
                  </a:lnTo>
                  <a:lnTo>
                    <a:pt x="287" y="0"/>
                  </a:lnTo>
                  <a:lnTo>
                    <a:pt x="227" y="0"/>
                  </a:lnTo>
                  <a:lnTo>
                    <a:pt x="170" y="14"/>
                  </a:lnTo>
                  <a:lnTo>
                    <a:pt x="117" y="41"/>
                  </a:lnTo>
                  <a:lnTo>
                    <a:pt x="72" y="79"/>
                  </a:lnTo>
                  <a:lnTo>
                    <a:pt x="36" y="124"/>
                  </a:lnTo>
                  <a:lnTo>
                    <a:pt x="12" y="179"/>
                  </a:lnTo>
                  <a:lnTo>
                    <a:pt x="0" y="236"/>
                  </a:lnTo>
                  <a:lnTo>
                    <a:pt x="3" y="296"/>
                  </a:lnTo>
                  <a:lnTo>
                    <a:pt x="20" y="353"/>
                  </a:lnTo>
                  <a:lnTo>
                    <a:pt x="48" y="405"/>
                  </a:lnTo>
                  <a:lnTo>
                    <a:pt x="86" y="448"/>
                  </a:lnTo>
                  <a:lnTo>
                    <a:pt x="134" y="482"/>
                  </a:lnTo>
                  <a:lnTo>
                    <a:pt x="189" y="503"/>
                  </a:lnTo>
                  <a:lnTo>
                    <a:pt x="246" y="513"/>
                  </a:lnTo>
                  <a:lnTo>
                    <a:pt x="303" y="508"/>
                  </a:lnTo>
                  <a:lnTo>
                    <a:pt x="358" y="489"/>
                  </a:lnTo>
                  <a:lnTo>
                    <a:pt x="406" y="458"/>
                  </a:lnTo>
                  <a:lnTo>
                    <a:pt x="447" y="417"/>
                  </a:lnTo>
                  <a:lnTo>
                    <a:pt x="475" y="367"/>
                  </a:lnTo>
                  <a:lnTo>
                    <a:pt x="492" y="312"/>
                  </a:lnTo>
                  <a:lnTo>
                    <a:pt x="497" y="255"/>
                  </a:lnTo>
                  <a:lnTo>
                    <a:pt x="487" y="20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Freeform 1413"/>
            <p:cNvSpPr/>
            <p:nvPr/>
          </p:nvSpPr>
          <p:spPr bwMode="auto">
            <a:xfrm>
              <a:off x="3881969" y="2835162"/>
              <a:ext cx="1150577" cy="409485"/>
            </a:xfrm>
            <a:custGeom>
              <a:avLst/>
              <a:gdLst>
                <a:gd name="T0" fmla="*/ 458 w 458"/>
                <a:gd name="T1" fmla="*/ 19 h 163"/>
                <a:gd name="T2" fmla="*/ 430 w 458"/>
                <a:gd name="T3" fmla="*/ 70 h 163"/>
                <a:gd name="T4" fmla="*/ 389 w 458"/>
                <a:gd name="T5" fmla="*/ 110 h 163"/>
                <a:gd name="T6" fmla="*/ 339 w 458"/>
                <a:gd name="T7" fmla="*/ 139 h 163"/>
                <a:gd name="T8" fmla="*/ 284 w 458"/>
                <a:gd name="T9" fmla="*/ 158 h 163"/>
                <a:gd name="T10" fmla="*/ 227 w 458"/>
                <a:gd name="T11" fmla="*/ 163 h 163"/>
                <a:gd name="T12" fmla="*/ 170 w 458"/>
                <a:gd name="T13" fmla="*/ 153 h 163"/>
                <a:gd name="T14" fmla="*/ 115 w 458"/>
                <a:gd name="T15" fmla="*/ 132 h 163"/>
                <a:gd name="T16" fmla="*/ 67 w 458"/>
                <a:gd name="T17" fmla="*/ 98 h 163"/>
                <a:gd name="T18" fmla="*/ 31 w 458"/>
                <a:gd name="T19" fmla="*/ 55 h 163"/>
                <a:gd name="T20" fmla="*/ 0 w 458"/>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63">
                  <a:moveTo>
                    <a:pt x="458" y="19"/>
                  </a:moveTo>
                  <a:lnTo>
                    <a:pt x="430" y="70"/>
                  </a:lnTo>
                  <a:lnTo>
                    <a:pt x="389" y="110"/>
                  </a:lnTo>
                  <a:lnTo>
                    <a:pt x="339" y="139"/>
                  </a:lnTo>
                  <a:lnTo>
                    <a:pt x="284" y="158"/>
                  </a:lnTo>
                  <a:lnTo>
                    <a:pt x="227" y="163"/>
                  </a:lnTo>
                  <a:lnTo>
                    <a:pt x="170" y="153"/>
                  </a:lnTo>
                  <a:lnTo>
                    <a:pt x="115" y="132"/>
                  </a:lnTo>
                  <a:lnTo>
                    <a:pt x="67" y="98"/>
                  </a:lnTo>
                  <a:lnTo>
                    <a:pt x="31" y="55"/>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Freeform 1414"/>
            <p:cNvSpPr/>
            <p:nvPr/>
          </p:nvSpPr>
          <p:spPr bwMode="auto">
            <a:xfrm>
              <a:off x="3834238" y="1955900"/>
              <a:ext cx="1258601" cy="1220918"/>
            </a:xfrm>
            <a:custGeom>
              <a:avLst/>
              <a:gdLst>
                <a:gd name="T0" fmla="*/ 12 w 501"/>
                <a:gd name="T1" fmla="*/ 150 h 486"/>
                <a:gd name="T2" fmla="*/ 0 w 501"/>
                <a:gd name="T3" fmla="*/ 207 h 486"/>
                <a:gd name="T4" fmla="*/ 3 w 501"/>
                <a:gd name="T5" fmla="*/ 267 h 486"/>
                <a:gd name="T6" fmla="*/ 19 w 501"/>
                <a:gd name="T7" fmla="*/ 324 h 486"/>
                <a:gd name="T8" fmla="*/ 46 w 501"/>
                <a:gd name="T9" fmla="*/ 374 h 486"/>
                <a:gd name="T10" fmla="*/ 88 w 501"/>
                <a:gd name="T11" fmla="*/ 422 h 486"/>
                <a:gd name="T12" fmla="*/ 134 w 501"/>
                <a:gd name="T13" fmla="*/ 455 h 486"/>
                <a:gd name="T14" fmla="*/ 186 w 501"/>
                <a:gd name="T15" fmla="*/ 477 h 486"/>
                <a:gd name="T16" fmla="*/ 246 w 501"/>
                <a:gd name="T17" fmla="*/ 486 h 486"/>
                <a:gd name="T18" fmla="*/ 303 w 501"/>
                <a:gd name="T19" fmla="*/ 482 h 486"/>
                <a:gd name="T20" fmla="*/ 358 w 501"/>
                <a:gd name="T21" fmla="*/ 465 h 486"/>
                <a:gd name="T22" fmla="*/ 408 w 501"/>
                <a:gd name="T23" fmla="*/ 434 h 486"/>
                <a:gd name="T24" fmla="*/ 449 w 501"/>
                <a:gd name="T25" fmla="*/ 393 h 486"/>
                <a:gd name="T26" fmla="*/ 480 w 501"/>
                <a:gd name="T27" fmla="*/ 346 h 486"/>
                <a:gd name="T28" fmla="*/ 496 w 501"/>
                <a:gd name="T29" fmla="*/ 291 h 486"/>
                <a:gd name="T30" fmla="*/ 501 w 501"/>
                <a:gd name="T31" fmla="*/ 233 h 486"/>
                <a:gd name="T32" fmla="*/ 494 w 501"/>
                <a:gd name="T33" fmla="*/ 176 h 486"/>
                <a:gd name="T34" fmla="*/ 473 w 501"/>
                <a:gd name="T35" fmla="*/ 124 h 486"/>
                <a:gd name="T36" fmla="*/ 437 w 501"/>
                <a:gd name="T37" fmla="*/ 78 h 486"/>
                <a:gd name="T38" fmla="*/ 394 w 501"/>
                <a:gd name="T39" fmla="*/ 40 h 486"/>
                <a:gd name="T40" fmla="*/ 344 w 501"/>
                <a:gd name="T41" fmla="*/ 14 h 486"/>
                <a:gd name="T42" fmla="*/ 286 w 501"/>
                <a:gd name="T43" fmla="*/ 0 h 486"/>
                <a:gd name="T44" fmla="*/ 229 w 501"/>
                <a:gd name="T45" fmla="*/ 0 h 486"/>
                <a:gd name="T46" fmla="*/ 172 w 501"/>
                <a:gd name="T47" fmla="*/ 14 h 486"/>
                <a:gd name="T48" fmla="*/ 119 w 501"/>
                <a:gd name="T49" fmla="*/ 38 h 486"/>
                <a:gd name="T50" fmla="*/ 74 w 501"/>
                <a:gd name="T51" fmla="*/ 76 h 486"/>
                <a:gd name="T52" fmla="*/ 36 w 501"/>
                <a:gd name="T53" fmla="*/ 124 h 486"/>
                <a:gd name="T54" fmla="*/ 12 w 501"/>
                <a:gd name="T55" fmla="*/ 176 h 486"/>
                <a:gd name="T56" fmla="*/ 3 w 501"/>
                <a:gd name="T57" fmla="*/ 236 h 486"/>
                <a:gd name="T58" fmla="*/ 5 w 501"/>
                <a:gd name="T59" fmla="*/ 296 h 486"/>
                <a:gd name="T60" fmla="*/ 19 w 501"/>
                <a:gd name="T61" fmla="*/ 3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1" h="486">
                  <a:moveTo>
                    <a:pt x="12" y="150"/>
                  </a:moveTo>
                  <a:lnTo>
                    <a:pt x="0" y="207"/>
                  </a:lnTo>
                  <a:lnTo>
                    <a:pt x="3" y="267"/>
                  </a:lnTo>
                  <a:lnTo>
                    <a:pt x="19" y="324"/>
                  </a:lnTo>
                  <a:lnTo>
                    <a:pt x="46" y="374"/>
                  </a:lnTo>
                  <a:lnTo>
                    <a:pt x="88" y="422"/>
                  </a:lnTo>
                  <a:lnTo>
                    <a:pt x="134" y="455"/>
                  </a:lnTo>
                  <a:lnTo>
                    <a:pt x="186" y="477"/>
                  </a:lnTo>
                  <a:lnTo>
                    <a:pt x="246" y="486"/>
                  </a:lnTo>
                  <a:lnTo>
                    <a:pt x="303" y="482"/>
                  </a:lnTo>
                  <a:lnTo>
                    <a:pt x="358" y="465"/>
                  </a:lnTo>
                  <a:lnTo>
                    <a:pt x="408" y="434"/>
                  </a:lnTo>
                  <a:lnTo>
                    <a:pt x="449" y="393"/>
                  </a:lnTo>
                  <a:lnTo>
                    <a:pt x="480" y="346"/>
                  </a:lnTo>
                  <a:lnTo>
                    <a:pt x="496" y="291"/>
                  </a:lnTo>
                  <a:lnTo>
                    <a:pt x="501" y="233"/>
                  </a:lnTo>
                  <a:lnTo>
                    <a:pt x="494" y="176"/>
                  </a:lnTo>
                  <a:lnTo>
                    <a:pt x="473" y="124"/>
                  </a:lnTo>
                  <a:lnTo>
                    <a:pt x="437" y="78"/>
                  </a:lnTo>
                  <a:lnTo>
                    <a:pt x="394" y="40"/>
                  </a:lnTo>
                  <a:lnTo>
                    <a:pt x="344" y="14"/>
                  </a:lnTo>
                  <a:lnTo>
                    <a:pt x="286" y="0"/>
                  </a:lnTo>
                  <a:lnTo>
                    <a:pt x="229" y="0"/>
                  </a:lnTo>
                  <a:lnTo>
                    <a:pt x="172" y="14"/>
                  </a:lnTo>
                  <a:lnTo>
                    <a:pt x="119" y="38"/>
                  </a:lnTo>
                  <a:lnTo>
                    <a:pt x="74" y="76"/>
                  </a:lnTo>
                  <a:lnTo>
                    <a:pt x="36" y="124"/>
                  </a:lnTo>
                  <a:lnTo>
                    <a:pt x="12" y="176"/>
                  </a:lnTo>
                  <a:lnTo>
                    <a:pt x="3" y="236"/>
                  </a:lnTo>
                  <a:lnTo>
                    <a:pt x="5" y="296"/>
                  </a:lnTo>
                  <a:lnTo>
                    <a:pt x="19" y="35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Freeform 1415"/>
            <p:cNvSpPr/>
            <p:nvPr/>
          </p:nvSpPr>
          <p:spPr bwMode="auto">
            <a:xfrm>
              <a:off x="4283918" y="2207117"/>
              <a:ext cx="803897" cy="904384"/>
            </a:xfrm>
            <a:custGeom>
              <a:avLst/>
              <a:gdLst>
                <a:gd name="T0" fmla="*/ 289 w 320"/>
                <a:gd name="T1" fmla="*/ 0 h 360"/>
                <a:gd name="T2" fmla="*/ 310 w 320"/>
                <a:gd name="T3" fmla="*/ 52 h 360"/>
                <a:gd name="T4" fmla="*/ 320 w 320"/>
                <a:gd name="T5" fmla="*/ 110 h 360"/>
                <a:gd name="T6" fmla="*/ 313 w 320"/>
                <a:gd name="T7" fmla="*/ 167 h 360"/>
                <a:gd name="T8" fmla="*/ 296 w 320"/>
                <a:gd name="T9" fmla="*/ 219 h 360"/>
                <a:gd name="T10" fmla="*/ 265 w 320"/>
                <a:gd name="T11" fmla="*/ 269 h 360"/>
                <a:gd name="T12" fmla="*/ 222 w 320"/>
                <a:gd name="T13" fmla="*/ 310 h 360"/>
                <a:gd name="T14" fmla="*/ 172 w 320"/>
                <a:gd name="T15" fmla="*/ 339 h 360"/>
                <a:gd name="T16" fmla="*/ 117 w 320"/>
                <a:gd name="T17" fmla="*/ 355 h 360"/>
                <a:gd name="T18" fmla="*/ 60 w 320"/>
                <a:gd name="T19" fmla="*/ 360 h 360"/>
                <a:gd name="T20" fmla="*/ 0 w 320"/>
                <a:gd name="T21" fmla="*/ 35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360">
                  <a:moveTo>
                    <a:pt x="289" y="0"/>
                  </a:moveTo>
                  <a:lnTo>
                    <a:pt x="310" y="52"/>
                  </a:lnTo>
                  <a:lnTo>
                    <a:pt x="320" y="110"/>
                  </a:lnTo>
                  <a:lnTo>
                    <a:pt x="313" y="167"/>
                  </a:lnTo>
                  <a:lnTo>
                    <a:pt x="296" y="219"/>
                  </a:lnTo>
                  <a:lnTo>
                    <a:pt x="265" y="269"/>
                  </a:lnTo>
                  <a:lnTo>
                    <a:pt x="222" y="310"/>
                  </a:lnTo>
                  <a:lnTo>
                    <a:pt x="172" y="339"/>
                  </a:lnTo>
                  <a:lnTo>
                    <a:pt x="117" y="355"/>
                  </a:lnTo>
                  <a:lnTo>
                    <a:pt x="60" y="360"/>
                  </a:lnTo>
                  <a:lnTo>
                    <a:pt x="0"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1" name="Freeform 1416"/>
            <p:cNvSpPr/>
            <p:nvPr/>
          </p:nvSpPr>
          <p:spPr bwMode="auto">
            <a:xfrm>
              <a:off x="3816653" y="1918217"/>
              <a:ext cx="467265" cy="1170675"/>
            </a:xfrm>
            <a:custGeom>
              <a:avLst/>
              <a:gdLst>
                <a:gd name="T0" fmla="*/ 117 w 186"/>
                <a:gd name="T1" fmla="*/ 0 h 466"/>
                <a:gd name="T2" fmla="*/ 72 w 186"/>
                <a:gd name="T3" fmla="*/ 39 h 466"/>
                <a:gd name="T4" fmla="*/ 36 w 186"/>
                <a:gd name="T5" fmla="*/ 84 h 466"/>
                <a:gd name="T6" fmla="*/ 14 w 186"/>
                <a:gd name="T7" fmla="*/ 136 h 466"/>
                <a:gd name="T8" fmla="*/ 0 w 186"/>
                <a:gd name="T9" fmla="*/ 196 h 466"/>
                <a:gd name="T10" fmla="*/ 2 w 186"/>
                <a:gd name="T11" fmla="*/ 256 h 466"/>
                <a:gd name="T12" fmla="*/ 17 w 186"/>
                <a:gd name="T13" fmla="*/ 311 h 466"/>
                <a:gd name="T14" fmla="*/ 45 w 186"/>
                <a:gd name="T15" fmla="*/ 363 h 466"/>
                <a:gd name="T16" fmla="*/ 84 w 186"/>
                <a:gd name="T17" fmla="*/ 408 h 466"/>
                <a:gd name="T18" fmla="*/ 134 w 186"/>
                <a:gd name="T19" fmla="*/ 444 h 466"/>
                <a:gd name="T20" fmla="*/ 186 w 186"/>
                <a:gd name="T2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466">
                  <a:moveTo>
                    <a:pt x="117" y="0"/>
                  </a:moveTo>
                  <a:lnTo>
                    <a:pt x="72" y="39"/>
                  </a:lnTo>
                  <a:lnTo>
                    <a:pt x="36" y="84"/>
                  </a:lnTo>
                  <a:lnTo>
                    <a:pt x="14" y="136"/>
                  </a:lnTo>
                  <a:lnTo>
                    <a:pt x="0" y="196"/>
                  </a:lnTo>
                  <a:lnTo>
                    <a:pt x="2" y="256"/>
                  </a:lnTo>
                  <a:lnTo>
                    <a:pt x="17" y="311"/>
                  </a:lnTo>
                  <a:lnTo>
                    <a:pt x="45" y="363"/>
                  </a:lnTo>
                  <a:lnTo>
                    <a:pt x="84" y="408"/>
                  </a:lnTo>
                  <a:lnTo>
                    <a:pt x="134" y="444"/>
                  </a:lnTo>
                  <a:lnTo>
                    <a:pt x="186" y="46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2" name="Freeform 1417"/>
            <p:cNvSpPr/>
            <p:nvPr/>
          </p:nvSpPr>
          <p:spPr bwMode="auto">
            <a:xfrm>
              <a:off x="4110578" y="1822754"/>
              <a:ext cx="947091" cy="743605"/>
            </a:xfrm>
            <a:custGeom>
              <a:avLst/>
              <a:gdLst>
                <a:gd name="T0" fmla="*/ 372 w 377"/>
                <a:gd name="T1" fmla="*/ 296 h 296"/>
                <a:gd name="T2" fmla="*/ 377 w 377"/>
                <a:gd name="T3" fmla="*/ 239 h 296"/>
                <a:gd name="T4" fmla="*/ 370 w 377"/>
                <a:gd name="T5" fmla="*/ 182 h 296"/>
                <a:gd name="T6" fmla="*/ 351 w 377"/>
                <a:gd name="T7" fmla="*/ 129 h 296"/>
                <a:gd name="T8" fmla="*/ 317 w 377"/>
                <a:gd name="T9" fmla="*/ 81 h 296"/>
                <a:gd name="T10" fmla="*/ 274 w 377"/>
                <a:gd name="T11" fmla="*/ 43 h 296"/>
                <a:gd name="T12" fmla="*/ 224 w 377"/>
                <a:gd name="T13" fmla="*/ 17 h 296"/>
                <a:gd name="T14" fmla="*/ 167 w 377"/>
                <a:gd name="T15" fmla="*/ 3 h 296"/>
                <a:gd name="T16" fmla="*/ 110 w 377"/>
                <a:gd name="T17" fmla="*/ 0 h 296"/>
                <a:gd name="T18" fmla="*/ 52 w 377"/>
                <a:gd name="T19" fmla="*/ 15 h 296"/>
                <a:gd name="T20" fmla="*/ 0 w 377"/>
                <a:gd name="T21" fmla="*/ 3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296">
                  <a:moveTo>
                    <a:pt x="372" y="296"/>
                  </a:moveTo>
                  <a:lnTo>
                    <a:pt x="377" y="239"/>
                  </a:lnTo>
                  <a:lnTo>
                    <a:pt x="370" y="182"/>
                  </a:lnTo>
                  <a:lnTo>
                    <a:pt x="351" y="129"/>
                  </a:lnTo>
                  <a:lnTo>
                    <a:pt x="317" y="81"/>
                  </a:lnTo>
                  <a:lnTo>
                    <a:pt x="274" y="43"/>
                  </a:lnTo>
                  <a:lnTo>
                    <a:pt x="224" y="17"/>
                  </a:lnTo>
                  <a:lnTo>
                    <a:pt x="167" y="3"/>
                  </a:lnTo>
                  <a:lnTo>
                    <a:pt x="110" y="0"/>
                  </a:lnTo>
                  <a:lnTo>
                    <a:pt x="52" y="15"/>
                  </a:lnTo>
                  <a:lnTo>
                    <a:pt x="0" y="3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3" name="Freeform 1418"/>
            <p:cNvSpPr/>
            <p:nvPr/>
          </p:nvSpPr>
          <p:spPr bwMode="auto">
            <a:xfrm>
              <a:off x="3899555" y="2566359"/>
              <a:ext cx="1145553" cy="484850"/>
            </a:xfrm>
            <a:custGeom>
              <a:avLst/>
              <a:gdLst>
                <a:gd name="T0" fmla="*/ 456 w 456"/>
                <a:gd name="T1" fmla="*/ 0 h 193"/>
                <a:gd name="T2" fmla="*/ 437 w 456"/>
                <a:gd name="T3" fmla="*/ 55 h 193"/>
                <a:gd name="T4" fmla="*/ 406 w 456"/>
                <a:gd name="T5" fmla="*/ 103 h 193"/>
                <a:gd name="T6" fmla="*/ 363 w 456"/>
                <a:gd name="T7" fmla="*/ 143 h 193"/>
                <a:gd name="T8" fmla="*/ 313 w 456"/>
                <a:gd name="T9" fmla="*/ 172 h 193"/>
                <a:gd name="T10" fmla="*/ 258 w 456"/>
                <a:gd name="T11" fmla="*/ 188 h 193"/>
                <a:gd name="T12" fmla="*/ 198 w 456"/>
                <a:gd name="T13" fmla="*/ 193 h 193"/>
                <a:gd name="T14" fmla="*/ 144 w 456"/>
                <a:gd name="T15" fmla="*/ 184 h 193"/>
                <a:gd name="T16" fmla="*/ 86 w 456"/>
                <a:gd name="T17" fmla="*/ 160 h 193"/>
                <a:gd name="T18" fmla="*/ 39 w 456"/>
                <a:gd name="T19" fmla="*/ 126 h 193"/>
                <a:gd name="T20" fmla="*/ 0 w 456"/>
                <a:gd name="T21" fmla="*/ 8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93">
                  <a:moveTo>
                    <a:pt x="456" y="0"/>
                  </a:moveTo>
                  <a:lnTo>
                    <a:pt x="437" y="55"/>
                  </a:lnTo>
                  <a:lnTo>
                    <a:pt x="406" y="103"/>
                  </a:lnTo>
                  <a:lnTo>
                    <a:pt x="363" y="143"/>
                  </a:lnTo>
                  <a:lnTo>
                    <a:pt x="313" y="172"/>
                  </a:lnTo>
                  <a:lnTo>
                    <a:pt x="258" y="188"/>
                  </a:lnTo>
                  <a:lnTo>
                    <a:pt x="198" y="193"/>
                  </a:lnTo>
                  <a:lnTo>
                    <a:pt x="144" y="184"/>
                  </a:lnTo>
                  <a:lnTo>
                    <a:pt x="86" y="160"/>
                  </a:lnTo>
                  <a:lnTo>
                    <a:pt x="39" y="126"/>
                  </a:lnTo>
                  <a:lnTo>
                    <a:pt x="0" y="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4" name="Freeform 1419"/>
            <p:cNvSpPr/>
            <p:nvPr/>
          </p:nvSpPr>
          <p:spPr bwMode="auto">
            <a:xfrm>
              <a:off x="3816653" y="2212142"/>
              <a:ext cx="1115407" cy="582825"/>
            </a:xfrm>
            <a:custGeom>
              <a:avLst/>
              <a:gdLst>
                <a:gd name="T0" fmla="*/ 0 w 444"/>
                <a:gd name="T1" fmla="*/ 81 h 232"/>
                <a:gd name="T2" fmla="*/ 45 w 444"/>
                <a:gd name="T3" fmla="*/ 43 h 232"/>
                <a:gd name="T4" fmla="*/ 98 w 444"/>
                <a:gd name="T5" fmla="*/ 15 h 232"/>
                <a:gd name="T6" fmla="*/ 155 w 444"/>
                <a:gd name="T7" fmla="*/ 0 h 232"/>
                <a:gd name="T8" fmla="*/ 215 w 444"/>
                <a:gd name="T9" fmla="*/ 0 h 232"/>
                <a:gd name="T10" fmla="*/ 272 w 444"/>
                <a:gd name="T11" fmla="*/ 12 h 232"/>
                <a:gd name="T12" fmla="*/ 324 w 444"/>
                <a:gd name="T13" fmla="*/ 38 h 232"/>
                <a:gd name="T14" fmla="*/ 370 w 444"/>
                <a:gd name="T15" fmla="*/ 74 h 232"/>
                <a:gd name="T16" fmla="*/ 408 w 444"/>
                <a:gd name="T17" fmla="*/ 122 h 232"/>
                <a:gd name="T18" fmla="*/ 432 w 444"/>
                <a:gd name="T19" fmla="*/ 174 h 232"/>
                <a:gd name="T20" fmla="*/ 444 w 444"/>
                <a:gd name="T2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3" h="231">
                  <a:moveTo>
                    <a:pt x="0" y="81"/>
                  </a:moveTo>
                  <a:lnTo>
                    <a:pt x="45" y="43"/>
                  </a:lnTo>
                  <a:lnTo>
                    <a:pt x="98" y="15"/>
                  </a:lnTo>
                  <a:lnTo>
                    <a:pt x="155" y="0"/>
                  </a:lnTo>
                  <a:lnTo>
                    <a:pt x="215" y="0"/>
                  </a:lnTo>
                  <a:lnTo>
                    <a:pt x="272" y="12"/>
                  </a:lnTo>
                  <a:lnTo>
                    <a:pt x="324" y="38"/>
                  </a:lnTo>
                  <a:lnTo>
                    <a:pt x="370" y="74"/>
                  </a:lnTo>
                  <a:lnTo>
                    <a:pt x="408" y="122"/>
                  </a:lnTo>
                  <a:lnTo>
                    <a:pt x="432" y="174"/>
                  </a:lnTo>
                  <a:lnTo>
                    <a:pt x="444" y="23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420"/>
            <p:cNvSpPr/>
            <p:nvPr/>
          </p:nvSpPr>
          <p:spPr bwMode="auto">
            <a:xfrm>
              <a:off x="3786507" y="1769998"/>
              <a:ext cx="713458" cy="999846"/>
            </a:xfrm>
            <a:custGeom>
              <a:avLst/>
              <a:gdLst>
                <a:gd name="T0" fmla="*/ 284 w 284"/>
                <a:gd name="T1" fmla="*/ 2 h 398"/>
                <a:gd name="T2" fmla="*/ 227 w 284"/>
                <a:gd name="T3" fmla="*/ 0 h 398"/>
                <a:gd name="T4" fmla="*/ 170 w 284"/>
                <a:gd name="T5" fmla="*/ 12 h 398"/>
                <a:gd name="T6" fmla="*/ 117 w 284"/>
                <a:gd name="T7" fmla="*/ 36 h 398"/>
                <a:gd name="T8" fmla="*/ 72 w 284"/>
                <a:gd name="T9" fmla="*/ 74 h 398"/>
                <a:gd name="T10" fmla="*/ 36 w 284"/>
                <a:gd name="T11" fmla="*/ 119 h 398"/>
                <a:gd name="T12" fmla="*/ 12 w 284"/>
                <a:gd name="T13" fmla="*/ 172 h 398"/>
                <a:gd name="T14" fmla="*/ 0 w 284"/>
                <a:gd name="T15" fmla="*/ 229 h 398"/>
                <a:gd name="T16" fmla="*/ 3 w 284"/>
                <a:gd name="T17" fmla="*/ 291 h 398"/>
                <a:gd name="T18" fmla="*/ 17 w 284"/>
                <a:gd name="T19" fmla="*/ 346 h 398"/>
                <a:gd name="T20" fmla="*/ 45 w 284"/>
                <a:gd name="T2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398">
                  <a:moveTo>
                    <a:pt x="284" y="2"/>
                  </a:moveTo>
                  <a:lnTo>
                    <a:pt x="227" y="0"/>
                  </a:lnTo>
                  <a:lnTo>
                    <a:pt x="170" y="12"/>
                  </a:lnTo>
                  <a:lnTo>
                    <a:pt x="117" y="36"/>
                  </a:lnTo>
                  <a:lnTo>
                    <a:pt x="72" y="74"/>
                  </a:lnTo>
                  <a:lnTo>
                    <a:pt x="36" y="119"/>
                  </a:lnTo>
                  <a:lnTo>
                    <a:pt x="12" y="172"/>
                  </a:lnTo>
                  <a:lnTo>
                    <a:pt x="0" y="229"/>
                  </a:lnTo>
                  <a:lnTo>
                    <a:pt x="3" y="291"/>
                  </a:lnTo>
                  <a:lnTo>
                    <a:pt x="17" y="346"/>
                  </a:lnTo>
                  <a:lnTo>
                    <a:pt x="45" y="3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6" name="Freeform 1421"/>
            <p:cNvSpPr/>
            <p:nvPr/>
          </p:nvSpPr>
          <p:spPr bwMode="auto">
            <a:xfrm>
              <a:off x="3881969" y="2081509"/>
              <a:ext cx="1163138" cy="442143"/>
            </a:xfrm>
            <a:custGeom>
              <a:avLst/>
              <a:gdLst>
                <a:gd name="T0" fmla="*/ 463 w 463"/>
                <a:gd name="T1" fmla="*/ 176 h 176"/>
                <a:gd name="T2" fmla="*/ 439 w 463"/>
                <a:gd name="T3" fmla="*/ 124 h 176"/>
                <a:gd name="T4" fmla="*/ 406 w 463"/>
                <a:gd name="T5" fmla="*/ 76 h 176"/>
                <a:gd name="T6" fmla="*/ 360 w 463"/>
                <a:gd name="T7" fmla="*/ 40 h 176"/>
                <a:gd name="T8" fmla="*/ 308 w 463"/>
                <a:gd name="T9" fmla="*/ 14 h 176"/>
                <a:gd name="T10" fmla="*/ 251 w 463"/>
                <a:gd name="T11" fmla="*/ 0 h 176"/>
                <a:gd name="T12" fmla="*/ 194 w 463"/>
                <a:gd name="T13" fmla="*/ 2 h 176"/>
                <a:gd name="T14" fmla="*/ 136 w 463"/>
                <a:gd name="T15" fmla="*/ 14 h 176"/>
                <a:gd name="T16" fmla="*/ 81 w 463"/>
                <a:gd name="T17" fmla="*/ 40 h 176"/>
                <a:gd name="T18" fmla="*/ 36 w 463"/>
                <a:gd name="T19" fmla="*/ 79 h 176"/>
                <a:gd name="T20" fmla="*/ 0 w 463"/>
                <a:gd name="T21" fmla="*/ 12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76">
                  <a:moveTo>
                    <a:pt x="463" y="176"/>
                  </a:moveTo>
                  <a:lnTo>
                    <a:pt x="439" y="124"/>
                  </a:lnTo>
                  <a:lnTo>
                    <a:pt x="406" y="76"/>
                  </a:lnTo>
                  <a:lnTo>
                    <a:pt x="360" y="40"/>
                  </a:lnTo>
                  <a:lnTo>
                    <a:pt x="308" y="14"/>
                  </a:lnTo>
                  <a:lnTo>
                    <a:pt x="251" y="0"/>
                  </a:lnTo>
                  <a:lnTo>
                    <a:pt x="194" y="2"/>
                  </a:lnTo>
                  <a:lnTo>
                    <a:pt x="136" y="14"/>
                  </a:lnTo>
                  <a:lnTo>
                    <a:pt x="81" y="40"/>
                  </a:lnTo>
                  <a:lnTo>
                    <a:pt x="36" y="79"/>
                  </a:lnTo>
                  <a:lnTo>
                    <a:pt x="0" y="12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7" name="Freeform 1422"/>
            <p:cNvSpPr/>
            <p:nvPr/>
          </p:nvSpPr>
          <p:spPr bwMode="auto">
            <a:xfrm>
              <a:off x="3864384" y="1890583"/>
              <a:ext cx="1145553" cy="442143"/>
            </a:xfrm>
            <a:custGeom>
              <a:avLst/>
              <a:gdLst>
                <a:gd name="T0" fmla="*/ 456 w 456"/>
                <a:gd name="T1" fmla="*/ 126 h 176"/>
                <a:gd name="T2" fmla="*/ 422 w 456"/>
                <a:gd name="T3" fmla="*/ 78 h 176"/>
                <a:gd name="T4" fmla="*/ 379 w 456"/>
                <a:gd name="T5" fmla="*/ 40 h 176"/>
                <a:gd name="T6" fmla="*/ 329 w 456"/>
                <a:gd name="T7" fmla="*/ 14 h 176"/>
                <a:gd name="T8" fmla="*/ 272 w 456"/>
                <a:gd name="T9" fmla="*/ 0 h 176"/>
                <a:gd name="T10" fmla="*/ 215 w 456"/>
                <a:gd name="T11" fmla="*/ 0 h 176"/>
                <a:gd name="T12" fmla="*/ 158 w 456"/>
                <a:gd name="T13" fmla="*/ 11 h 176"/>
                <a:gd name="T14" fmla="*/ 105 w 456"/>
                <a:gd name="T15" fmla="*/ 38 h 176"/>
                <a:gd name="T16" fmla="*/ 60 w 456"/>
                <a:gd name="T17" fmla="*/ 76 h 176"/>
                <a:gd name="T18" fmla="*/ 24 w 456"/>
                <a:gd name="T19" fmla="*/ 121 h 176"/>
                <a:gd name="T20" fmla="*/ 0 w 456"/>
                <a:gd name="T2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176">
                  <a:moveTo>
                    <a:pt x="456" y="126"/>
                  </a:moveTo>
                  <a:lnTo>
                    <a:pt x="422" y="78"/>
                  </a:lnTo>
                  <a:lnTo>
                    <a:pt x="379" y="40"/>
                  </a:lnTo>
                  <a:lnTo>
                    <a:pt x="329" y="14"/>
                  </a:lnTo>
                  <a:lnTo>
                    <a:pt x="272" y="0"/>
                  </a:lnTo>
                  <a:lnTo>
                    <a:pt x="215" y="0"/>
                  </a:lnTo>
                  <a:lnTo>
                    <a:pt x="158" y="11"/>
                  </a:lnTo>
                  <a:lnTo>
                    <a:pt x="105" y="38"/>
                  </a:lnTo>
                  <a:lnTo>
                    <a:pt x="60" y="76"/>
                  </a:lnTo>
                  <a:lnTo>
                    <a:pt x="24" y="121"/>
                  </a:lnTo>
                  <a:lnTo>
                    <a:pt x="0" y="17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8" name="Freeform 1423"/>
            <p:cNvSpPr/>
            <p:nvPr/>
          </p:nvSpPr>
          <p:spPr bwMode="auto">
            <a:xfrm>
              <a:off x="3738776" y="1722267"/>
              <a:ext cx="1283723" cy="1276186"/>
            </a:xfrm>
            <a:custGeom>
              <a:avLst/>
              <a:gdLst>
                <a:gd name="T0" fmla="*/ 432 w 511"/>
                <a:gd name="T1" fmla="*/ 83 h 508"/>
                <a:gd name="T2" fmla="*/ 391 w 511"/>
                <a:gd name="T3" fmla="*/ 45 h 508"/>
                <a:gd name="T4" fmla="*/ 341 w 511"/>
                <a:gd name="T5" fmla="*/ 16 h 508"/>
                <a:gd name="T6" fmla="*/ 291 w 511"/>
                <a:gd name="T7" fmla="*/ 0 h 508"/>
                <a:gd name="T8" fmla="*/ 229 w 511"/>
                <a:gd name="T9" fmla="*/ 0 h 508"/>
                <a:gd name="T10" fmla="*/ 172 w 511"/>
                <a:gd name="T11" fmla="*/ 12 h 508"/>
                <a:gd name="T12" fmla="*/ 119 w 511"/>
                <a:gd name="T13" fmla="*/ 35 h 508"/>
                <a:gd name="T14" fmla="*/ 74 w 511"/>
                <a:gd name="T15" fmla="*/ 71 h 508"/>
                <a:gd name="T16" fmla="*/ 38 w 511"/>
                <a:gd name="T17" fmla="*/ 117 h 508"/>
                <a:gd name="T18" fmla="*/ 12 w 511"/>
                <a:gd name="T19" fmla="*/ 171 h 508"/>
                <a:gd name="T20" fmla="*/ 0 w 511"/>
                <a:gd name="T21" fmla="*/ 229 h 508"/>
                <a:gd name="T22" fmla="*/ 2 w 511"/>
                <a:gd name="T23" fmla="*/ 286 h 508"/>
                <a:gd name="T24" fmla="*/ 17 w 511"/>
                <a:gd name="T25" fmla="*/ 346 h 508"/>
                <a:gd name="T26" fmla="*/ 45 w 511"/>
                <a:gd name="T27" fmla="*/ 396 h 508"/>
                <a:gd name="T28" fmla="*/ 84 w 511"/>
                <a:gd name="T29" fmla="*/ 441 h 508"/>
                <a:gd name="T30" fmla="*/ 131 w 511"/>
                <a:gd name="T31" fmla="*/ 474 h 508"/>
                <a:gd name="T32" fmla="*/ 186 w 511"/>
                <a:gd name="T33" fmla="*/ 498 h 508"/>
                <a:gd name="T34" fmla="*/ 246 w 511"/>
                <a:gd name="T35" fmla="*/ 508 h 508"/>
                <a:gd name="T36" fmla="*/ 303 w 511"/>
                <a:gd name="T37" fmla="*/ 505 h 508"/>
                <a:gd name="T38" fmla="*/ 360 w 511"/>
                <a:gd name="T39" fmla="*/ 489 h 508"/>
                <a:gd name="T40" fmla="*/ 410 w 511"/>
                <a:gd name="T41" fmla="*/ 458 h 508"/>
                <a:gd name="T42" fmla="*/ 453 w 511"/>
                <a:gd name="T43" fmla="*/ 420 h 508"/>
                <a:gd name="T44" fmla="*/ 484 w 511"/>
                <a:gd name="T45" fmla="*/ 369 h 508"/>
                <a:gd name="T46" fmla="*/ 503 w 511"/>
                <a:gd name="T47" fmla="*/ 317 h 508"/>
                <a:gd name="T48" fmla="*/ 511 w 511"/>
                <a:gd name="T49" fmla="*/ 260 h 508"/>
                <a:gd name="T50" fmla="*/ 503 w 511"/>
                <a:gd name="T51" fmla="*/ 202 h 508"/>
                <a:gd name="T52" fmla="*/ 484 w 511"/>
                <a:gd name="T53" fmla="*/ 148 h 508"/>
                <a:gd name="T54" fmla="*/ 451 w 511"/>
                <a:gd name="T55" fmla="*/ 100 h 508"/>
                <a:gd name="T56" fmla="*/ 408 w 511"/>
                <a:gd name="T57" fmla="*/ 62 h 508"/>
                <a:gd name="T58" fmla="*/ 358 w 511"/>
                <a:gd name="T59" fmla="*/ 35 h 508"/>
                <a:gd name="T60" fmla="*/ 303 w 511"/>
                <a:gd name="T61" fmla="*/ 2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1" h="508">
                  <a:moveTo>
                    <a:pt x="432" y="83"/>
                  </a:moveTo>
                  <a:lnTo>
                    <a:pt x="391" y="45"/>
                  </a:lnTo>
                  <a:lnTo>
                    <a:pt x="341" y="16"/>
                  </a:lnTo>
                  <a:lnTo>
                    <a:pt x="291" y="0"/>
                  </a:lnTo>
                  <a:lnTo>
                    <a:pt x="229" y="0"/>
                  </a:lnTo>
                  <a:lnTo>
                    <a:pt x="172" y="12"/>
                  </a:lnTo>
                  <a:lnTo>
                    <a:pt x="119" y="35"/>
                  </a:lnTo>
                  <a:lnTo>
                    <a:pt x="74" y="71"/>
                  </a:lnTo>
                  <a:lnTo>
                    <a:pt x="38" y="117"/>
                  </a:lnTo>
                  <a:lnTo>
                    <a:pt x="12" y="171"/>
                  </a:lnTo>
                  <a:lnTo>
                    <a:pt x="0" y="229"/>
                  </a:lnTo>
                  <a:lnTo>
                    <a:pt x="2" y="286"/>
                  </a:lnTo>
                  <a:lnTo>
                    <a:pt x="17" y="346"/>
                  </a:lnTo>
                  <a:lnTo>
                    <a:pt x="45" y="396"/>
                  </a:lnTo>
                  <a:lnTo>
                    <a:pt x="84" y="441"/>
                  </a:lnTo>
                  <a:lnTo>
                    <a:pt x="131" y="474"/>
                  </a:lnTo>
                  <a:lnTo>
                    <a:pt x="186" y="498"/>
                  </a:lnTo>
                  <a:lnTo>
                    <a:pt x="246" y="508"/>
                  </a:lnTo>
                  <a:lnTo>
                    <a:pt x="303" y="505"/>
                  </a:lnTo>
                  <a:lnTo>
                    <a:pt x="360" y="489"/>
                  </a:lnTo>
                  <a:lnTo>
                    <a:pt x="410" y="458"/>
                  </a:lnTo>
                  <a:lnTo>
                    <a:pt x="453" y="420"/>
                  </a:lnTo>
                  <a:lnTo>
                    <a:pt x="484" y="369"/>
                  </a:lnTo>
                  <a:lnTo>
                    <a:pt x="503" y="317"/>
                  </a:lnTo>
                  <a:lnTo>
                    <a:pt x="511" y="260"/>
                  </a:lnTo>
                  <a:lnTo>
                    <a:pt x="503" y="202"/>
                  </a:lnTo>
                  <a:lnTo>
                    <a:pt x="484" y="148"/>
                  </a:lnTo>
                  <a:lnTo>
                    <a:pt x="451" y="100"/>
                  </a:lnTo>
                  <a:lnTo>
                    <a:pt x="408" y="62"/>
                  </a:lnTo>
                  <a:lnTo>
                    <a:pt x="358" y="35"/>
                  </a:lnTo>
                  <a:lnTo>
                    <a:pt x="303" y="2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9" name="Freeform 1424"/>
            <p:cNvSpPr/>
            <p:nvPr/>
          </p:nvSpPr>
          <p:spPr bwMode="auto">
            <a:xfrm>
              <a:off x="4291455" y="1930778"/>
              <a:ext cx="680800" cy="1029993"/>
            </a:xfrm>
            <a:custGeom>
              <a:avLst/>
              <a:gdLst>
                <a:gd name="T0" fmla="*/ 212 w 271"/>
                <a:gd name="T1" fmla="*/ 0 h 410"/>
                <a:gd name="T2" fmla="*/ 245 w 271"/>
                <a:gd name="T3" fmla="*/ 48 h 410"/>
                <a:gd name="T4" fmla="*/ 264 w 271"/>
                <a:gd name="T5" fmla="*/ 103 h 410"/>
                <a:gd name="T6" fmla="*/ 271 w 271"/>
                <a:gd name="T7" fmla="*/ 160 h 410"/>
                <a:gd name="T8" fmla="*/ 264 w 271"/>
                <a:gd name="T9" fmla="*/ 217 h 410"/>
                <a:gd name="T10" fmla="*/ 243 w 271"/>
                <a:gd name="T11" fmla="*/ 272 h 410"/>
                <a:gd name="T12" fmla="*/ 212 w 271"/>
                <a:gd name="T13" fmla="*/ 320 h 410"/>
                <a:gd name="T14" fmla="*/ 169 w 271"/>
                <a:gd name="T15" fmla="*/ 360 h 410"/>
                <a:gd name="T16" fmla="*/ 116 w 271"/>
                <a:gd name="T17" fmla="*/ 389 h 410"/>
                <a:gd name="T18" fmla="*/ 62 w 271"/>
                <a:gd name="T19" fmla="*/ 406 h 410"/>
                <a:gd name="T20" fmla="*/ 0 w 271"/>
                <a:gd name="T21"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410">
                  <a:moveTo>
                    <a:pt x="212" y="0"/>
                  </a:moveTo>
                  <a:lnTo>
                    <a:pt x="245" y="48"/>
                  </a:lnTo>
                  <a:lnTo>
                    <a:pt x="264" y="103"/>
                  </a:lnTo>
                  <a:lnTo>
                    <a:pt x="271" y="160"/>
                  </a:lnTo>
                  <a:lnTo>
                    <a:pt x="264" y="217"/>
                  </a:lnTo>
                  <a:lnTo>
                    <a:pt x="243" y="272"/>
                  </a:lnTo>
                  <a:lnTo>
                    <a:pt x="212" y="320"/>
                  </a:lnTo>
                  <a:lnTo>
                    <a:pt x="169" y="360"/>
                  </a:lnTo>
                  <a:lnTo>
                    <a:pt x="116" y="389"/>
                  </a:lnTo>
                  <a:lnTo>
                    <a:pt x="62" y="406"/>
                  </a:lnTo>
                  <a:lnTo>
                    <a:pt x="0" y="41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0" name="Freeform 1425"/>
            <p:cNvSpPr/>
            <p:nvPr/>
          </p:nvSpPr>
          <p:spPr bwMode="auto">
            <a:xfrm>
              <a:off x="3871921" y="1684585"/>
              <a:ext cx="1042554" cy="623020"/>
            </a:xfrm>
            <a:custGeom>
              <a:avLst/>
              <a:gdLst>
                <a:gd name="T0" fmla="*/ 415 w 415"/>
                <a:gd name="T1" fmla="*/ 248 h 248"/>
                <a:gd name="T2" fmla="*/ 407 w 415"/>
                <a:gd name="T3" fmla="*/ 189 h 248"/>
                <a:gd name="T4" fmla="*/ 388 w 415"/>
                <a:gd name="T5" fmla="*/ 136 h 248"/>
                <a:gd name="T6" fmla="*/ 357 w 415"/>
                <a:gd name="T7" fmla="*/ 89 h 248"/>
                <a:gd name="T8" fmla="*/ 317 w 415"/>
                <a:gd name="T9" fmla="*/ 48 h 248"/>
                <a:gd name="T10" fmla="*/ 267 w 415"/>
                <a:gd name="T11" fmla="*/ 19 h 248"/>
                <a:gd name="T12" fmla="*/ 212 w 415"/>
                <a:gd name="T13" fmla="*/ 3 h 248"/>
                <a:gd name="T14" fmla="*/ 155 w 415"/>
                <a:gd name="T15" fmla="*/ 0 h 248"/>
                <a:gd name="T16" fmla="*/ 97 w 415"/>
                <a:gd name="T17" fmla="*/ 12 h 248"/>
                <a:gd name="T18" fmla="*/ 45 w 415"/>
                <a:gd name="T19" fmla="*/ 36 h 248"/>
                <a:gd name="T20" fmla="*/ 0 w 415"/>
                <a:gd name="T21" fmla="*/ 7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248">
                  <a:moveTo>
                    <a:pt x="415" y="248"/>
                  </a:moveTo>
                  <a:lnTo>
                    <a:pt x="407" y="189"/>
                  </a:lnTo>
                  <a:lnTo>
                    <a:pt x="388" y="136"/>
                  </a:lnTo>
                  <a:lnTo>
                    <a:pt x="357" y="89"/>
                  </a:lnTo>
                  <a:lnTo>
                    <a:pt x="317" y="48"/>
                  </a:lnTo>
                  <a:lnTo>
                    <a:pt x="267" y="19"/>
                  </a:lnTo>
                  <a:lnTo>
                    <a:pt x="212" y="3"/>
                  </a:lnTo>
                  <a:lnTo>
                    <a:pt x="155" y="0"/>
                  </a:lnTo>
                  <a:lnTo>
                    <a:pt x="97" y="12"/>
                  </a:lnTo>
                  <a:lnTo>
                    <a:pt x="45" y="36"/>
                  </a:lnTo>
                  <a:lnTo>
                    <a:pt x="0" y="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1426"/>
            <p:cNvSpPr/>
            <p:nvPr/>
          </p:nvSpPr>
          <p:spPr bwMode="auto">
            <a:xfrm>
              <a:off x="3829214" y="2307605"/>
              <a:ext cx="1085261" cy="625532"/>
            </a:xfrm>
            <a:custGeom>
              <a:avLst/>
              <a:gdLst>
                <a:gd name="T0" fmla="*/ 432 w 432"/>
                <a:gd name="T1" fmla="*/ 0 h 249"/>
                <a:gd name="T2" fmla="*/ 424 w 432"/>
                <a:gd name="T3" fmla="*/ 58 h 249"/>
                <a:gd name="T4" fmla="*/ 403 w 432"/>
                <a:gd name="T5" fmla="*/ 110 h 249"/>
                <a:gd name="T6" fmla="*/ 370 w 432"/>
                <a:gd name="T7" fmla="*/ 160 h 249"/>
                <a:gd name="T8" fmla="*/ 327 w 432"/>
                <a:gd name="T9" fmla="*/ 198 h 249"/>
                <a:gd name="T10" fmla="*/ 277 w 432"/>
                <a:gd name="T11" fmla="*/ 229 h 249"/>
                <a:gd name="T12" fmla="*/ 219 w 432"/>
                <a:gd name="T13" fmla="*/ 246 h 249"/>
                <a:gd name="T14" fmla="*/ 160 w 432"/>
                <a:gd name="T15" fmla="*/ 249 h 249"/>
                <a:gd name="T16" fmla="*/ 102 w 432"/>
                <a:gd name="T17" fmla="*/ 239 h 249"/>
                <a:gd name="T18" fmla="*/ 48 w 432"/>
                <a:gd name="T19" fmla="*/ 215 h 249"/>
                <a:gd name="T20" fmla="*/ 0 w 432"/>
                <a:gd name="T21" fmla="*/ 18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249">
                  <a:moveTo>
                    <a:pt x="432" y="0"/>
                  </a:moveTo>
                  <a:lnTo>
                    <a:pt x="424" y="58"/>
                  </a:lnTo>
                  <a:lnTo>
                    <a:pt x="403" y="110"/>
                  </a:lnTo>
                  <a:lnTo>
                    <a:pt x="370" y="160"/>
                  </a:lnTo>
                  <a:lnTo>
                    <a:pt x="327" y="198"/>
                  </a:lnTo>
                  <a:lnTo>
                    <a:pt x="277" y="229"/>
                  </a:lnTo>
                  <a:lnTo>
                    <a:pt x="219" y="246"/>
                  </a:lnTo>
                  <a:lnTo>
                    <a:pt x="160" y="249"/>
                  </a:lnTo>
                  <a:lnTo>
                    <a:pt x="102" y="239"/>
                  </a:lnTo>
                  <a:lnTo>
                    <a:pt x="48" y="215"/>
                  </a:lnTo>
                  <a:lnTo>
                    <a:pt x="0" y="1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2" name="Freeform 1427"/>
            <p:cNvSpPr/>
            <p:nvPr/>
          </p:nvSpPr>
          <p:spPr bwMode="auto">
            <a:xfrm>
              <a:off x="4201016" y="1666999"/>
              <a:ext cx="645630" cy="1032505"/>
            </a:xfrm>
            <a:custGeom>
              <a:avLst/>
              <a:gdLst>
                <a:gd name="T0" fmla="*/ 195 w 257"/>
                <a:gd name="T1" fmla="*/ 411 h 411"/>
                <a:gd name="T2" fmla="*/ 229 w 257"/>
                <a:gd name="T3" fmla="*/ 363 h 411"/>
                <a:gd name="T4" fmla="*/ 250 w 257"/>
                <a:gd name="T5" fmla="*/ 308 h 411"/>
                <a:gd name="T6" fmla="*/ 257 w 257"/>
                <a:gd name="T7" fmla="*/ 251 h 411"/>
                <a:gd name="T8" fmla="*/ 253 w 257"/>
                <a:gd name="T9" fmla="*/ 191 h 411"/>
                <a:gd name="T10" fmla="*/ 233 w 257"/>
                <a:gd name="T11" fmla="*/ 136 h 411"/>
                <a:gd name="T12" fmla="*/ 202 w 257"/>
                <a:gd name="T13" fmla="*/ 89 h 411"/>
                <a:gd name="T14" fmla="*/ 160 w 257"/>
                <a:gd name="T15" fmla="*/ 48 h 411"/>
                <a:gd name="T16" fmla="*/ 107 w 257"/>
                <a:gd name="T17" fmla="*/ 22 h 411"/>
                <a:gd name="T18" fmla="*/ 57 w 257"/>
                <a:gd name="T19" fmla="*/ 3 h 411"/>
                <a:gd name="T20" fmla="*/ 0 w 257"/>
                <a:gd name="T21"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411">
                  <a:moveTo>
                    <a:pt x="195" y="411"/>
                  </a:moveTo>
                  <a:lnTo>
                    <a:pt x="229" y="363"/>
                  </a:lnTo>
                  <a:lnTo>
                    <a:pt x="250" y="308"/>
                  </a:lnTo>
                  <a:lnTo>
                    <a:pt x="257" y="251"/>
                  </a:lnTo>
                  <a:lnTo>
                    <a:pt x="253" y="191"/>
                  </a:lnTo>
                  <a:lnTo>
                    <a:pt x="233" y="136"/>
                  </a:lnTo>
                  <a:lnTo>
                    <a:pt x="202" y="89"/>
                  </a:lnTo>
                  <a:lnTo>
                    <a:pt x="160" y="48"/>
                  </a:lnTo>
                  <a:lnTo>
                    <a:pt x="107" y="22"/>
                  </a:lnTo>
                  <a:lnTo>
                    <a:pt x="57" y="3"/>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3" name="Freeform 1428"/>
            <p:cNvSpPr/>
            <p:nvPr/>
          </p:nvSpPr>
          <p:spPr bwMode="auto">
            <a:xfrm>
              <a:off x="4278894" y="1674536"/>
              <a:ext cx="263779" cy="113048"/>
            </a:xfrm>
            <a:custGeom>
              <a:avLst/>
              <a:gdLst>
                <a:gd name="T0" fmla="*/ 105 w 105"/>
                <a:gd name="T1" fmla="*/ 45 h 45"/>
                <a:gd name="T2" fmla="*/ 55 w 105"/>
                <a:gd name="T3" fmla="*/ 16 h 45"/>
                <a:gd name="T4" fmla="*/ 0 w 105"/>
                <a:gd name="T5" fmla="*/ 0 h 45"/>
              </a:gdLst>
              <a:ahLst/>
              <a:cxnLst>
                <a:cxn ang="0">
                  <a:pos x="T0" y="T1"/>
                </a:cxn>
                <a:cxn ang="0">
                  <a:pos x="T2" y="T3"/>
                </a:cxn>
                <a:cxn ang="0">
                  <a:pos x="T4" y="T5"/>
                </a:cxn>
              </a:cxnLst>
              <a:rect l="0" t="0" r="r" b="b"/>
              <a:pathLst>
                <a:path w="105" h="45">
                  <a:moveTo>
                    <a:pt x="105" y="45"/>
                  </a:moveTo>
                  <a:lnTo>
                    <a:pt x="55" y="16"/>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1429"/>
            <p:cNvSpPr/>
            <p:nvPr/>
          </p:nvSpPr>
          <p:spPr bwMode="auto">
            <a:xfrm>
              <a:off x="3560411" y="1684585"/>
              <a:ext cx="437119" cy="678288"/>
            </a:xfrm>
            <a:custGeom>
              <a:avLst/>
              <a:gdLst>
                <a:gd name="T0" fmla="*/ 174 w 174"/>
                <a:gd name="T1" fmla="*/ 0 h 270"/>
                <a:gd name="T2" fmla="*/ 121 w 174"/>
                <a:gd name="T3" fmla="*/ 24 h 270"/>
                <a:gd name="T4" fmla="*/ 73 w 174"/>
                <a:gd name="T5" fmla="*/ 58 h 270"/>
                <a:gd name="T6" fmla="*/ 38 w 174"/>
                <a:gd name="T7" fmla="*/ 103 h 270"/>
                <a:gd name="T8" fmla="*/ 11 w 174"/>
                <a:gd name="T9" fmla="*/ 155 h 270"/>
                <a:gd name="T10" fmla="*/ 0 w 174"/>
                <a:gd name="T11" fmla="*/ 210 h 270"/>
                <a:gd name="T12" fmla="*/ 0 w 174"/>
                <a:gd name="T13" fmla="*/ 270 h 270"/>
              </a:gdLst>
              <a:ahLst/>
              <a:cxnLst>
                <a:cxn ang="0">
                  <a:pos x="T0" y="T1"/>
                </a:cxn>
                <a:cxn ang="0">
                  <a:pos x="T2" y="T3"/>
                </a:cxn>
                <a:cxn ang="0">
                  <a:pos x="T4" y="T5"/>
                </a:cxn>
                <a:cxn ang="0">
                  <a:pos x="T6" y="T7"/>
                </a:cxn>
                <a:cxn ang="0">
                  <a:pos x="T8" y="T9"/>
                </a:cxn>
                <a:cxn ang="0">
                  <a:pos x="T10" y="T11"/>
                </a:cxn>
                <a:cxn ang="0">
                  <a:pos x="T12" y="T13"/>
                </a:cxn>
              </a:cxnLst>
              <a:rect l="0" t="0" r="r" b="b"/>
              <a:pathLst>
                <a:path w="174" h="270">
                  <a:moveTo>
                    <a:pt x="174" y="0"/>
                  </a:moveTo>
                  <a:lnTo>
                    <a:pt x="121" y="24"/>
                  </a:lnTo>
                  <a:lnTo>
                    <a:pt x="73" y="58"/>
                  </a:lnTo>
                  <a:lnTo>
                    <a:pt x="38" y="103"/>
                  </a:lnTo>
                  <a:lnTo>
                    <a:pt x="11" y="155"/>
                  </a:lnTo>
                  <a:lnTo>
                    <a:pt x="0" y="210"/>
                  </a:lnTo>
                  <a:lnTo>
                    <a:pt x="0" y="27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5" name="Freeform 1430"/>
            <p:cNvSpPr/>
            <p:nvPr/>
          </p:nvSpPr>
          <p:spPr bwMode="auto">
            <a:xfrm>
              <a:off x="3997530" y="1661975"/>
              <a:ext cx="281364" cy="22610"/>
            </a:xfrm>
            <a:custGeom>
              <a:avLst/>
              <a:gdLst>
                <a:gd name="T0" fmla="*/ 112 w 112"/>
                <a:gd name="T1" fmla="*/ 5 h 9"/>
                <a:gd name="T2" fmla="*/ 54 w 112"/>
                <a:gd name="T3" fmla="*/ 0 h 9"/>
                <a:gd name="T4" fmla="*/ 0 w 112"/>
                <a:gd name="T5" fmla="*/ 9 h 9"/>
              </a:gdLst>
              <a:ahLst/>
              <a:cxnLst>
                <a:cxn ang="0">
                  <a:pos x="T0" y="T1"/>
                </a:cxn>
                <a:cxn ang="0">
                  <a:pos x="T2" y="T3"/>
                </a:cxn>
                <a:cxn ang="0">
                  <a:pos x="T4" y="T5"/>
                </a:cxn>
              </a:cxnLst>
              <a:rect l="0" t="0" r="r" b="b"/>
              <a:pathLst>
                <a:path w="112" h="9">
                  <a:moveTo>
                    <a:pt x="112" y="5"/>
                  </a:moveTo>
                  <a:lnTo>
                    <a:pt x="54" y="0"/>
                  </a:lnTo>
                  <a:lnTo>
                    <a:pt x="0" y="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6" name="Freeform 1431"/>
            <p:cNvSpPr/>
            <p:nvPr/>
          </p:nvSpPr>
          <p:spPr bwMode="auto">
            <a:xfrm>
              <a:off x="4241211" y="1787584"/>
              <a:ext cx="540118" cy="1125456"/>
            </a:xfrm>
            <a:custGeom>
              <a:avLst/>
              <a:gdLst>
                <a:gd name="T0" fmla="*/ 120 w 215"/>
                <a:gd name="T1" fmla="*/ 0 h 448"/>
                <a:gd name="T2" fmla="*/ 160 w 215"/>
                <a:gd name="T3" fmla="*/ 41 h 448"/>
                <a:gd name="T4" fmla="*/ 191 w 215"/>
                <a:gd name="T5" fmla="*/ 91 h 448"/>
                <a:gd name="T6" fmla="*/ 210 w 215"/>
                <a:gd name="T7" fmla="*/ 145 h 448"/>
                <a:gd name="T8" fmla="*/ 215 w 215"/>
                <a:gd name="T9" fmla="*/ 203 h 448"/>
                <a:gd name="T10" fmla="*/ 206 w 215"/>
                <a:gd name="T11" fmla="*/ 260 h 448"/>
                <a:gd name="T12" fmla="*/ 184 w 215"/>
                <a:gd name="T13" fmla="*/ 315 h 448"/>
                <a:gd name="T14" fmla="*/ 151 w 215"/>
                <a:gd name="T15" fmla="*/ 365 h 448"/>
                <a:gd name="T16" fmla="*/ 108 w 215"/>
                <a:gd name="T17" fmla="*/ 403 h 448"/>
                <a:gd name="T18" fmla="*/ 58 w 215"/>
                <a:gd name="T19" fmla="*/ 432 h 448"/>
                <a:gd name="T20" fmla="*/ 0 w 215"/>
                <a:gd name="T2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448">
                  <a:moveTo>
                    <a:pt x="120" y="0"/>
                  </a:moveTo>
                  <a:lnTo>
                    <a:pt x="160" y="41"/>
                  </a:lnTo>
                  <a:lnTo>
                    <a:pt x="191" y="91"/>
                  </a:lnTo>
                  <a:lnTo>
                    <a:pt x="210" y="145"/>
                  </a:lnTo>
                  <a:lnTo>
                    <a:pt x="215" y="203"/>
                  </a:lnTo>
                  <a:lnTo>
                    <a:pt x="206" y="260"/>
                  </a:lnTo>
                  <a:lnTo>
                    <a:pt x="184" y="315"/>
                  </a:lnTo>
                  <a:lnTo>
                    <a:pt x="151" y="365"/>
                  </a:lnTo>
                  <a:lnTo>
                    <a:pt x="108" y="403"/>
                  </a:lnTo>
                  <a:lnTo>
                    <a:pt x="58" y="432"/>
                  </a:lnTo>
                  <a:lnTo>
                    <a:pt x="0" y="44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Freeform 1432"/>
            <p:cNvSpPr/>
            <p:nvPr/>
          </p:nvSpPr>
          <p:spPr bwMode="auto">
            <a:xfrm>
              <a:off x="3588045" y="1674536"/>
              <a:ext cx="1127968" cy="1268650"/>
            </a:xfrm>
            <a:custGeom>
              <a:avLst/>
              <a:gdLst>
                <a:gd name="T0" fmla="*/ 62 w 449"/>
                <a:gd name="T1" fmla="*/ 470 h 505"/>
                <a:gd name="T2" fmla="*/ 115 w 449"/>
                <a:gd name="T3" fmla="*/ 493 h 505"/>
                <a:gd name="T4" fmla="*/ 175 w 449"/>
                <a:gd name="T5" fmla="*/ 505 h 505"/>
                <a:gd name="T6" fmla="*/ 232 w 449"/>
                <a:gd name="T7" fmla="*/ 501 h 505"/>
                <a:gd name="T8" fmla="*/ 289 w 449"/>
                <a:gd name="T9" fmla="*/ 486 h 505"/>
                <a:gd name="T10" fmla="*/ 342 w 449"/>
                <a:gd name="T11" fmla="*/ 458 h 505"/>
                <a:gd name="T12" fmla="*/ 384 w 449"/>
                <a:gd name="T13" fmla="*/ 417 h 505"/>
                <a:gd name="T14" fmla="*/ 418 w 449"/>
                <a:gd name="T15" fmla="*/ 369 h 505"/>
                <a:gd name="T16" fmla="*/ 439 w 449"/>
                <a:gd name="T17" fmla="*/ 314 h 505"/>
                <a:gd name="T18" fmla="*/ 449 w 449"/>
                <a:gd name="T19" fmla="*/ 255 h 505"/>
                <a:gd name="T20" fmla="*/ 444 w 449"/>
                <a:gd name="T21" fmla="*/ 198 h 505"/>
                <a:gd name="T22" fmla="*/ 425 w 449"/>
                <a:gd name="T23" fmla="*/ 143 h 505"/>
                <a:gd name="T24" fmla="*/ 394 w 449"/>
                <a:gd name="T25" fmla="*/ 93 h 505"/>
                <a:gd name="T26" fmla="*/ 353 w 449"/>
                <a:gd name="T27" fmla="*/ 52 h 505"/>
                <a:gd name="T28" fmla="*/ 306 w 449"/>
                <a:gd name="T29" fmla="*/ 21 h 505"/>
                <a:gd name="T30" fmla="*/ 251 w 449"/>
                <a:gd name="T31" fmla="*/ 4 h 505"/>
                <a:gd name="T32" fmla="*/ 194 w 449"/>
                <a:gd name="T33" fmla="*/ 0 h 505"/>
                <a:gd name="T34" fmla="*/ 136 w 449"/>
                <a:gd name="T35" fmla="*/ 9 h 505"/>
                <a:gd name="T36" fmla="*/ 84 w 449"/>
                <a:gd name="T37" fmla="*/ 31 h 505"/>
                <a:gd name="T38" fmla="*/ 39 w 449"/>
                <a:gd name="T39" fmla="*/ 66 h 505"/>
                <a:gd name="T40" fmla="*/ 0 w 449"/>
                <a:gd name="T41"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9" h="505">
                  <a:moveTo>
                    <a:pt x="62" y="470"/>
                  </a:moveTo>
                  <a:lnTo>
                    <a:pt x="115" y="493"/>
                  </a:lnTo>
                  <a:lnTo>
                    <a:pt x="175" y="505"/>
                  </a:lnTo>
                  <a:lnTo>
                    <a:pt x="232" y="501"/>
                  </a:lnTo>
                  <a:lnTo>
                    <a:pt x="289" y="486"/>
                  </a:lnTo>
                  <a:lnTo>
                    <a:pt x="342" y="458"/>
                  </a:lnTo>
                  <a:lnTo>
                    <a:pt x="384" y="417"/>
                  </a:lnTo>
                  <a:lnTo>
                    <a:pt x="418" y="369"/>
                  </a:lnTo>
                  <a:lnTo>
                    <a:pt x="439" y="314"/>
                  </a:lnTo>
                  <a:lnTo>
                    <a:pt x="449" y="255"/>
                  </a:lnTo>
                  <a:lnTo>
                    <a:pt x="444" y="198"/>
                  </a:lnTo>
                  <a:lnTo>
                    <a:pt x="425" y="143"/>
                  </a:lnTo>
                  <a:lnTo>
                    <a:pt x="394" y="93"/>
                  </a:lnTo>
                  <a:lnTo>
                    <a:pt x="353" y="52"/>
                  </a:lnTo>
                  <a:lnTo>
                    <a:pt x="306" y="21"/>
                  </a:lnTo>
                  <a:lnTo>
                    <a:pt x="251" y="4"/>
                  </a:lnTo>
                  <a:lnTo>
                    <a:pt x="194" y="0"/>
                  </a:lnTo>
                  <a:lnTo>
                    <a:pt x="136" y="9"/>
                  </a:lnTo>
                  <a:lnTo>
                    <a:pt x="84" y="31"/>
                  </a:lnTo>
                  <a:lnTo>
                    <a:pt x="39" y="66"/>
                  </a:lnTo>
                  <a:lnTo>
                    <a:pt x="0" y="10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Freeform 1433"/>
            <p:cNvSpPr/>
            <p:nvPr/>
          </p:nvSpPr>
          <p:spPr bwMode="auto">
            <a:xfrm>
              <a:off x="3686020" y="1865461"/>
              <a:ext cx="605435" cy="1095309"/>
            </a:xfrm>
            <a:custGeom>
              <a:avLst/>
              <a:gdLst>
                <a:gd name="T0" fmla="*/ 74 w 241"/>
                <a:gd name="T1" fmla="*/ 0 h 436"/>
                <a:gd name="T2" fmla="*/ 38 w 241"/>
                <a:gd name="T3" fmla="*/ 45 h 436"/>
                <a:gd name="T4" fmla="*/ 12 w 241"/>
                <a:gd name="T5" fmla="*/ 98 h 436"/>
                <a:gd name="T6" fmla="*/ 0 w 241"/>
                <a:gd name="T7" fmla="*/ 155 h 436"/>
                <a:gd name="T8" fmla="*/ 2 w 241"/>
                <a:gd name="T9" fmla="*/ 212 h 436"/>
                <a:gd name="T10" fmla="*/ 16 w 241"/>
                <a:gd name="T11" fmla="*/ 269 h 436"/>
                <a:gd name="T12" fmla="*/ 45 w 241"/>
                <a:gd name="T13" fmla="*/ 324 h 436"/>
                <a:gd name="T14" fmla="*/ 83 w 241"/>
                <a:gd name="T15" fmla="*/ 367 h 436"/>
                <a:gd name="T16" fmla="*/ 131 w 241"/>
                <a:gd name="T17" fmla="*/ 403 h 436"/>
                <a:gd name="T18" fmla="*/ 186 w 241"/>
                <a:gd name="T19" fmla="*/ 425 h 436"/>
                <a:gd name="T20" fmla="*/ 241 w 241"/>
                <a:gd name="T21"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436">
                  <a:moveTo>
                    <a:pt x="74" y="0"/>
                  </a:moveTo>
                  <a:lnTo>
                    <a:pt x="38" y="45"/>
                  </a:lnTo>
                  <a:lnTo>
                    <a:pt x="12" y="98"/>
                  </a:lnTo>
                  <a:lnTo>
                    <a:pt x="0" y="155"/>
                  </a:lnTo>
                  <a:lnTo>
                    <a:pt x="2" y="212"/>
                  </a:lnTo>
                  <a:lnTo>
                    <a:pt x="16" y="269"/>
                  </a:lnTo>
                  <a:lnTo>
                    <a:pt x="45" y="324"/>
                  </a:lnTo>
                  <a:lnTo>
                    <a:pt x="83" y="367"/>
                  </a:lnTo>
                  <a:lnTo>
                    <a:pt x="131" y="403"/>
                  </a:lnTo>
                  <a:lnTo>
                    <a:pt x="186" y="425"/>
                  </a:lnTo>
                  <a:lnTo>
                    <a:pt x="241" y="43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Freeform 1434"/>
            <p:cNvSpPr/>
            <p:nvPr/>
          </p:nvSpPr>
          <p:spPr bwMode="auto">
            <a:xfrm>
              <a:off x="3432290" y="1722267"/>
              <a:ext cx="444656" cy="1132992"/>
            </a:xfrm>
            <a:custGeom>
              <a:avLst/>
              <a:gdLst>
                <a:gd name="T0" fmla="*/ 177 w 177"/>
                <a:gd name="T1" fmla="*/ 0 h 451"/>
                <a:gd name="T2" fmla="*/ 122 w 177"/>
                <a:gd name="T3" fmla="*/ 21 h 451"/>
                <a:gd name="T4" fmla="*/ 77 w 177"/>
                <a:gd name="T5" fmla="*/ 55 h 451"/>
                <a:gd name="T6" fmla="*/ 39 w 177"/>
                <a:gd name="T7" fmla="*/ 98 h 451"/>
                <a:gd name="T8" fmla="*/ 12 w 177"/>
                <a:gd name="T9" fmla="*/ 150 h 451"/>
                <a:gd name="T10" fmla="*/ 0 w 177"/>
                <a:gd name="T11" fmla="*/ 205 h 451"/>
                <a:gd name="T12" fmla="*/ 0 w 177"/>
                <a:gd name="T13" fmla="*/ 262 h 451"/>
                <a:gd name="T14" fmla="*/ 12 w 177"/>
                <a:gd name="T15" fmla="*/ 319 h 451"/>
                <a:gd name="T16" fmla="*/ 39 w 177"/>
                <a:gd name="T17" fmla="*/ 372 h 451"/>
                <a:gd name="T18" fmla="*/ 77 w 177"/>
                <a:gd name="T19" fmla="*/ 417 h 451"/>
                <a:gd name="T20" fmla="*/ 124 w 177"/>
                <a:gd name="T21"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451">
                  <a:moveTo>
                    <a:pt x="177" y="0"/>
                  </a:moveTo>
                  <a:lnTo>
                    <a:pt x="122" y="21"/>
                  </a:lnTo>
                  <a:lnTo>
                    <a:pt x="77" y="55"/>
                  </a:lnTo>
                  <a:lnTo>
                    <a:pt x="39" y="98"/>
                  </a:lnTo>
                  <a:lnTo>
                    <a:pt x="12" y="150"/>
                  </a:lnTo>
                  <a:lnTo>
                    <a:pt x="0" y="205"/>
                  </a:lnTo>
                  <a:lnTo>
                    <a:pt x="0" y="262"/>
                  </a:lnTo>
                  <a:lnTo>
                    <a:pt x="12" y="319"/>
                  </a:lnTo>
                  <a:lnTo>
                    <a:pt x="39" y="372"/>
                  </a:lnTo>
                  <a:lnTo>
                    <a:pt x="77" y="417"/>
                  </a:lnTo>
                  <a:lnTo>
                    <a:pt x="124" y="4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0" name="Freeform 1435"/>
            <p:cNvSpPr/>
            <p:nvPr/>
          </p:nvSpPr>
          <p:spPr bwMode="auto">
            <a:xfrm>
              <a:off x="3876945" y="1704682"/>
              <a:ext cx="281364" cy="17585"/>
            </a:xfrm>
            <a:custGeom>
              <a:avLst/>
              <a:gdLst>
                <a:gd name="T0" fmla="*/ 112 w 112"/>
                <a:gd name="T1" fmla="*/ 4 h 7"/>
                <a:gd name="T2" fmla="*/ 55 w 112"/>
                <a:gd name="T3" fmla="*/ 0 h 7"/>
                <a:gd name="T4" fmla="*/ 0 w 112"/>
                <a:gd name="T5" fmla="*/ 7 h 7"/>
              </a:gdLst>
              <a:ahLst/>
              <a:cxnLst>
                <a:cxn ang="0">
                  <a:pos x="T0" y="T1"/>
                </a:cxn>
                <a:cxn ang="0">
                  <a:pos x="T2" y="T3"/>
                </a:cxn>
                <a:cxn ang="0">
                  <a:pos x="T4" y="T5"/>
                </a:cxn>
              </a:cxnLst>
              <a:rect l="0" t="0" r="r" b="b"/>
              <a:pathLst>
                <a:path w="112" h="7">
                  <a:moveTo>
                    <a:pt x="112" y="4"/>
                  </a:moveTo>
                  <a:lnTo>
                    <a:pt x="55" y="0"/>
                  </a:lnTo>
                  <a:lnTo>
                    <a:pt x="0" y="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1" name="Freeform 1436"/>
            <p:cNvSpPr/>
            <p:nvPr/>
          </p:nvSpPr>
          <p:spPr bwMode="auto">
            <a:xfrm>
              <a:off x="3756361" y="2134264"/>
              <a:ext cx="989798" cy="748629"/>
            </a:xfrm>
            <a:custGeom>
              <a:avLst/>
              <a:gdLst>
                <a:gd name="T0" fmla="*/ 394 w 394"/>
                <a:gd name="T1" fmla="*/ 41 h 298"/>
                <a:gd name="T2" fmla="*/ 341 w 394"/>
                <a:gd name="T3" fmla="*/ 15 h 298"/>
                <a:gd name="T4" fmla="*/ 284 w 394"/>
                <a:gd name="T5" fmla="*/ 0 h 298"/>
                <a:gd name="T6" fmla="*/ 227 w 394"/>
                <a:gd name="T7" fmla="*/ 3 h 298"/>
                <a:gd name="T8" fmla="*/ 167 w 394"/>
                <a:gd name="T9" fmla="*/ 17 h 298"/>
                <a:gd name="T10" fmla="*/ 115 w 394"/>
                <a:gd name="T11" fmla="*/ 43 h 298"/>
                <a:gd name="T12" fmla="*/ 69 w 394"/>
                <a:gd name="T13" fmla="*/ 81 h 298"/>
                <a:gd name="T14" fmla="*/ 34 w 394"/>
                <a:gd name="T15" fmla="*/ 127 h 298"/>
                <a:gd name="T16" fmla="*/ 10 w 394"/>
                <a:gd name="T17" fmla="*/ 182 h 298"/>
                <a:gd name="T18" fmla="*/ 0 w 394"/>
                <a:gd name="T19" fmla="*/ 239 h 298"/>
                <a:gd name="T20" fmla="*/ 3 w 394"/>
                <a:gd name="T21"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98">
                  <a:moveTo>
                    <a:pt x="394" y="41"/>
                  </a:moveTo>
                  <a:lnTo>
                    <a:pt x="341" y="15"/>
                  </a:lnTo>
                  <a:lnTo>
                    <a:pt x="284" y="0"/>
                  </a:lnTo>
                  <a:lnTo>
                    <a:pt x="227" y="3"/>
                  </a:lnTo>
                  <a:lnTo>
                    <a:pt x="167" y="17"/>
                  </a:lnTo>
                  <a:lnTo>
                    <a:pt x="115" y="43"/>
                  </a:lnTo>
                  <a:lnTo>
                    <a:pt x="69" y="81"/>
                  </a:lnTo>
                  <a:lnTo>
                    <a:pt x="34" y="127"/>
                  </a:lnTo>
                  <a:lnTo>
                    <a:pt x="10" y="182"/>
                  </a:lnTo>
                  <a:lnTo>
                    <a:pt x="0" y="239"/>
                  </a:lnTo>
                  <a:lnTo>
                    <a:pt x="3" y="298"/>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2" name="Freeform 1437"/>
            <p:cNvSpPr/>
            <p:nvPr/>
          </p:nvSpPr>
          <p:spPr bwMode="auto">
            <a:xfrm>
              <a:off x="3374510" y="1714731"/>
              <a:ext cx="1281210" cy="1258601"/>
            </a:xfrm>
            <a:custGeom>
              <a:avLst/>
              <a:gdLst>
                <a:gd name="T0" fmla="*/ 331 w 510"/>
                <a:gd name="T1" fmla="*/ 501 h 501"/>
                <a:gd name="T2" fmla="*/ 381 w 510"/>
                <a:gd name="T3" fmla="*/ 473 h 501"/>
                <a:gd name="T4" fmla="*/ 424 w 510"/>
                <a:gd name="T5" fmla="*/ 434 h 501"/>
                <a:gd name="T6" fmla="*/ 460 w 510"/>
                <a:gd name="T7" fmla="*/ 384 h 501"/>
                <a:gd name="T8" fmla="*/ 481 w 510"/>
                <a:gd name="T9" fmla="*/ 329 h 501"/>
                <a:gd name="T10" fmla="*/ 491 w 510"/>
                <a:gd name="T11" fmla="*/ 272 h 501"/>
                <a:gd name="T12" fmla="*/ 486 w 510"/>
                <a:gd name="T13" fmla="*/ 213 h 501"/>
                <a:gd name="T14" fmla="*/ 467 w 510"/>
                <a:gd name="T15" fmla="*/ 158 h 501"/>
                <a:gd name="T16" fmla="*/ 438 w 510"/>
                <a:gd name="T17" fmla="*/ 108 h 501"/>
                <a:gd name="T18" fmla="*/ 396 w 510"/>
                <a:gd name="T19" fmla="*/ 65 h 501"/>
                <a:gd name="T20" fmla="*/ 348 w 510"/>
                <a:gd name="T21" fmla="*/ 34 h 501"/>
                <a:gd name="T22" fmla="*/ 293 w 510"/>
                <a:gd name="T23" fmla="*/ 15 h 501"/>
                <a:gd name="T24" fmla="*/ 236 w 510"/>
                <a:gd name="T25" fmla="*/ 10 h 501"/>
                <a:gd name="T26" fmla="*/ 178 w 510"/>
                <a:gd name="T27" fmla="*/ 17 h 501"/>
                <a:gd name="T28" fmla="*/ 126 w 510"/>
                <a:gd name="T29" fmla="*/ 38 h 501"/>
                <a:gd name="T30" fmla="*/ 78 w 510"/>
                <a:gd name="T31" fmla="*/ 72 h 501"/>
                <a:gd name="T32" fmla="*/ 40 w 510"/>
                <a:gd name="T33" fmla="*/ 115 h 501"/>
                <a:gd name="T34" fmla="*/ 14 w 510"/>
                <a:gd name="T35" fmla="*/ 165 h 501"/>
                <a:gd name="T36" fmla="*/ 0 w 510"/>
                <a:gd name="T37" fmla="*/ 222 h 501"/>
                <a:gd name="T38" fmla="*/ 0 w 510"/>
                <a:gd name="T39" fmla="*/ 279 h 501"/>
                <a:gd name="T40" fmla="*/ 14 w 510"/>
                <a:gd name="T41" fmla="*/ 337 h 501"/>
                <a:gd name="T42" fmla="*/ 38 w 510"/>
                <a:gd name="T43" fmla="*/ 384 h 501"/>
                <a:gd name="T44" fmla="*/ 76 w 510"/>
                <a:gd name="T45" fmla="*/ 432 h 501"/>
                <a:gd name="T46" fmla="*/ 124 w 510"/>
                <a:gd name="T47" fmla="*/ 468 h 501"/>
                <a:gd name="T48" fmla="*/ 176 w 510"/>
                <a:gd name="T49" fmla="*/ 492 h 501"/>
                <a:gd name="T50" fmla="*/ 233 w 510"/>
                <a:gd name="T51" fmla="*/ 501 h 501"/>
                <a:gd name="T52" fmla="*/ 295 w 510"/>
                <a:gd name="T53" fmla="*/ 499 h 501"/>
                <a:gd name="T54" fmla="*/ 350 w 510"/>
                <a:gd name="T55" fmla="*/ 482 h 501"/>
                <a:gd name="T56" fmla="*/ 403 w 510"/>
                <a:gd name="T57" fmla="*/ 454 h 501"/>
                <a:gd name="T58" fmla="*/ 446 w 510"/>
                <a:gd name="T59" fmla="*/ 415 h 501"/>
                <a:gd name="T60" fmla="*/ 479 w 510"/>
                <a:gd name="T61" fmla="*/ 365 h 501"/>
                <a:gd name="T62" fmla="*/ 500 w 510"/>
                <a:gd name="T63" fmla="*/ 310 h 501"/>
                <a:gd name="T64" fmla="*/ 510 w 510"/>
                <a:gd name="T65" fmla="*/ 253 h 501"/>
                <a:gd name="T66" fmla="*/ 505 w 510"/>
                <a:gd name="T67" fmla="*/ 194 h 501"/>
                <a:gd name="T68" fmla="*/ 486 w 510"/>
                <a:gd name="T69" fmla="*/ 139 h 501"/>
                <a:gd name="T70" fmla="*/ 458 w 510"/>
                <a:gd name="T71" fmla="*/ 89 h 501"/>
                <a:gd name="T72" fmla="*/ 417 w 510"/>
                <a:gd name="T73" fmla="*/ 48 h 501"/>
                <a:gd name="T74" fmla="*/ 367 w 510"/>
                <a:gd name="T75" fmla="*/ 17 h 501"/>
                <a:gd name="T76" fmla="*/ 312 w 510"/>
                <a:gd name="T7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0" h="501">
                  <a:moveTo>
                    <a:pt x="331" y="501"/>
                  </a:moveTo>
                  <a:lnTo>
                    <a:pt x="381" y="473"/>
                  </a:lnTo>
                  <a:lnTo>
                    <a:pt x="424" y="434"/>
                  </a:lnTo>
                  <a:lnTo>
                    <a:pt x="460" y="384"/>
                  </a:lnTo>
                  <a:lnTo>
                    <a:pt x="481" y="329"/>
                  </a:lnTo>
                  <a:lnTo>
                    <a:pt x="491" y="272"/>
                  </a:lnTo>
                  <a:lnTo>
                    <a:pt x="486" y="213"/>
                  </a:lnTo>
                  <a:lnTo>
                    <a:pt x="467" y="158"/>
                  </a:lnTo>
                  <a:lnTo>
                    <a:pt x="438" y="108"/>
                  </a:lnTo>
                  <a:lnTo>
                    <a:pt x="396" y="65"/>
                  </a:lnTo>
                  <a:lnTo>
                    <a:pt x="348" y="34"/>
                  </a:lnTo>
                  <a:lnTo>
                    <a:pt x="293" y="15"/>
                  </a:lnTo>
                  <a:lnTo>
                    <a:pt x="236" y="10"/>
                  </a:lnTo>
                  <a:lnTo>
                    <a:pt x="178" y="17"/>
                  </a:lnTo>
                  <a:lnTo>
                    <a:pt x="126" y="38"/>
                  </a:lnTo>
                  <a:lnTo>
                    <a:pt x="78" y="72"/>
                  </a:lnTo>
                  <a:lnTo>
                    <a:pt x="40" y="115"/>
                  </a:lnTo>
                  <a:lnTo>
                    <a:pt x="14" y="165"/>
                  </a:lnTo>
                  <a:lnTo>
                    <a:pt x="0" y="222"/>
                  </a:lnTo>
                  <a:lnTo>
                    <a:pt x="0" y="279"/>
                  </a:lnTo>
                  <a:lnTo>
                    <a:pt x="14" y="337"/>
                  </a:lnTo>
                  <a:lnTo>
                    <a:pt x="38" y="384"/>
                  </a:lnTo>
                  <a:lnTo>
                    <a:pt x="76" y="432"/>
                  </a:lnTo>
                  <a:lnTo>
                    <a:pt x="124" y="468"/>
                  </a:lnTo>
                  <a:lnTo>
                    <a:pt x="176" y="492"/>
                  </a:lnTo>
                  <a:lnTo>
                    <a:pt x="233" y="501"/>
                  </a:lnTo>
                  <a:lnTo>
                    <a:pt x="295" y="499"/>
                  </a:lnTo>
                  <a:lnTo>
                    <a:pt x="350" y="482"/>
                  </a:lnTo>
                  <a:lnTo>
                    <a:pt x="403" y="454"/>
                  </a:lnTo>
                  <a:lnTo>
                    <a:pt x="446" y="415"/>
                  </a:lnTo>
                  <a:lnTo>
                    <a:pt x="479" y="365"/>
                  </a:lnTo>
                  <a:lnTo>
                    <a:pt x="500" y="310"/>
                  </a:lnTo>
                  <a:lnTo>
                    <a:pt x="510" y="253"/>
                  </a:lnTo>
                  <a:lnTo>
                    <a:pt x="505" y="194"/>
                  </a:lnTo>
                  <a:lnTo>
                    <a:pt x="486" y="139"/>
                  </a:lnTo>
                  <a:lnTo>
                    <a:pt x="458" y="89"/>
                  </a:lnTo>
                  <a:lnTo>
                    <a:pt x="417" y="48"/>
                  </a:lnTo>
                  <a:lnTo>
                    <a:pt x="367" y="17"/>
                  </a:lnTo>
                  <a:lnTo>
                    <a:pt x="312"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3" name="Freeform 1438"/>
            <p:cNvSpPr/>
            <p:nvPr/>
          </p:nvSpPr>
          <p:spPr bwMode="auto">
            <a:xfrm>
              <a:off x="4494941" y="2159386"/>
              <a:ext cx="65317" cy="550167"/>
            </a:xfrm>
            <a:custGeom>
              <a:avLst/>
              <a:gdLst>
                <a:gd name="T0" fmla="*/ 4 w 26"/>
                <a:gd name="T1" fmla="*/ 0 h 219"/>
                <a:gd name="T2" fmla="*/ 23 w 26"/>
                <a:gd name="T3" fmla="*/ 57 h 219"/>
                <a:gd name="T4" fmla="*/ 26 w 26"/>
                <a:gd name="T5" fmla="*/ 117 h 219"/>
                <a:gd name="T6" fmla="*/ 19 w 26"/>
                <a:gd name="T7" fmla="*/ 176 h 219"/>
                <a:gd name="T8" fmla="*/ 0 w 26"/>
                <a:gd name="T9" fmla="*/ 219 h 219"/>
              </a:gdLst>
              <a:ahLst/>
              <a:cxnLst>
                <a:cxn ang="0">
                  <a:pos x="T0" y="T1"/>
                </a:cxn>
                <a:cxn ang="0">
                  <a:pos x="T2" y="T3"/>
                </a:cxn>
                <a:cxn ang="0">
                  <a:pos x="T4" y="T5"/>
                </a:cxn>
                <a:cxn ang="0">
                  <a:pos x="T6" y="T7"/>
                </a:cxn>
                <a:cxn ang="0">
                  <a:pos x="T8" y="T9"/>
                </a:cxn>
              </a:cxnLst>
              <a:rect l="0" t="0" r="r" b="b"/>
              <a:pathLst>
                <a:path w="26" h="219">
                  <a:moveTo>
                    <a:pt x="4" y="0"/>
                  </a:moveTo>
                  <a:lnTo>
                    <a:pt x="23" y="57"/>
                  </a:lnTo>
                  <a:lnTo>
                    <a:pt x="26" y="117"/>
                  </a:lnTo>
                  <a:lnTo>
                    <a:pt x="19" y="176"/>
                  </a:lnTo>
                  <a:lnTo>
                    <a:pt x="0" y="219"/>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4" name="Freeform 1439"/>
            <p:cNvSpPr/>
            <p:nvPr/>
          </p:nvSpPr>
          <p:spPr bwMode="auto">
            <a:xfrm>
              <a:off x="3625728" y="1752413"/>
              <a:ext cx="298949" cy="1012408"/>
            </a:xfrm>
            <a:custGeom>
              <a:avLst/>
              <a:gdLst>
                <a:gd name="T0" fmla="*/ 81 w 119"/>
                <a:gd name="T1" fmla="*/ 403 h 403"/>
                <a:gd name="T2" fmla="*/ 43 w 119"/>
                <a:gd name="T3" fmla="*/ 355 h 403"/>
                <a:gd name="T4" fmla="*/ 14 w 119"/>
                <a:gd name="T5" fmla="*/ 305 h 403"/>
                <a:gd name="T6" fmla="*/ 0 w 119"/>
                <a:gd name="T7" fmla="*/ 248 h 403"/>
                <a:gd name="T8" fmla="*/ 0 w 119"/>
                <a:gd name="T9" fmla="*/ 188 h 403"/>
                <a:gd name="T10" fmla="*/ 12 w 119"/>
                <a:gd name="T11" fmla="*/ 133 h 403"/>
                <a:gd name="T12" fmla="*/ 38 w 119"/>
                <a:gd name="T13" fmla="*/ 81 h 403"/>
                <a:gd name="T14" fmla="*/ 74 w 119"/>
                <a:gd name="T15" fmla="*/ 35 h 403"/>
                <a:gd name="T16" fmla="*/ 119 w 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02">
                  <a:moveTo>
                    <a:pt x="81" y="403"/>
                  </a:moveTo>
                  <a:lnTo>
                    <a:pt x="43" y="355"/>
                  </a:lnTo>
                  <a:lnTo>
                    <a:pt x="14" y="305"/>
                  </a:lnTo>
                  <a:lnTo>
                    <a:pt x="0" y="248"/>
                  </a:lnTo>
                  <a:lnTo>
                    <a:pt x="0" y="188"/>
                  </a:lnTo>
                  <a:lnTo>
                    <a:pt x="12" y="133"/>
                  </a:lnTo>
                  <a:lnTo>
                    <a:pt x="38" y="81"/>
                  </a:lnTo>
                  <a:lnTo>
                    <a:pt x="74" y="35"/>
                  </a:lnTo>
                  <a:lnTo>
                    <a:pt x="119"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440"/>
            <p:cNvSpPr/>
            <p:nvPr/>
          </p:nvSpPr>
          <p:spPr bwMode="auto">
            <a:xfrm>
              <a:off x="3924676" y="1666999"/>
              <a:ext cx="276339" cy="85414"/>
            </a:xfrm>
            <a:custGeom>
              <a:avLst/>
              <a:gdLst>
                <a:gd name="T0" fmla="*/ 110 w 110"/>
                <a:gd name="T1" fmla="*/ 0 h 34"/>
                <a:gd name="T2" fmla="*/ 52 w 110"/>
                <a:gd name="T3" fmla="*/ 10 h 34"/>
                <a:gd name="T4" fmla="*/ 0 w 110"/>
                <a:gd name="T5" fmla="*/ 34 h 34"/>
              </a:gdLst>
              <a:ahLst/>
              <a:cxnLst>
                <a:cxn ang="0">
                  <a:pos x="T0" y="T1"/>
                </a:cxn>
                <a:cxn ang="0">
                  <a:pos x="T2" y="T3"/>
                </a:cxn>
                <a:cxn ang="0">
                  <a:pos x="T4" y="T5"/>
                </a:cxn>
              </a:cxnLst>
              <a:rect l="0" t="0" r="r" b="b"/>
              <a:pathLst>
                <a:path w="110" h="34">
                  <a:moveTo>
                    <a:pt x="110" y="0"/>
                  </a:moveTo>
                  <a:lnTo>
                    <a:pt x="52" y="10"/>
                  </a:lnTo>
                  <a:lnTo>
                    <a:pt x="0" y="3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441"/>
            <p:cNvSpPr/>
            <p:nvPr/>
          </p:nvSpPr>
          <p:spPr bwMode="auto">
            <a:xfrm>
              <a:off x="3492582" y="1948363"/>
              <a:ext cx="748629" cy="972213"/>
            </a:xfrm>
            <a:custGeom>
              <a:avLst/>
              <a:gdLst>
                <a:gd name="T0" fmla="*/ 38 w 298"/>
                <a:gd name="T1" fmla="*/ 0 h 387"/>
                <a:gd name="T2" fmla="*/ 12 w 298"/>
                <a:gd name="T3" fmla="*/ 53 h 387"/>
                <a:gd name="T4" fmla="*/ 0 w 298"/>
                <a:gd name="T5" fmla="*/ 108 h 387"/>
                <a:gd name="T6" fmla="*/ 0 w 298"/>
                <a:gd name="T7" fmla="*/ 165 h 387"/>
                <a:gd name="T8" fmla="*/ 15 w 298"/>
                <a:gd name="T9" fmla="*/ 222 h 387"/>
                <a:gd name="T10" fmla="*/ 41 w 298"/>
                <a:gd name="T11" fmla="*/ 275 h 387"/>
                <a:gd name="T12" fmla="*/ 79 w 298"/>
                <a:gd name="T13" fmla="*/ 320 h 387"/>
                <a:gd name="T14" fmla="*/ 127 w 298"/>
                <a:gd name="T15" fmla="*/ 353 h 387"/>
                <a:gd name="T16" fmla="*/ 182 w 298"/>
                <a:gd name="T17" fmla="*/ 377 h 387"/>
                <a:gd name="T18" fmla="*/ 239 w 298"/>
                <a:gd name="T19" fmla="*/ 387 h 387"/>
                <a:gd name="T20" fmla="*/ 298 w 298"/>
                <a:gd name="T21" fmla="*/ 38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387">
                  <a:moveTo>
                    <a:pt x="38" y="0"/>
                  </a:moveTo>
                  <a:lnTo>
                    <a:pt x="12" y="53"/>
                  </a:lnTo>
                  <a:lnTo>
                    <a:pt x="0" y="108"/>
                  </a:lnTo>
                  <a:lnTo>
                    <a:pt x="0" y="165"/>
                  </a:lnTo>
                  <a:lnTo>
                    <a:pt x="15" y="222"/>
                  </a:lnTo>
                  <a:lnTo>
                    <a:pt x="41" y="275"/>
                  </a:lnTo>
                  <a:lnTo>
                    <a:pt x="79" y="320"/>
                  </a:lnTo>
                  <a:lnTo>
                    <a:pt x="127" y="353"/>
                  </a:lnTo>
                  <a:lnTo>
                    <a:pt x="182" y="377"/>
                  </a:lnTo>
                  <a:lnTo>
                    <a:pt x="239" y="387"/>
                  </a:lnTo>
                  <a:lnTo>
                    <a:pt x="298" y="38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Freeform 1442"/>
            <p:cNvSpPr/>
            <p:nvPr/>
          </p:nvSpPr>
          <p:spPr bwMode="auto">
            <a:xfrm>
              <a:off x="3331803" y="2176971"/>
              <a:ext cx="874238" cy="844092"/>
            </a:xfrm>
            <a:custGeom>
              <a:avLst/>
              <a:gdLst>
                <a:gd name="T0" fmla="*/ 14 w 348"/>
                <a:gd name="T1" fmla="*/ 0 h 336"/>
                <a:gd name="T2" fmla="*/ 0 w 348"/>
                <a:gd name="T3" fmla="*/ 55 h 336"/>
                <a:gd name="T4" fmla="*/ 0 w 348"/>
                <a:gd name="T5" fmla="*/ 112 h 336"/>
                <a:gd name="T6" fmla="*/ 12 w 348"/>
                <a:gd name="T7" fmla="*/ 169 h 336"/>
                <a:gd name="T8" fmla="*/ 36 w 348"/>
                <a:gd name="T9" fmla="*/ 222 h 336"/>
                <a:gd name="T10" fmla="*/ 74 w 348"/>
                <a:gd name="T11" fmla="*/ 267 h 336"/>
                <a:gd name="T12" fmla="*/ 119 w 348"/>
                <a:gd name="T13" fmla="*/ 301 h 336"/>
                <a:gd name="T14" fmla="*/ 174 w 348"/>
                <a:gd name="T15" fmla="*/ 324 h 336"/>
                <a:gd name="T16" fmla="*/ 231 w 348"/>
                <a:gd name="T17" fmla="*/ 336 h 336"/>
                <a:gd name="T18" fmla="*/ 288 w 348"/>
                <a:gd name="T19" fmla="*/ 334 h 336"/>
                <a:gd name="T20" fmla="*/ 348 w 348"/>
                <a:gd name="T21" fmla="*/ 3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6">
                  <a:moveTo>
                    <a:pt x="14" y="0"/>
                  </a:moveTo>
                  <a:lnTo>
                    <a:pt x="0" y="55"/>
                  </a:lnTo>
                  <a:lnTo>
                    <a:pt x="0" y="112"/>
                  </a:lnTo>
                  <a:lnTo>
                    <a:pt x="12" y="169"/>
                  </a:lnTo>
                  <a:lnTo>
                    <a:pt x="36" y="222"/>
                  </a:lnTo>
                  <a:lnTo>
                    <a:pt x="74" y="267"/>
                  </a:lnTo>
                  <a:lnTo>
                    <a:pt x="119" y="301"/>
                  </a:lnTo>
                  <a:lnTo>
                    <a:pt x="174" y="324"/>
                  </a:lnTo>
                  <a:lnTo>
                    <a:pt x="231" y="336"/>
                  </a:lnTo>
                  <a:lnTo>
                    <a:pt x="288" y="334"/>
                  </a:lnTo>
                  <a:lnTo>
                    <a:pt x="348" y="3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 name="Freeform 1443"/>
            <p:cNvSpPr/>
            <p:nvPr/>
          </p:nvSpPr>
          <p:spPr bwMode="auto">
            <a:xfrm>
              <a:off x="3392095" y="2601529"/>
              <a:ext cx="1150577" cy="474802"/>
            </a:xfrm>
            <a:custGeom>
              <a:avLst/>
              <a:gdLst>
                <a:gd name="T0" fmla="*/ 458 w 458"/>
                <a:gd name="T1" fmla="*/ 0 h 189"/>
                <a:gd name="T2" fmla="*/ 436 w 458"/>
                <a:gd name="T3" fmla="*/ 55 h 189"/>
                <a:gd name="T4" fmla="*/ 400 w 458"/>
                <a:gd name="T5" fmla="*/ 105 h 189"/>
                <a:gd name="T6" fmla="*/ 358 w 458"/>
                <a:gd name="T7" fmla="*/ 143 h 189"/>
                <a:gd name="T8" fmla="*/ 303 w 458"/>
                <a:gd name="T9" fmla="*/ 172 h 189"/>
                <a:gd name="T10" fmla="*/ 250 w 458"/>
                <a:gd name="T11" fmla="*/ 186 h 189"/>
                <a:gd name="T12" fmla="*/ 191 w 458"/>
                <a:gd name="T13" fmla="*/ 189 h 189"/>
                <a:gd name="T14" fmla="*/ 133 w 458"/>
                <a:gd name="T15" fmla="*/ 177 h 189"/>
                <a:gd name="T16" fmla="*/ 81 w 458"/>
                <a:gd name="T17" fmla="*/ 153 h 189"/>
                <a:gd name="T18" fmla="*/ 36 w 458"/>
                <a:gd name="T19" fmla="*/ 117 h 189"/>
                <a:gd name="T20" fmla="*/ 0 w 458"/>
                <a:gd name="T21" fmla="*/ 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189">
                  <a:moveTo>
                    <a:pt x="458" y="0"/>
                  </a:moveTo>
                  <a:lnTo>
                    <a:pt x="436" y="55"/>
                  </a:lnTo>
                  <a:lnTo>
                    <a:pt x="400" y="105"/>
                  </a:lnTo>
                  <a:lnTo>
                    <a:pt x="358" y="143"/>
                  </a:lnTo>
                  <a:lnTo>
                    <a:pt x="303" y="172"/>
                  </a:lnTo>
                  <a:lnTo>
                    <a:pt x="250" y="186"/>
                  </a:lnTo>
                  <a:lnTo>
                    <a:pt x="191" y="189"/>
                  </a:lnTo>
                  <a:lnTo>
                    <a:pt x="133" y="177"/>
                  </a:lnTo>
                  <a:lnTo>
                    <a:pt x="81" y="153"/>
                  </a:lnTo>
                  <a:lnTo>
                    <a:pt x="36" y="117"/>
                  </a:lnTo>
                  <a:lnTo>
                    <a:pt x="0" y="74"/>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9" name="Freeform 1444"/>
            <p:cNvSpPr/>
            <p:nvPr/>
          </p:nvSpPr>
          <p:spPr bwMode="auto">
            <a:xfrm>
              <a:off x="3560411" y="2362872"/>
              <a:ext cx="1130480" cy="557703"/>
            </a:xfrm>
            <a:custGeom>
              <a:avLst/>
              <a:gdLst>
                <a:gd name="T0" fmla="*/ 450 w 450"/>
                <a:gd name="T1" fmla="*/ 134 h 222"/>
                <a:gd name="T2" fmla="*/ 407 w 450"/>
                <a:gd name="T3" fmla="*/ 174 h 222"/>
                <a:gd name="T4" fmla="*/ 355 w 450"/>
                <a:gd name="T5" fmla="*/ 203 h 222"/>
                <a:gd name="T6" fmla="*/ 298 w 450"/>
                <a:gd name="T7" fmla="*/ 219 h 222"/>
                <a:gd name="T8" fmla="*/ 240 w 450"/>
                <a:gd name="T9" fmla="*/ 222 h 222"/>
                <a:gd name="T10" fmla="*/ 181 w 450"/>
                <a:gd name="T11" fmla="*/ 212 h 222"/>
                <a:gd name="T12" fmla="*/ 128 w 450"/>
                <a:gd name="T13" fmla="*/ 188 h 222"/>
                <a:gd name="T14" fmla="*/ 81 w 450"/>
                <a:gd name="T15" fmla="*/ 153 h 222"/>
                <a:gd name="T16" fmla="*/ 40 w 450"/>
                <a:gd name="T17" fmla="*/ 107 h 222"/>
                <a:gd name="T18" fmla="*/ 14 w 450"/>
                <a:gd name="T19" fmla="*/ 57 h 222"/>
                <a:gd name="T20" fmla="*/ 0 w 450"/>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221">
                  <a:moveTo>
                    <a:pt x="450" y="134"/>
                  </a:moveTo>
                  <a:lnTo>
                    <a:pt x="407" y="174"/>
                  </a:lnTo>
                  <a:lnTo>
                    <a:pt x="355" y="203"/>
                  </a:lnTo>
                  <a:lnTo>
                    <a:pt x="298" y="219"/>
                  </a:lnTo>
                  <a:lnTo>
                    <a:pt x="240" y="222"/>
                  </a:lnTo>
                  <a:lnTo>
                    <a:pt x="181" y="212"/>
                  </a:lnTo>
                  <a:lnTo>
                    <a:pt x="128" y="188"/>
                  </a:lnTo>
                  <a:lnTo>
                    <a:pt x="81" y="153"/>
                  </a:lnTo>
                  <a:lnTo>
                    <a:pt x="40" y="107"/>
                  </a:lnTo>
                  <a:lnTo>
                    <a:pt x="14" y="57"/>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0" name="Freeform 1445"/>
            <p:cNvSpPr/>
            <p:nvPr/>
          </p:nvSpPr>
          <p:spPr bwMode="auto">
            <a:xfrm>
              <a:off x="3276535" y="1960924"/>
              <a:ext cx="1253576" cy="1288747"/>
            </a:xfrm>
            <a:custGeom>
              <a:avLst/>
              <a:gdLst>
                <a:gd name="T0" fmla="*/ 492 w 499"/>
                <a:gd name="T1" fmla="*/ 198 h 513"/>
                <a:gd name="T2" fmla="*/ 466 w 499"/>
                <a:gd name="T3" fmla="*/ 146 h 513"/>
                <a:gd name="T4" fmla="*/ 427 w 499"/>
                <a:gd name="T5" fmla="*/ 100 h 513"/>
                <a:gd name="T6" fmla="*/ 380 w 499"/>
                <a:gd name="T7" fmla="*/ 62 h 513"/>
                <a:gd name="T8" fmla="*/ 327 w 499"/>
                <a:gd name="T9" fmla="*/ 38 h 513"/>
                <a:gd name="T10" fmla="*/ 270 w 499"/>
                <a:gd name="T11" fmla="*/ 26 h 513"/>
                <a:gd name="T12" fmla="*/ 210 w 499"/>
                <a:gd name="T13" fmla="*/ 29 h 513"/>
                <a:gd name="T14" fmla="*/ 155 w 499"/>
                <a:gd name="T15" fmla="*/ 45 h 513"/>
                <a:gd name="T16" fmla="*/ 103 w 499"/>
                <a:gd name="T17" fmla="*/ 72 h 513"/>
                <a:gd name="T18" fmla="*/ 62 w 499"/>
                <a:gd name="T19" fmla="*/ 110 h 513"/>
                <a:gd name="T20" fmla="*/ 29 w 499"/>
                <a:gd name="T21" fmla="*/ 158 h 513"/>
                <a:gd name="T22" fmla="*/ 8 w 499"/>
                <a:gd name="T23" fmla="*/ 212 h 513"/>
                <a:gd name="T24" fmla="*/ 0 w 499"/>
                <a:gd name="T25" fmla="*/ 270 h 513"/>
                <a:gd name="T26" fmla="*/ 8 w 499"/>
                <a:gd name="T27" fmla="*/ 327 h 513"/>
                <a:gd name="T28" fmla="*/ 27 w 499"/>
                <a:gd name="T29" fmla="*/ 379 h 513"/>
                <a:gd name="T30" fmla="*/ 58 w 499"/>
                <a:gd name="T31" fmla="*/ 427 h 513"/>
                <a:gd name="T32" fmla="*/ 101 w 499"/>
                <a:gd name="T33" fmla="*/ 468 h 513"/>
                <a:gd name="T34" fmla="*/ 151 w 499"/>
                <a:gd name="T35" fmla="*/ 496 h 513"/>
                <a:gd name="T36" fmla="*/ 206 w 499"/>
                <a:gd name="T37" fmla="*/ 511 h 513"/>
                <a:gd name="T38" fmla="*/ 263 w 499"/>
                <a:gd name="T39" fmla="*/ 513 h 513"/>
                <a:gd name="T40" fmla="*/ 320 w 499"/>
                <a:gd name="T41" fmla="*/ 503 h 513"/>
                <a:gd name="T42" fmla="*/ 375 w 499"/>
                <a:gd name="T43" fmla="*/ 480 h 513"/>
                <a:gd name="T44" fmla="*/ 420 w 499"/>
                <a:gd name="T45" fmla="*/ 444 h 513"/>
                <a:gd name="T46" fmla="*/ 458 w 499"/>
                <a:gd name="T47" fmla="*/ 398 h 513"/>
                <a:gd name="T48" fmla="*/ 485 w 499"/>
                <a:gd name="T49" fmla="*/ 346 h 513"/>
                <a:gd name="T50" fmla="*/ 499 w 499"/>
                <a:gd name="T51" fmla="*/ 286 h 513"/>
                <a:gd name="T52" fmla="*/ 499 w 499"/>
                <a:gd name="T53" fmla="*/ 229 h 513"/>
                <a:gd name="T54" fmla="*/ 485 w 499"/>
                <a:gd name="T55" fmla="*/ 172 h 513"/>
                <a:gd name="T56" fmla="*/ 458 w 499"/>
                <a:gd name="T57" fmla="*/ 117 h 513"/>
                <a:gd name="T58" fmla="*/ 420 w 499"/>
                <a:gd name="T59" fmla="*/ 72 h 513"/>
                <a:gd name="T60" fmla="*/ 375 w 499"/>
                <a:gd name="T61" fmla="*/ 36 h 513"/>
                <a:gd name="T62" fmla="*/ 320 w 499"/>
                <a:gd name="T63" fmla="*/ 12 h 513"/>
                <a:gd name="T64" fmla="*/ 263 w 499"/>
                <a:gd name="T65" fmla="*/ 0 h 513"/>
                <a:gd name="T66" fmla="*/ 206 w 499"/>
                <a:gd name="T67" fmla="*/ 3 h 513"/>
                <a:gd name="T68" fmla="*/ 148 w 499"/>
                <a:gd name="T69" fmla="*/ 19 h 513"/>
                <a:gd name="T70" fmla="*/ 98 w 499"/>
                <a:gd name="T71" fmla="*/ 48 h 513"/>
                <a:gd name="T72" fmla="*/ 60 w 499"/>
                <a:gd name="T73" fmla="*/ 84 h 513"/>
                <a:gd name="T74" fmla="*/ 24 w 499"/>
                <a:gd name="T75" fmla="*/ 134 h 513"/>
                <a:gd name="T76" fmla="*/ 3 w 499"/>
                <a:gd name="T77" fmla="*/ 189 h 513"/>
                <a:gd name="T78" fmla="*/ 0 w 499"/>
                <a:gd name="T79" fmla="*/ 24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9" h="513">
                  <a:moveTo>
                    <a:pt x="492" y="198"/>
                  </a:moveTo>
                  <a:lnTo>
                    <a:pt x="466" y="146"/>
                  </a:lnTo>
                  <a:lnTo>
                    <a:pt x="427" y="100"/>
                  </a:lnTo>
                  <a:lnTo>
                    <a:pt x="380" y="62"/>
                  </a:lnTo>
                  <a:lnTo>
                    <a:pt x="327" y="38"/>
                  </a:lnTo>
                  <a:lnTo>
                    <a:pt x="270" y="26"/>
                  </a:lnTo>
                  <a:lnTo>
                    <a:pt x="210" y="29"/>
                  </a:lnTo>
                  <a:lnTo>
                    <a:pt x="155" y="45"/>
                  </a:lnTo>
                  <a:lnTo>
                    <a:pt x="103" y="72"/>
                  </a:lnTo>
                  <a:lnTo>
                    <a:pt x="62" y="110"/>
                  </a:lnTo>
                  <a:lnTo>
                    <a:pt x="29" y="158"/>
                  </a:lnTo>
                  <a:lnTo>
                    <a:pt x="8" y="212"/>
                  </a:lnTo>
                  <a:lnTo>
                    <a:pt x="0" y="270"/>
                  </a:lnTo>
                  <a:lnTo>
                    <a:pt x="8" y="327"/>
                  </a:lnTo>
                  <a:lnTo>
                    <a:pt x="27" y="379"/>
                  </a:lnTo>
                  <a:lnTo>
                    <a:pt x="58" y="427"/>
                  </a:lnTo>
                  <a:lnTo>
                    <a:pt x="101" y="468"/>
                  </a:lnTo>
                  <a:lnTo>
                    <a:pt x="151" y="496"/>
                  </a:lnTo>
                  <a:lnTo>
                    <a:pt x="206" y="511"/>
                  </a:lnTo>
                  <a:lnTo>
                    <a:pt x="263" y="513"/>
                  </a:lnTo>
                  <a:lnTo>
                    <a:pt x="320" y="503"/>
                  </a:lnTo>
                  <a:lnTo>
                    <a:pt x="375" y="480"/>
                  </a:lnTo>
                  <a:lnTo>
                    <a:pt x="420" y="444"/>
                  </a:lnTo>
                  <a:lnTo>
                    <a:pt x="458" y="398"/>
                  </a:lnTo>
                  <a:lnTo>
                    <a:pt x="485" y="346"/>
                  </a:lnTo>
                  <a:lnTo>
                    <a:pt x="499" y="286"/>
                  </a:lnTo>
                  <a:lnTo>
                    <a:pt x="499" y="229"/>
                  </a:lnTo>
                  <a:lnTo>
                    <a:pt x="485" y="172"/>
                  </a:lnTo>
                  <a:lnTo>
                    <a:pt x="458" y="117"/>
                  </a:lnTo>
                  <a:lnTo>
                    <a:pt x="420" y="72"/>
                  </a:lnTo>
                  <a:lnTo>
                    <a:pt x="375" y="36"/>
                  </a:lnTo>
                  <a:lnTo>
                    <a:pt x="320" y="12"/>
                  </a:lnTo>
                  <a:lnTo>
                    <a:pt x="263" y="0"/>
                  </a:lnTo>
                  <a:lnTo>
                    <a:pt x="206" y="3"/>
                  </a:lnTo>
                  <a:lnTo>
                    <a:pt x="148" y="19"/>
                  </a:lnTo>
                  <a:lnTo>
                    <a:pt x="98" y="48"/>
                  </a:lnTo>
                  <a:lnTo>
                    <a:pt x="60" y="84"/>
                  </a:lnTo>
                  <a:lnTo>
                    <a:pt x="24" y="134"/>
                  </a:lnTo>
                  <a:lnTo>
                    <a:pt x="3" y="189"/>
                  </a:lnTo>
                  <a:lnTo>
                    <a:pt x="0" y="24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1446"/>
            <p:cNvSpPr/>
            <p:nvPr/>
          </p:nvSpPr>
          <p:spPr bwMode="auto">
            <a:xfrm>
              <a:off x="3296632" y="2415628"/>
              <a:ext cx="1246040" cy="899360"/>
            </a:xfrm>
            <a:custGeom>
              <a:avLst/>
              <a:gdLst>
                <a:gd name="T0" fmla="*/ 484 w 496"/>
                <a:gd name="T1" fmla="*/ 17 h 358"/>
                <a:gd name="T2" fmla="*/ 496 w 496"/>
                <a:gd name="T3" fmla="*/ 74 h 358"/>
                <a:gd name="T4" fmla="*/ 496 w 496"/>
                <a:gd name="T5" fmla="*/ 134 h 358"/>
                <a:gd name="T6" fmla="*/ 481 w 496"/>
                <a:gd name="T7" fmla="*/ 191 h 358"/>
                <a:gd name="T8" fmla="*/ 455 w 496"/>
                <a:gd name="T9" fmla="*/ 244 h 358"/>
                <a:gd name="T10" fmla="*/ 419 w 496"/>
                <a:gd name="T11" fmla="*/ 289 h 358"/>
                <a:gd name="T12" fmla="*/ 372 w 496"/>
                <a:gd name="T13" fmla="*/ 325 h 358"/>
                <a:gd name="T14" fmla="*/ 319 w 496"/>
                <a:gd name="T15" fmla="*/ 349 h 358"/>
                <a:gd name="T16" fmla="*/ 262 w 496"/>
                <a:gd name="T17" fmla="*/ 358 h 358"/>
                <a:gd name="T18" fmla="*/ 205 w 496"/>
                <a:gd name="T19" fmla="*/ 356 h 358"/>
                <a:gd name="T20" fmla="*/ 150 w 496"/>
                <a:gd name="T21" fmla="*/ 339 h 358"/>
                <a:gd name="T22" fmla="*/ 100 w 496"/>
                <a:gd name="T23" fmla="*/ 310 h 358"/>
                <a:gd name="T24" fmla="*/ 57 w 496"/>
                <a:gd name="T25" fmla="*/ 270 h 358"/>
                <a:gd name="T26" fmla="*/ 26 w 496"/>
                <a:gd name="T27" fmla="*/ 222 h 358"/>
                <a:gd name="T28" fmla="*/ 4 w 496"/>
                <a:gd name="T29" fmla="*/ 167 h 358"/>
                <a:gd name="T30" fmla="*/ 0 w 496"/>
                <a:gd name="T31" fmla="*/ 113 h 358"/>
                <a:gd name="T32" fmla="*/ 7 w 496"/>
                <a:gd name="T33" fmla="*/ 55 h 358"/>
                <a:gd name="T34" fmla="*/ 28 w 496"/>
                <a:gd name="T3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6" h="358">
                  <a:moveTo>
                    <a:pt x="484" y="17"/>
                  </a:moveTo>
                  <a:lnTo>
                    <a:pt x="496" y="74"/>
                  </a:lnTo>
                  <a:lnTo>
                    <a:pt x="496" y="134"/>
                  </a:lnTo>
                  <a:lnTo>
                    <a:pt x="481" y="191"/>
                  </a:lnTo>
                  <a:lnTo>
                    <a:pt x="455" y="244"/>
                  </a:lnTo>
                  <a:lnTo>
                    <a:pt x="419" y="289"/>
                  </a:lnTo>
                  <a:lnTo>
                    <a:pt x="372" y="325"/>
                  </a:lnTo>
                  <a:lnTo>
                    <a:pt x="319" y="349"/>
                  </a:lnTo>
                  <a:lnTo>
                    <a:pt x="262" y="358"/>
                  </a:lnTo>
                  <a:lnTo>
                    <a:pt x="205" y="356"/>
                  </a:lnTo>
                  <a:lnTo>
                    <a:pt x="150" y="339"/>
                  </a:lnTo>
                  <a:lnTo>
                    <a:pt x="100" y="310"/>
                  </a:lnTo>
                  <a:lnTo>
                    <a:pt x="57" y="270"/>
                  </a:lnTo>
                  <a:lnTo>
                    <a:pt x="26" y="222"/>
                  </a:lnTo>
                  <a:lnTo>
                    <a:pt x="4" y="167"/>
                  </a:lnTo>
                  <a:lnTo>
                    <a:pt x="0" y="113"/>
                  </a:lnTo>
                  <a:lnTo>
                    <a:pt x="7" y="55"/>
                  </a:lnTo>
                  <a:lnTo>
                    <a:pt x="28"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Freeform 1447"/>
            <p:cNvSpPr/>
            <p:nvPr/>
          </p:nvSpPr>
          <p:spPr bwMode="auto">
            <a:xfrm>
              <a:off x="3696069" y="2094069"/>
              <a:ext cx="876750" cy="866701"/>
            </a:xfrm>
            <a:custGeom>
              <a:avLst/>
              <a:gdLst>
                <a:gd name="T0" fmla="*/ 334 w 349"/>
                <a:gd name="T1" fmla="*/ 345 h 345"/>
                <a:gd name="T2" fmla="*/ 349 w 349"/>
                <a:gd name="T3" fmla="*/ 288 h 345"/>
                <a:gd name="T4" fmla="*/ 349 w 349"/>
                <a:gd name="T5" fmla="*/ 229 h 345"/>
                <a:gd name="T6" fmla="*/ 337 w 349"/>
                <a:gd name="T7" fmla="*/ 169 h 345"/>
                <a:gd name="T8" fmla="*/ 310 w 349"/>
                <a:gd name="T9" fmla="*/ 116 h 345"/>
                <a:gd name="T10" fmla="*/ 272 w 349"/>
                <a:gd name="T11" fmla="*/ 71 h 345"/>
                <a:gd name="T12" fmla="*/ 227 w 349"/>
                <a:gd name="T13" fmla="*/ 35 h 345"/>
                <a:gd name="T14" fmla="*/ 172 w 349"/>
                <a:gd name="T15" fmla="*/ 12 h 345"/>
                <a:gd name="T16" fmla="*/ 115 w 349"/>
                <a:gd name="T17" fmla="*/ 0 h 345"/>
                <a:gd name="T18" fmla="*/ 55 w 349"/>
                <a:gd name="T19" fmla="*/ 0 h 345"/>
                <a:gd name="T20" fmla="*/ 0 w 349"/>
                <a:gd name="T21" fmla="*/ 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45">
                  <a:moveTo>
                    <a:pt x="334" y="345"/>
                  </a:moveTo>
                  <a:lnTo>
                    <a:pt x="349" y="288"/>
                  </a:lnTo>
                  <a:lnTo>
                    <a:pt x="349" y="229"/>
                  </a:lnTo>
                  <a:lnTo>
                    <a:pt x="337" y="169"/>
                  </a:lnTo>
                  <a:lnTo>
                    <a:pt x="310" y="116"/>
                  </a:lnTo>
                  <a:lnTo>
                    <a:pt x="272" y="71"/>
                  </a:lnTo>
                  <a:lnTo>
                    <a:pt x="227" y="35"/>
                  </a:lnTo>
                  <a:lnTo>
                    <a:pt x="172" y="12"/>
                  </a:lnTo>
                  <a:lnTo>
                    <a:pt x="115" y="0"/>
                  </a:lnTo>
                  <a:lnTo>
                    <a:pt x="55" y="0"/>
                  </a:lnTo>
                  <a:lnTo>
                    <a:pt x="0" y="1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3" name="Freeform 1448"/>
            <p:cNvSpPr/>
            <p:nvPr/>
          </p:nvSpPr>
          <p:spPr bwMode="auto">
            <a:xfrm>
              <a:off x="3397119" y="2960771"/>
              <a:ext cx="1138016" cy="414509"/>
            </a:xfrm>
            <a:custGeom>
              <a:avLst/>
              <a:gdLst>
                <a:gd name="T0" fmla="*/ 453 w 453"/>
                <a:gd name="T1" fmla="*/ 0 h 165"/>
                <a:gd name="T2" fmla="*/ 427 w 453"/>
                <a:gd name="T3" fmla="*/ 51 h 165"/>
                <a:gd name="T4" fmla="*/ 391 w 453"/>
                <a:gd name="T5" fmla="*/ 96 h 165"/>
                <a:gd name="T6" fmla="*/ 344 w 453"/>
                <a:gd name="T7" fmla="*/ 132 h 165"/>
                <a:gd name="T8" fmla="*/ 291 w 453"/>
                <a:gd name="T9" fmla="*/ 156 h 165"/>
                <a:gd name="T10" fmla="*/ 234 w 453"/>
                <a:gd name="T11" fmla="*/ 165 h 165"/>
                <a:gd name="T12" fmla="*/ 177 w 453"/>
                <a:gd name="T13" fmla="*/ 160 h 165"/>
                <a:gd name="T14" fmla="*/ 122 w 453"/>
                <a:gd name="T15" fmla="*/ 144 h 165"/>
                <a:gd name="T16" fmla="*/ 72 w 453"/>
                <a:gd name="T17" fmla="*/ 115 h 165"/>
                <a:gd name="T18" fmla="*/ 31 w 453"/>
                <a:gd name="T19" fmla="*/ 74 h 165"/>
                <a:gd name="T20" fmla="*/ 0 w 453"/>
                <a:gd name="T2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65">
                  <a:moveTo>
                    <a:pt x="453" y="0"/>
                  </a:moveTo>
                  <a:lnTo>
                    <a:pt x="427" y="51"/>
                  </a:lnTo>
                  <a:lnTo>
                    <a:pt x="391" y="96"/>
                  </a:lnTo>
                  <a:lnTo>
                    <a:pt x="344" y="132"/>
                  </a:lnTo>
                  <a:lnTo>
                    <a:pt x="291" y="156"/>
                  </a:lnTo>
                  <a:lnTo>
                    <a:pt x="234" y="165"/>
                  </a:lnTo>
                  <a:lnTo>
                    <a:pt x="177" y="160"/>
                  </a:lnTo>
                  <a:lnTo>
                    <a:pt x="122" y="144"/>
                  </a:lnTo>
                  <a:lnTo>
                    <a:pt x="72" y="115"/>
                  </a:lnTo>
                  <a:lnTo>
                    <a:pt x="31" y="74"/>
                  </a:lnTo>
                  <a:lnTo>
                    <a:pt x="0" y="2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4" name="Freeform 1449"/>
            <p:cNvSpPr/>
            <p:nvPr/>
          </p:nvSpPr>
          <p:spPr bwMode="auto">
            <a:xfrm>
              <a:off x="3336827" y="2146825"/>
              <a:ext cx="839067" cy="881774"/>
            </a:xfrm>
            <a:custGeom>
              <a:avLst/>
              <a:gdLst>
                <a:gd name="T0" fmla="*/ 334 w 334"/>
                <a:gd name="T1" fmla="*/ 12 h 351"/>
                <a:gd name="T2" fmla="*/ 275 w 334"/>
                <a:gd name="T3" fmla="*/ 0 h 351"/>
                <a:gd name="T4" fmla="*/ 217 w 334"/>
                <a:gd name="T5" fmla="*/ 0 h 351"/>
                <a:gd name="T6" fmla="*/ 160 w 334"/>
                <a:gd name="T7" fmla="*/ 14 h 351"/>
                <a:gd name="T8" fmla="*/ 108 w 334"/>
                <a:gd name="T9" fmla="*/ 43 h 351"/>
                <a:gd name="T10" fmla="*/ 65 w 334"/>
                <a:gd name="T11" fmla="*/ 81 h 351"/>
                <a:gd name="T12" fmla="*/ 31 w 334"/>
                <a:gd name="T13" fmla="*/ 129 h 351"/>
                <a:gd name="T14" fmla="*/ 10 w 334"/>
                <a:gd name="T15" fmla="*/ 181 h 351"/>
                <a:gd name="T16" fmla="*/ 0 w 334"/>
                <a:gd name="T17" fmla="*/ 239 h 351"/>
                <a:gd name="T18" fmla="*/ 5 w 334"/>
                <a:gd name="T19" fmla="*/ 296 h 351"/>
                <a:gd name="T20" fmla="*/ 24 w 334"/>
                <a:gd name="T21"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351">
                  <a:moveTo>
                    <a:pt x="334" y="12"/>
                  </a:moveTo>
                  <a:lnTo>
                    <a:pt x="275" y="0"/>
                  </a:lnTo>
                  <a:lnTo>
                    <a:pt x="217" y="0"/>
                  </a:lnTo>
                  <a:lnTo>
                    <a:pt x="160" y="14"/>
                  </a:lnTo>
                  <a:lnTo>
                    <a:pt x="108" y="43"/>
                  </a:lnTo>
                  <a:lnTo>
                    <a:pt x="65" y="81"/>
                  </a:lnTo>
                  <a:lnTo>
                    <a:pt x="31" y="129"/>
                  </a:lnTo>
                  <a:lnTo>
                    <a:pt x="10" y="181"/>
                  </a:lnTo>
                  <a:lnTo>
                    <a:pt x="0" y="239"/>
                  </a:lnTo>
                  <a:lnTo>
                    <a:pt x="5" y="296"/>
                  </a:lnTo>
                  <a:lnTo>
                    <a:pt x="24" y="35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5" name="Freeform 1450"/>
            <p:cNvSpPr/>
            <p:nvPr/>
          </p:nvSpPr>
          <p:spPr bwMode="auto">
            <a:xfrm>
              <a:off x="3366973" y="2134264"/>
              <a:ext cx="329095" cy="281364"/>
            </a:xfrm>
            <a:custGeom>
              <a:avLst/>
              <a:gdLst>
                <a:gd name="T0" fmla="*/ 131 w 131"/>
                <a:gd name="T1" fmla="*/ 0 h 112"/>
                <a:gd name="T2" fmla="*/ 79 w 131"/>
                <a:gd name="T3" fmla="*/ 27 h 112"/>
                <a:gd name="T4" fmla="*/ 36 w 131"/>
                <a:gd name="T5" fmla="*/ 65 h 112"/>
                <a:gd name="T6" fmla="*/ 0 w 131"/>
                <a:gd name="T7" fmla="*/ 112 h 112"/>
              </a:gdLst>
              <a:ahLst/>
              <a:cxnLst>
                <a:cxn ang="0">
                  <a:pos x="T0" y="T1"/>
                </a:cxn>
                <a:cxn ang="0">
                  <a:pos x="T2" y="T3"/>
                </a:cxn>
                <a:cxn ang="0">
                  <a:pos x="T4" y="T5"/>
                </a:cxn>
                <a:cxn ang="0">
                  <a:pos x="T6" y="T7"/>
                </a:cxn>
              </a:cxnLst>
              <a:rect l="0" t="0" r="r" b="b"/>
              <a:pathLst>
                <a:path w="131" h="112">
                  <a:moveTo>
                    <a:pt x="131" y="0"/>
                  </a:moveTo>
                  <a:lnTo>
                    <a:pt x="79" y="27"/>
                  </a:lnTo>
                  <a:lnTo>
                    <a:pt x="36" y="65"/>
                  </a:lnTo>
                  <a:lnTo>
                    <a:pt x="0" y="11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6" name="Freeform 1451"/>
            <p:cNvSpPr/>
            <p:nvPr/>
          </p:nvSpPr>
          <p:spPr bwMode="auto">
            <a:xfrm>
              <a:off x="4175894" y="2176971"/>
              <a:ext cx="437119" cy="1163138"/>
            </a:xfrm>
            <a:custGeom>
              <a:avLst/>
              <a:gdLst>
                <a:gd name="T0" fmla="*/ 50 w 174"/>
                <a:gd name="T1" fmla="*/ 463 h 463"/>
                <a:gd name="T2" fmla="*/ 98 w 174"/>
                <a:gd name="T3" fmla="*/ 429 h 463"/>
                <a:gd name="T4" fmla="*/ 134 w 174"/>
                <a:gd name="T5" fmla="*/ 384 h 463"/>
                <a:gd name="T6" fmla="*/ 160 w 174"/>
                <a:gd name="T7" fmla="*/ 332 h 463"/>
                <a:gd name="T8" fmla="*/ 174 w 174"/>
                <a:gd name="T9" fmla="*/ 277 h 463"/>
                <a:gd name="T10" fmla="*/ 174 w 174"/>
                <a:gd name="T11" fmla="*/ 217 h 463"/>
                <a:gd name="T12" fmla="*/ 162 w 174"/>
                <a:gd name="T13" fmla="*/ 160 h 463"/>
                <a:gd name="T14" fmla="*/ 136 w 174"/>
                <a:gd name="T15" fmla="*/ 105 h 463"/>
                <a:gd name="T16" fmla="*/ 100 w 174"/>
                <a:gd name="T17" fmla="*/ 60 h 463"/>
                <a:gd name="T18" fmla="*/ 53 w 174"/>
                <a:gd name="T19" fmla="*/ 24 h 463"/>
                <a:gd name="T20" fmla="*/ 0 w 174"/>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462">
                  <a:moveTo>
                    <a:pt x="50" y="463"/>
                  </a:moveTo>
                  <a:lnTo>
                    <a:pt x="98" y="429"/>
                  </a:lnTo>
                  <a:lnTo>
                    <a:pt x="134" y="384"/>
                  </a:lnTo>
                  <a:lnTo>
                    <a:pt x="160" y="332"/>
                  </a:lnTo>
                  <a:lnTo>
                    <a:pt x="174" y="277"/>
                  </a:lnTo>
                  <a:lnTo>
                    <a:pt x="174" y="217"/>
                  </a:lnTo>
                  <a:lnTo>
                    <a:pt x="162" y="160"/>
                  </a:lnTo>
                  <a:lnTo>
                    <a:pt x="136" y="105"/>
                  </a:lnTo>
                  <a:lnTo>
                    <a:pt x="100" y="60"/>
                  </a:lnTo>
                  <a:lnTo>
                    <a:pt x="53" y="24"/>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1452"/>
            <p:cNvSpPr/>
            <p:nvPr/>
          </p:nvSpPr>
          <p:spPr bwMode="auto">
            <a:xfrm>
              <a:off x="3392095" y="2644236"/>
              <a:ext cx="909408" cy="778775"/>
            </a:xfrm>
            <a:custGeom>
              <a:avLst/>
              <a:gdLst>
                <a:gd name="T0" fmla="*/ 7 w 362"/>
                <a:gd name="T1" fmla="*/ 0 h 310"/>
                <a:gd name="T2" fmla="*/ 0 w 362"/>
                <a:gd name="T3" fmla="*/ 57 h 310"/>
                <a:gd name="T4" fmla="*/ 2 w 362"/>
                <a:gd name="T5" fmla="*/ 115 h 310"/>
                <a:gd name="T6" fmla="*/ 21 w 362"/>
                <a:gd name="T7" fmla="*/ 169 h 310"/>
                <a:gd name="T8" fmla="*/ 50 w 362"/>
                <a:gd name="T9" fmla="*/ 217 h 310"/>
                <a:gd name="T10" fmla="*/ 90 w 362"/>
                <a:gd name="T11" fmla="*/ 258 h 310"/>
                <a:gd name="T12" fmla="*/ 140 w 362"/>
                <a:gd name="T13" fmla="*/ 289 h 310"/>
                <a:gd name="T14" fmla="*/ 195 w 362"/>
                <a:gd name="T15" fmla="*/ 305 h 310"/>
                <a:gd name="T16" fmla="*/ 253 w 362"/>
                <a:gd name="T17" fmla="*/ 310 h 310"/>
                <a:gd name="T18" fmla="*/ 310 w 362"/>
                <a:gd name="T19" fmla="*/ 301 h 310"/>
                <a:gd name="T20" fmla="*/ 362 w 362"/>
                <a:gd name="T21" fmla="*/ 2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310">
                  <a:moveTo>
                    <a:pt x="7" y="0"/>
                  </a:moveTo>
                  <a:lnTo>
                    <a:pt x="0" y="57"/>
                  </a:lnTo>
                  <a:lnTo>
                    <a:pt x="2" y="115"/>
                  </a:lnTo>
                  <a:lnTo>
                    <a:pt x="21" y="169"/>
                  </a:lnTo>
                  <a:lnTo>
                    <a:pt x="50" y="217"/>
                  </a:lnTo>
                  <a:lnTo>
                    <a:pt x="90" y="258"/>
                  </a:lnTo>
                  <a:lnTo>
                    <a:pt x="140" y="289"/>
                  </a:lnTo>
                  <a:lnTo>
                    <a:pt x="195" y="305"/>
                  </a:lnTo>
                  <a:lnTo>
                    <a:pt x="253" y="310"/>
                  </a:lnTo>
                  <a:lnTo>
                    <a:pt x="310" y="301"/>
                  </a:lnTo>
                  <a:lnTo>
                    <a:pt x="362" y="27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8" name="Freeform 1453"/>
            <p:cNvSpPr/>
            <p:nvPr/>
          </p:nvSpPr>
          <p:spPr bwMode="auto">
            <a:xfrm>
              <a:off x="3409680" y="2189532"/>
              <a:ext cx="1163138" cy="454704"/>
            </a:xfrm>
            <a:custGeom>
              <a:avLst/>
              <a:gdLst>
                <a:gd name="T0" fmla="*/ 463 w 463"/>
                <a:gd name="T1" fmla="*/ 119 h 181"/>
                <a:gd name="T2" fmla="*/ 427 w 463"/>
                <a:gd name="T3" fmla="*/ 71 h 181"/>
                <a:gd name="T4" fmla="*/ 379 w 463"/>
                <a:gd name="T5" fmla="*/ 36 h 181"/>
                <a:gd name="T6" fmla="*/ 327 w 463"/>
                <a:gd name="T7" fmla="*/ 12 h 181"/>
                <a:gd name="T8" fmla="*/ 269 w 463"/>
                <a:gd name="T9" fmla="*/ 0 h 181"/>
                <a:gd name="T10" fmla="*/ 210 w 463"/>
                <a:gd name="T11" fmla="*/ 0 h 181"/>
                <a:gd name="T12" fmla="*/ 153 w 463"/>
                <a:gd name="T13" fmla="*/ 14 h 181"/>
                <a:gd name="T14" fmla="*/ 100 w 463"/>
                <a:gd name="T15" fmla="*/ 43 h 181"/>
                <a:gd name="T16" fmla="*/ 57 w 463"/>
                <a:gd name="T17" fmla="*/ 81 h 181"/>
                <a:gd name="T18" fmla="*/ 21 w 463"/>
                <a:gd name="T19" fmla="*/ 129 h 181"/>
                <a:gd name="T20" fmla="*/ 0 w 463"/>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2" h="181">
                  <a:moveTo>
                    <a:pt x="463" y="119"/>
                  </a:moveTo>
                  <a:lnTo>
                    <a:pt x="427" y="71"/>
                  </a:lnTo>
                  <a:lnTo>
                    <a:pt x="379" y="36"/>
                  </a:lnTo>
                  <a:lnTo>
                    <a:pt x="327" y="12"/>
                  </a:lnTo>
                  <a:lnTo>
                    <a:pt x="269" y="0"/>
                  </a:lnTo>
                  <a:lnTo>
                    <a:pt x="210" y="0"/>
                  </a:lnTo>
                  <a:lnTo>
                    <a:pt x="153" y="14"/>
                  </a:lnTo>
                  <a:lnTo>
                    <a:pt x="100" y="43"/>
                  </a:lnTo>
                  <a:lnTo>
                    <a:pt x="57" y="81"/>
                  </a:lnTo>
                  <a:lnTo>
                    <a:pt x="21" y="129"/>
                  </a:lnTo>
                  <a:lnTo>
                    <a:pt x="0" y="18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Freeform 1454"/>
            <p:cNvSpPr/>
            <p:nvPr/>
          </p:nvSpPr>
          <p:spPr bwMode="auto">
            <a:xfrm>
              <a:off x="3937238" y="2488482"/>
              <a:ext cx="731044" cy="969701"/>
            </a:xfrm>
            <a:custGeom>
              <a:avLst/>
              <a:gdLst>
                <a:gd name="T0" fmla="*/ 253 w 291"/>
                <a:gd name="T1" fmla="*/ 0 h 386"/>
                <a:gd name="T2" fmla="*/ 279 w 291"/>
                <a:gd name="T3" fmla="*/ 53 h 386"/>
                <a:gd name="T4" fmla="*/ 291 w 291"/>
                <a:gd name="T5" fmla="*/ 110 h 386"/>
                <a:gd name="T6" fmla="*/ 291 w 291"/>
                <a:gd name="T7" fmla="*/ 169 h 386"/>
                <a:gd name="T8" fmla="*/ 276 w 291"/>
                <a:gd name="T9" fmla="*/ 227 h 386"/>
                <a:gd name="T10" fmla="*/ 250 w 291"/>
                <a:gd name="T11" fmla="*/ 277 h 386"/>
                <a:gd name="T12" fmla="*/ 212 w 291"/>
                <a:gd name="T13" fmla="*/ 322 h 386"/>
                <a:gd name="T14" fmla="*/ 167 w 291"/>
                <a:gd name="T15" fmla="*/ 355 h 386"/>
                <a:gd name="T16" fmla="*/ 112 w 291"/>
                <a:gd name="T17" fmla="*/ 377 h 386"/>
                <a:gd name="T18" fmla="*/ 57 w 291"/>
                <a:gd name="T19" fmla="*/ 386 h 386"/>
                <a:gd name="T20" fmla="*/ 0 w 291"/>
                <a:gd name="T21" fmla="*/ 38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86">
                  <a:moveTo>
                    <a:pt x="253" y="0"/>
                  </a:moveTo>
                  <a:lnTo>
                    <a:pt x="279" y="53"/>
                  </a:lnTo>
                  <a:lnTo>
                    <a:pt x="291" y="110"/>
                  </a:lnTo>
                  <a:lnTo>
                    <a:pt x="291" y="169"/>
                  </a:lnTo>
                  <a:lnTo>
                    <a:pt x="276" y="227"/>
                  </a:lnTo>
                  <a:lnTo>
                    <a:pt x="250" y="277"/>
                  </a:lnTo>
                  <a:lnTo>
                    <a:pt x="212" y="322"/>
                  </a:lnTo>
                  <a:lnTo>
                    <a:pt x="167" y="355"/>
                  </a:lnTo>
                  <a:lnTo>
                    <a:pt x="112" y="377"/>
                  </a:lnTo>
                  <a:lnTo>
                    <a:pt x="57" y="386"/>
                  </a:lnTo>
                  <a:lnTo>
                    <a:pt x="0" y="38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0" name="Freeform 1455"/>
            <p:cNvSpPr/>
            <p:nvPr/>
          </p:nvSpPr>
          <p:spPr bwMode="auto">
            <a:xfrm>
              <a:off x="3444851" y="2327702"/>
              <a:ext cx="492387" cy="1120431"/>
            </a:xfrm>
            <a:custGeom>
              <a:avLst/>
              <a:gdLst>
                <a:gd name="T0" fmla="*/ 112 w 196"/>
                <a:gd name="T1" fmla="*/ 0 h 446"/>
                <a:gd name="T2" fmla="*/ 67 w 196"/>
                <a:gd name="T3" fmla="*/ 38 h 446"/>
                <a:gd name="T4" fmla="*/ 34 w 196"/>
                <a:gd name="T5" fmla="*/ 83 h 446"/>
                <a:gd name="T6" fmla="*/ 10 w 196"/>
                <a:gd name="T7" fmla="*/ 140 h 446"/>
                <a:gd name="T8" fmla="*/ 0 w 196"/>
                <a:gd name="T9" fmla="*/ 195 h 446"/>
                <a:gd name="T10" fmla="*/ 5 w 196"/>
                <a:gd name="T11" fmla="*/ 252 h 446"/>
                <a:gd name="T12" fmla="*/ 22 w 196"/>
                <a:gd name="T13" fmla="*/ 307 h 446"/>
                <a:gd name="T14" fmla="*/ 53 w 196"/>
                <a:gd name="T15" fmla="*/ 357 h 446"/>
                <a:gd name="T16" fmla="*/ 91 w 196"/>
                <a:gd name="T17" fmla="*/ 398 h 446"/>
                <a:gd name="T18" fmla="*/ 141 w 196"/>
                <a:gd name="T19" fmla="*/ 427 h 446"/>
                <a:gd name="T20" fmla="*/ 196 w 196"/>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446">
                  <a:moveTo>
                    <a:pt x="112" y="0"/>
                  </a:moveTo>
                  <a:lnTo>
                    <a:pt x="67" y="38"/>
                  </a:lnTo>
                  <a:lnTo>
                    <a:pt x="34" y="83"/>
                  </a:lnTo>
                  <a:lnTo>
                    <a:pt x="10" y="140"/>
                  </a:lnTo>
                  <a:lnTo>
                    <a:pt x="0" y="195"/>
                  </a:lnTo>
                  <a:lnTo>
                    <a:pt x="5" y="252"/>
                  </a:lnTo>
                  <a:lnTo>
                    <a:pt x="22" y="307"/>
                  </a:lnTo>
                  <a:lnTo>
                    <a:pt x="53" y="357"/>
                  </a:lnTo>
                  <a:lnTo>
                    <a:pt x="91" y="398"/>
                  </a:lnTo>
                  <a:lnTo>
                    <a:pt x="141" y="427"/>
                  </a:lnTo>
                  <a:lnTo>
                    <a:pt x="196" y="4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Freeform 1456"/>
            <p:cNvSpPr/>
            <p:nvPr/>
          </p:nvSpPr>
          <p:spPr bwMode="auto">
            <a:xfrm>
              <a:off x="3726214" y="2212142"/>
              <a:ext cx="1007383" cy="731044"/>
            </a:xfrm>
            <a:custGeom>
              <a:avLst/>
              <a:gdLst>
                <a:gd name="T0" fmla="*/ 399 w 401"/>
                <a:gd name="T1" fmla="*/ 291 h 291"/>
                <a:gd name="T2" fmla="*/ 401 w 401"/>
                <a:gd name="T3" fmla="*/ 232 h 291"/>
                <a:gd name="T4" fmla="*/ 389 w 401"/>
                <a:gd name="T5" fmla="*/ 174 h 291"/>
                <a:gd name="T6" fmla="*/ 363 w 401"/>
                <a:gd name="T7" fmla="*/ 122 h 291"/>
                <a:gd name="T8" fmla="*/ 325 w 401"/>
                <a:gd name="T9" fmla="*/ 74 h 291"/>
                <a:gd name="T10" fmla="*/ 279 w 401"/>
                <a:gd name="T11" fmla="*/ 38 h 291"/>
                <a:gd name="T12" fmla="*/ 225 w 401"/>
                <a:gd name="T13" fmla="*/ 15 h 291"/>
                <a:gd name="T14" fmla="*/ 167 w 401"/>
                <a:gd name="T15" fmla="*/ 0 h 291"/>
                <a:gd name="T16" fmla="*/ 110 w 401"/>
                <a:gd name="T17" fmla="*/ 3 h 291"/>
                <a:gd name="T18" fmla="*/ 50 w 401"/>
                <a:gd name="T19" fmla="*/ 19 h 291"/>
                <a:gd name="T20" fmla="*/ 0 w 401"/>
                <a:gd name="T21" fmla="*/ 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291">
                  <a:moveTo>
                    <a:pt x="399" y="291"/>
                  </a:moveTo>
                  <a:lnTo>
                    <a:pt x="401" y="232"/>
                  </a:lnTo>
                  <a:lnTo>
                    <a:pt x="389" y="174"/>
                  </a:lnTo>
                  <a:lnTo>
                    <a:pt x="363" y="122"/>
                  </a:lnTo>
                  <a:lnTo>
                    <a:pt x="325" y="74"/>
                  </a:lnTo>
                  <a:lnTo>
                    <a:pt x="279" y="38"/>
                  </a:lnTo>
                  <a:lnTo>
                    <a:pt x="225" y="15"/>
                  </a:lnTo>
                  <a:lnTo>
                    <a:pt x="167" y="0"/>
                  </a:lnTo>
                  <a:lnTo>
                    <a:pt x="110" y="3"/>
                  </a:lnTo>
                  <a:lnTo>
                    <a:pt x="50" y="19"/>
                  </a:lnTo>
                  <a:lnTo>
                    <a:pt x="0" y="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2" name="Freeform 1457"/>
            <p:cNvSpPr/>
            <p:nvPr/>
          </p:nvSpPr>
          <p:spPr bwMode="auto">
            <a:xfrm>
              <a:off x="3638288" y="2943185"/>
              <a:ext cx="1090285" cy="535094"/>
            </a:xfrm>
            <a:custGeom>
              <a:avLst/>
              <a:gdLst>
                <a:gd name="T0" fmla="*/ 434 w 434"/>
                <a:gd name="T1" fmla="*/ 0 h 213"/>
                <a:gd name="T2" fmla="*/ 419 w 434"/>
                <a:gd name="T3" fmla="*/ 55 h 213"/>
                <a:gd name="T4" fmla="*/ 393 w 434"/>
                <a:gd name="T5" fmla="*/ 108 h 213"/>
                <a:gd name="T6" fmla="*/ 355 w 434"/>
                <a:gd name="T7" fmla="*/ 151 h 213"/>
                <a:gd name="T8" fmla="*/ 310 w 434"/>
                <a:gd name="T9" fmla="*/ 184 h 213"/>
                <a:gd name="T10" fmla="*/ 255 w 434"/>
                <a:gd name="T11" fmla="*/ 205 h 213"/>
                <a:gd name="T12" fmla="*/ 197 w 434"/>
                <a:gd name="T13" fmla="*/ 213 h 213"/>
                <a:gd name="T14" fmla="*/ 143 w 434"/>
                <a:gd name="T15" fmla="*/ 208 h 213"/>
                <a:gd name="T16" fmla="*/ 88 w 434"/>
                <a:gd name="T17" fmla="*/ 191 h 213"/>
                <a:gd name="T18" fmla="*/ 40 w 434"/>
                <a:gd name="T19" fmla="*/ 160 h 213"/>
                <a:gd name="T20" fmla="*/ 0 w 434"/>
                <a:gd name="T21" fmla="*/ 11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213">
                  <a:moveTo>
                    <a:pt x="434" y="0"/>
                  </a:moveTo>
                  <a:lnTo>
                    <a:pt x="419" y="55"/>
                  </a:lnTo>
                  <a:lnTo>
                    <a:pt x="393" y="108"/>
                  </a:lnTo>
                  <a:lnTo>
                    <a:pt x="355" y="151"/>
                  </a:lnTo>
                  <a:lnTo>
                    <a:pt x="310" y="184"/>
                  </a:lnTo>
                  <a:lnTo>
                    <a:pt x="255" y="205"/>
                  </a:lnTo>
                  <a:lnTo>
                    <a:pt x="197" y="213"/>
                  </a:lnTo>
                  <a:lnTo>
                    <a:pt x="143" y="208"/>
                  </a:lnTo>
                  <a:lnTo>
                    <a:pt x="88" y="191"/>
                  </a:lnTo>
                  <a:lnTo>
                    <a:pt x="40" y="160"/>
                  </a:lnTo>
                  <a:lnTo>
                    <a:pt x="0" y="117"/>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3" name="Freeform 1458"/>
            <p:cNvSpPr/>
            <p:nvPr/>
          </p:nvSpPr>
          <p:spPr bwMode="auto">
            <a:xfrm>
              <a:off x="3510167" y="2229727"/>
              <a:ext cx="708434" cy="1007383"/>
            </a:xfrm>
            <a:custGeom>
              <a:avLst/>
              <a:gdLst>
                <a:gd name="T0" fmla="*/ 282 w 282"/>
                <a:gd name="T1" fmla="*/ 0 h 401"/>
                <a:gd name="T2" fmla="*/ 222 w 282"/>
                <a:gd name="T3" fmla="*/ 0 h 401"/>
                <a:gd name="T4" fmla="*/ 165 w 282"/>
                <a:gd name="T5" fmla="*/ 15 h 401"/>
                <a:gd name="T6" fmla="*/ 113 w 282"/>
                <a:gd name="T7" fmla="*/ 43 h 401"/>
                <a:gd name="T8" fmla="*/ 67 w 282"/>
                <a:gd name="T9" fmla="*/ 82 h 401"/>
                <a:gd name="T10" fmla="*/ 34 w 282"/>
                <a:gd name="T11" fmla="*/ 129 h 401"/>
                <a:gd name="T12" fmla="*/ 10 w 282"/>
                <a:gd name="T13" fmla="*/ 182 h 401"/>
                <a:gd name="T14" fmla="*/ 0 w 282"/>
                <a:gd name="T15" fmla="*/ 239 h 401"/>
                <a:gd name="T16" fmla="*/ 3 w 282"/>
                <a:gd name="T17" fmla="*/ 296 h 401"/>
                <a:gd name="T18" fmla="*/ 20 w 282"/>
                <a:gd name="T19" fmla="*/ 353 h 401"/>
                <a:gd name="T20" fmla="*/ 51 w 282"/>
                <a:gd name="T21"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401">
                  <a:moveTo>
                    <a:pt x="282" y="0"/>
                  </a:moveTo>
                  <a:lnTo>
                    <a:pt x="222" y="0"/>
                  </a:lnTo>
                  <a:lnTo>
                    <a:pt x="165" y="15"/>
                  </a:lnTo>
                  <a:lnTo>
                    <a:pt x="113" y="43"/>
                  </a:lnTo>
                  <a:lnTo>
                    <a:pt x="67" y="82"/>
                  </a:lnTo>
                  <a:lnTo>
                    <a:pt x="34" y="129"/>
                  </a:lnTo>
                  <a:lnTo>
                    <a:pt x="10" y="182"/>
                  </a:lnTo>
                  <a:lnTo>
                    <a:pt x="0" y="239"/>
                  </a:lnTo>
                  <a:lnTo>
                    <a:pt x="3" y="296"/>
                  </a:lnTo>
                  <a:lnTo>
                    <a:pt x="20" y="353"/>
                  </a:lnTo>
                  <a:lnTo>
                    <a:pt x="51" y="401"/>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Freeform 1459"/>
            <p:cNvSpPr/>
            <p:nvPr/>
          </p:nvSpPr>
          <p:spPr bwMode="auto">
            <a:xfrm>
              <a:off x="3577996" y="2229727"/>
              <a:ext cx="1286235" cy="1258601"/>
            </a:xfrm>
            <a:custGeom>
              <a:avLst/>
              <a:gdLst>
                <a:gd name="T0" fmla="*/ 272 w 512"/>
                <a:gd name="T1" fmla="*/ 497 h 501"/>
                <a:gd name="T2" fmla="*/ 329 w 512"/>
                <a:gd name="T3" fmla="*/ 489 h 501"/>
                <a:gd name="T4" fmla="*/ 381 w 512"/>
                <a:gd name="T5" fmla="*/ 470 h 501"/>
                <a:gd name="T6" fmla="*/ 429 w 512"/>
                <a:gd name="T7" fmla="*/ 437 h 501"/>
                <a:gd name="T8" fmla="*/ 467 w 512"/>
                <a:gd name="T9" fmla="*/ 394 h 501"/>
                <a:gd name="T10" fmla="*/ 496 w 512"/>
                <a:gd name="T11" fmla="*/ 344 h 501"/>
                <a:gd name="T12" fmla="*/ 510 w 512"/>
                <a:gd name="T13" fmla="*/ 289 h 501"/>
                <a:gd name="T14" fmla="*/ 512 w 512"/>
                <a:gd name="T15" fmla="*/ 229 h 501"/>
                <a:gd name="T16" fmla="*/ 501 w 512"/>
                <a:gd name="T17" fmla="*/ 172 h 501"/>
                <a:gd name="T18" fmla="*/ 477 w 512"/>
                <a:gd name="T19" fmla="*/ 120 h 501"/>
                <a:gd name="T20" fmla="*/ 439 w 512"/>
                <a:gd name="T21" fmla="*/ 74 h 501"/>
                <a:gd name="T22" fmla="*/ 393 w 512"/>
                <a:gd name="T23" fmla="*/ 39 h 501"/>
                <a:gd name="T24" fmla="*/ 341 w 512"/>
                <a:gd name="T25" fmla="*/ 12 h 501"/>
                <a:gd name="T26" fmla="*/ 281 w 512"/>
                <a:gd name="T27" fmla="*/ 0 h 501"/>
                <a:gd name="T28" fmla="*/ 224 w 512"/>
                <a:gd name="T29" fmla="*/ 0 h 501"/>
                <a:gd name="T30" fmla="*/ 167 w 512"/>
                <a:gd name="T31" fmla="*/ 15 h 501"/>
                <a:gd name="T32" fmla="*/ 114 w 512"/>
                <a:gd name="T33" fmla="*/ 41 h 501"/>
                <a:gd name="T34" fmla="*/ 69 w 512"/>
                <a:gd name="T35" fmla="*/ 79 h 501"/>
                <a:gd name="T36" fmla="*/ 33 w 512"/>
                <a:gd name="T37" fmla="*/ 127 h 501"/>
                <a:gd name="T38" fmla="*/ 9 w 512"/>
                <a:gd name="T39" fmla="*/ 182 h 501"/>
                <a:gd name="T40" fmla="*/ 0 w 512"/>
                <a:gd name="T41" fmla="*/ 239 h 501"/>
                <a:gd name="T42" fmla="*/ 2 w 512"/>
                <a:gd name="T43" fmla="*/ 296 h 501"/>
                <a:gd name="T44" fmla="*/ 19 w 512"/>
                <a:gd name="T45" fmla="*/ 353 h 501"/>
                <a:gd name="T46" fmla="*/ 50 w 512"/>
                <a:gd name="T47" fmla="*/ 404 h 501"/>
                <a:gd name="T48" fmla="*/ 88 w 512"/>
                <a:gd name="T49" fmla="*/ 444 h 501"/>
                <a:gd name="T50" fmla="*/ 136 w 512"/>
                <a:gd name="T51" fmla="*/ 475 h 501"/>
                <a:gd name="T52" fmla="*/ 190 w 512"/>
                <a:gd name="T53" fmla="*/ 494 h 501"/>
                <a:gd name="T54" fmla="*/ 248 w 512"/>
                <a:gd name="T55" fmla="*/ 501 h 501"/>
                <a:gd name="T56" fmla="*/ 305 w 512"/>
                <a:gd name="T57" fmla="*/ 492 h 501"/>
                <a:gd name="T58" fmla="*/ 357 w 512"/>
                <a:gd name="T59" fmla="*/ 473 h 501"/>
                <a:gd name="T60" fmla="*/ 405 w 512"/>
                <a:gd name="T61" fmla="*/ 439 h 501"/>
                <a:gd name="T62" fmla="*/ 443 w 512"/>
                <a:gd name="T63" fmla="*/ 396 h 501"/>
                <a:gd name="T64" fmla="*/ 470 w 512"/>
                <a:gd name="T65" fmla="*/ 344 h 501"/>
                <a:gd name="T66" fmla="*/ 484 w 512"/>
                <a:gd name="T67" fmla="*/ 289 h 501"/>
                <a:gd name="T68" fmla="*/ 486 w 512"/>
                <a:gd name="T69" fmla="*/ 229 h 501"/>
                <a:gd name="T70" fmla="*/ 474 w 512"/>
                <a:gd name="T71" fmla="*/ 175 h 501"/>
                <a:gd name="T72" fmla="*/ 412 w 512"/>
                <a:gd name="T73" fmla="*/ 74 h 501"/>
                <a:gd name="T74" fmla="*/ 365 w 512"/>
                <a:gd name="T75" fmla="*/ 39 h 501"/>
                <a:gd name="T76" fmla="*/ 312 w 512"/>
                <a:gd name="T77" fmla="*/ 12 h 501"/>
                <a:gd name="T78" fmla="*/ 255 w 512"/>
                <a:gd name="T7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01">
                  <a:moveTo>
                    <a:pt x="272" y="497"/>
                  </a:moveTo>
                  <a:lnTo>
                    <a:pt x="329" y="489"/>
                  </a:lnTo>
                  <a:lnTo>
                    <a:pt x="381" y="470"/>
                  </a:lnTo>
                  <a:lnTo>
                    <a:pt x="429" y="437"/>
                  </a:lnTo>
                  <a:lnTo>
                    <a:pt x="467" y="394"/>
                  </a:lnTo>
                  <a:lnTo>
                    <a:pt x="496" y="344"/>
                  </a:lnTo>
                  <a:lnTo>
                    <a:pt x="510" y="289"/>
                  </a:lnTo>
                  <a:lnTo>
                    <a:pt x="512" y="229"/>
                  </a:lnTo>
                  <a:lnTo>
                    <a:pt x="501" y="172"/>
                  </a:lnTo>
                  <a:lnTo>
                    <a:pt x="477" y="120"/>
                  </a:lnTo>
                  <a:lnTo>
                    <a:pt x="439" y="74"/>
                  </a:lnTo>
                  <a:lnTo>
                    <a:pt x="393" y="39"/>
                  </a:lnTo>
                  <a:lnTo>
                    <a:pt x="341" y="12"/>
                  </a:lnTo>
                  <a:lnTo>
                    <a:pt x="281" y="0"/>
                  </a:lnTo>
                  <a:lnTo>
                    <a:pt x="224" y="0"/>
                  </a:lnTo>
                  <a:lnTo>
                    <a:pt x="167" y="15"/>
                  </a:lnTo>
                  <a:lnTo>
                    <a:pt x="114" y="41"/>
                  </a:lnTo>
                  <a:lnTo>
                    <a:pt x="69" y="79"/>
                  </a:lnTo>
                  <a:lnTo>
                    <a:pt x="33" y="127"/>
                  </a:lnTo>
                  <a:lnTo>
                    <a:pt x="9" y="182"/>
                  </a:lnTo>
                  <a:lnTo>
                    <a:pt x="0" y="239"/>
                  </a:lnTo>
                  <a:lnTo>
                    <a:pt x="2" y="296"/>
                  </a:lnTo>
                  <a:lnTo>
                    <a:pt x="19" y="353"/>
                  </a:lnTo>
                  <a:lnTo>
                    <a:pt x="50" y="404"/>
                  </a:lnTo>
                  <a:lnTo>
                    <a:pt x="88" y="444"/>
                  </a:lnTo>
                  <a:lnTo>
                    <a:pt x="136" y="475"/>
                  </a:lnTo>
                  <a:lnTo>
                    <a:pt x="190" y="494"/>
                  </a:lnTo>
                  <a:lnTo>
                    <a:pt x="248" y="501"/>
                  </a:lnTo>
                  <a:lnTo>
                    <a:pt x="305" y="492"/>
                  </a:lnTo>
                  <a:lnTo>
                    <a:pt x="357" y="473"/>
                  </a:lnTo>
                  <a:lnTo>
                    <a:pt x="405" y="439"/>
                  </a:lnTo>
                  <a:lnTo>
                    <a:pt x="443" y="396"/>
                  </a:lnTo>
                  <a:lnTo>
                    <a:pt x="470" y="344"/>
                  </a:lnTo>
                  <a:lnTo>
                    <a:pt x="484" y="289"/>
                  </a:lnTo>
                  <a:lnTo>
                    <a:pt x="486" y="229"/>
                  </a:lnTo>
                  <a:lnTo>
                    <a:pt x="474" y="175"/>
                  </a:lnTo>
                  <a:lnTo>
                    <a:pt x="412" y="74"/>
                  </a:lnTo>
                  <a:lnTo>
                    <a:pt x="365" y="39"/>
                  </a:lnTo>
                  <a:lnTo>
                    <a:pt x="312" y="12"/>
                  </a:lnTo>
                  <a:lnTo>
                    <a:pt x="255"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5" name="Freeform 1460"/>
            <p:cNvSpPr/>
            <p:nvPr/>
          </p:nvSpPr>
          <p:spPr bwMode="auto">
            <a:xfrm>
              <a:off x="3366973" y="1792608"/>
              <a:ext cx="839067" cy="384363"/>
            </a:xfrm>
            <a:custGeom>
              <a:avLst/>
              <a:gdLst>
                <a:gd name="T0" fmla="*/ 334 w 334"/>
                <a:gd name="T1" fmla="*/ 24 h 153"/>
                <a:gd name="T2" fmla="*/ 282 w 334"/>
                <a:gd name="T3" fmla="*/ 5 h 153"/>
                <a:gd name="T4" fmla="*/ 224 w 334"/>
                <a:gd name="T5" fmla="*/ 0 h 153"/>
                <a:gd name="T6" fmla="*/ 167 w 334"/>
                <a:gd name="T7" fmla="*/ 7 h 153"/>
                <a:gd name="T8" fmla="*/ 112 w 334"/>
                <a:gd name="T9" fmla="*/ 27 h 153"/>
                <a:gd name="T10" fmla="*/ 65 w 334"/>
                <a:gd name="T11" fmla="*/ 60 h 153"/>
                <a:gd name="T12" fmla="*/ 29 w 334"/>
                <a:gd name="T13" fmla="*/ 103 h 153"/>
                <a:gd name="T14" fmla="*/ 0 w 334"/>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53">
                  <a:moveTo>
                    <a:pt x="334" y="24"/>
                  </a:moveTo>
                  <a:lnTo>
                    <a:pt x="282" y="5"/>
                  </a:lnTo>
                  <a:lnTo>
                    <a:pt x="224" y="0"/>
                  </a:lnTo>
                  <a:lnTo>
                    <a:pt x="167" y="7"/>
                  </a:lnTo>
                  <a:lnTo>
                    <a:pt x="112" y="27"/>
                  </a:lnTo>
                  <a:lnTo>
                    <a:pt x="65" y="60"/>
                  </a:lnTo>
                  <a:lnTo>
                    <a:pt x="29" y="103"/>
                  </a:lnTo>
                  <a:lnTo>
                    <a:pt x="0" y="153"/>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6" name="Freeform 1461"/>
            <p:cNvSpPr/>
            <p:nvPr/>
          </p:nvSpPr>
          <p:spPr bwMode="auto">
            <a:xfrm>
              <a:off x="4206041" y="1852900"/>
              <a:ext cx="298949" cy="306486"/>
            </a:xfrm>
            <a:custGeom>
              <a:avLst/>
              <a:gdLst>
                <a:gd name="T0" fmla="*/ 119 w 119"/>
                <a:gd name="T1" fmla="*/ 122 h 122"/>
                <a:gd name="T2" fmla="*/ 91 w 119"/>
                <a:gd name="T3" fmla="*/ 74 h 122"/>
                <a:gd name="T4" fmla="*/ 50 w 119"/>
                <a:gd name="T5" fmla="*/ 31 h 122"/>
                <a:gd name="T6" fmla="*/ 0 w 119"/>
                <a:gd name="T7" fmla="*/ 0 h 122"/>
              </a:gdLst>
              <a:ahLst/>
              <a:cxnLst>
                <a:cxn ang="0">
                  <a:pos x="T0" y="T1"/>
                </a:cxn>
                <a:cxn ang="0">
                  <a:pos x="T2" y="T3"/>
                </a:cxn>
                <a:cxn ang="0">
                  <a:pos x="T4" y="T5"/>
                </a:cxn>
                <a:cxn ang="0">
                  <a:pos x="T6" y="T7"/>
                </a:cxn>
              </a:cxnLst>
              <a:rect l="0" t="0" r="r" b="b"/>
              <a:pathLst>
                <a:path w="119" h="122">
                  <a:moveTo>
                    <a:pt x="119" y="122"/>
                  </a:moveTo>
                  <a:lnTo>
                    <a:pt x="91" y="74"/>
                  </a:lnTo>
                  <a:lnTo>
                    <a:pt x="50" y="31"/>
                  </a:lnTo>
                  <a:lnTo>
                    <a:pt x="0" y="0"/>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7" name="Freeform 1462"/>
            <p:cNvSpPr/>
            <p:nvPr/>
          </p:nvSpPr>
          <p:spPr bwMode="auto">
            <a:xfrm>
              <a:off x="3301657" y="1852900"/>
              <a:ext cx="1241016" cy="934530"/>
            </a:xfrm>
            <a:custGeom>
              <a:avLst/>
              <a:gdLst>
                <a:gd name="T0" fmla="*/ 484 w 494"/>
                <a:gd name="T1" fmla="*/ 325 h 372"/>
                <a:gd name="T2" fmla="*/ 494 w 494"/>
                <a:gd name="T3" fmla="*/ 265 h 372"/>
                <a:gd name="T4" fmla="*/ 489 w 494"/>
                <a:gd name="T5" fmla="*/ 208 h 372"/>
                <a:gd name="T6" fmla="*/ 470 w 494"/>
                <a:gd name="T7" fmla="*/ 150 h 372"/>
                <a:gd name="T8" fmla="*/ 441 w 494"/>
                <a:gd name="T9" fmla="*/ 100 h 372"/>
                <a:gd name="T10" fmla="*/ 401 w 494"/>
                <a:gd name="T11" fmla="*/ 57 h 372"/>
                <a:gd name="T12" fmla="*/ 351 w 494"/>
                <a:gd name="T13" fmla="*/ 26 h 372"/>
                <a:gd name="T14" fmla="*/ 296 w 494"/>
                <a:gd name="T15" fmla="*/ 5 h 372"/>
                <a:gd name="T16" fmla="*/ 238 w 494"/>
                <a:gd name="T17" fmla="*/ 0 h 372"/>
                <a:gd name="T18" fmla="*/ 181 w 494"/>
                <a:gd name="T19" fmla="*/ 7 h 372"/>
                <a:gd name="T20" fmla="*/ 129 w 494"/>
                <a:gd name="T21" fmla="*/ 26 h 372"/>
                <a:gd name="T22" fmla="*/ 81 w 494"/>
                <a:gd name="T23" fmla="*/ 57 h 372"/>
                <a:gd name="T24" fmla="*/ 40 w 494"/>
                <a:gd name="T25" fmla="*/ 100 h 372"/>
                <a:gd name="T26" fmla="*/ 14 w 494"/>
                <a:gd name="T27" fmla="*/ 153 h 372"/>
                <a:gd name="T28" fmla="*/ 2 w 494"/>
                <a:gd name="T29" fmla="*/ 208 h 372"/>
                <a:gd name="T30" fmla="*/ 0 w 494"/>
                <a:gd name="T31" fmla="*/ 265 h 372"/>
                <a:gd name="T32" fmla="*/ 9 w 494"/>
                <a:gd name="T33" fmla="*/ 320 h 372"/>
                <a:gd name="T34" fmla="*/ 36 w 494"/>
                <a:gd name="T35"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3" h="372">
                  <a:moveTo>
                    <a:pt x="484" y="325"/>
                  </a:moveTo>
                  <a:lnTo>
                    <a:pt x="494" y="265"/>
                  </a:lnTo>
                  <a:lnTo>
                    <a:pt x="489" y="208"/>
                  </a:lnTo>
                  <a:lnTo>
                    <a:pt x="470" y="150"/>
                  </a:lnTo>
                  <a:lnTo>
                    <a:pt x="441" y="100"/>
                  </a:lnTo>
                  <a:lnTo>
                    <a:pt x="401" y="57"/>
                  </a:lnTo>
                  <a:lnTo>
                    <a:pt x="351" y="26"/>
                  </a:lnTo>
                  <a:lnTo>
                    <a:pt x="296" y="5"/>
                  </a:lnTo>
                  <a:lnTo>
                    <a:pt x="238" y="0"/>
                  </a:lnTo>
                  <a:lnTo>
                    <a:pt x="181" y="7"/>
                  </a:lnTo>
                  <a:lnTo>
                    <a:pt x="129" y="26"/>
                  </a:lnTo>
                  <a:lnTo>
                    <a:pt x="81" y="57"/>
                  </a:lnTo>
                  <a:lnTo>
                    <a:pt x="40" y="100"/>
                  </a:lnTo>
                  <a:lnTo>
                    <a:pt x="14" y="153"/>
                  </a:lnTo>
                  <a:lnTo>
                    <a:pt x="2" y="208"/>
                  </a:lnTo>
                  <a:lnTo>
                    <a:pt x="0" y="265"/>
                  </a:lnTo>
                  <a:lnTo>
                    <a:pt x="9" y="320"/>
                  </a:lnTo>
                  <a:lnTo>
                    <a:pt x="36" y="372"/>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8" name="Freeform 1463"/>
            <p:cNvSpPr/>
            <p:nvPr/>
          </p:nvSpPr>
          <p:spPr bwMode="auto">
            <a:xfrm>
              <a:off x="3276535" y="1913193"/>
              <a:ext cx="1253576" cy="1293771"/>
            </a:xfrm>
            <a:custGeom>
              <a:avLst/>
              <a:gdLst>
                <a:gd name="T0" fmla="*/ 494 w 499"/>
                <a:gd name="T1" fmla="*/ 301 h 515"/>
                <a:gd name="T2" fmla="*/ 470 w 499"/>
                <a:gd name="T3" fmla="*/ 355 h 515"/>
                <a:gd name="T4" fmla="*/ 439 w 499"/>
                <a:gd name="T5" fmla="*/ 403 h 515"/>
                <a:gd name="T6" fmla="*/ 392 w 499"/>
                <a:gd name="T7" fmla="*/ 444 h 515"/>
                <a:gd name="T8" fmla="*/ 341 w 499"/>
                <a:gd name="T9" fmla="*/ 470 h 515"/>
                <a:gd name="T10" fmla="*/ 284 w 499"/>
                <a:gd name="T11" fmla="*/ 487 h 515"/>
                <a:gd name="T12" fmla="*/ 227 w 499"/>
                <a:gd name="T13" fmla="*/ 489 h 515"/>
                <a:gd name="T14" fmla="*/ 170 w 499"/>
                <a:gd name="T15" fmla="*/ 477 h 515"/>
                <a:gd name="T16" fmla="*/ 117 w 499"/>
                <a:gd name="T17" fmla="*/ 453 h 515"/>
                <a:gd name="T18" fmla="*/ 72 w 499"/>
                <a:gd name="T19" fmla="*/ 417 h 515"/>
                <a:gd name="T20" fmla="*/ 36 w 499"/>
                <a:gd name="T21" fmla="*/ 372 h 515"/>
                <a:gd name="T22" fmla="*/ 12 w 499"/>
                <a:gd name="T23" fmla="*/ 320 h 515"/>
                <a:gd name="T24" fmla="*/ 0 w 499"/>
                <a:gd name="T25" fmla="*/ 262 h 515"/>
                <a:gd name="T26" fmla="*/ 3 w 499"/>
                <a:gd name="T27" fmla="*/ 208 h 515"/>
                <a:gd name="T28" fmla="*/ 17 w 499"/>
                <a:gd name="T29" fmla="*/ 150 h 515"/>
                <a:gd name="T30" fmla="*/ 46 w 499"/>
                <a:gd name="T31" fmla="*/ 103 h 515"/>
                <a:gd name="T32" fmla="*/ 84 w 499"/>
                <a:gd name="T33" fmla="*/ 60 h 515"/>
                <a:gd name="T34" fmla="*/ 134 w 499"/>
                <a:gd name="T35" fmla="*/ 29 h 515"/>
                <a:gd name="T36" fmla="*/ 186 w 499"/>
                <a:gd name="T37" fmla="*/ 7 h 515"/>
                <a:gd name="T38" fmla="*/ 244 w 499"/>
                <a:gd name="T39" fmla="*/ 0 h 515"/>
                <a:gd name="T40" fmla="*/ 303 w 499"/>
                <a:gd name="T41" fmla="*/ 7 h 515"/>
                <a:gd name="T42" fmla="*/ 358 w 499"/>
                <a:gd name="T43" fmla="*/ 29 h 515"/>
                <a:gd name="T44" fmla="*/ 406 w 499"/>
                <a:gd name="T45" fmla="*/ 60 h 515"/>
                <a:gd name="T46" fmla="*/ 446 w 499"/>
                <a:gd name="T47" fmla="*/ 103 h 515"/>
                <a:gd name="T48" fmla="*/ 477 w 499"/>
                <a:gd name="T49" fmla="*/ 153 h 515"/>
                <a:gd name="T50" fmla="*/ 494 w 499"/>
                <a:gd name="T51" fmla="*/ 210 h 515"/>
                <a:gd name="T52" fmla="*/ 499 w 499"/>
                <a:gd name="T53" fmla="*/ 270 h 515"/>
                <a:gd name="T54" fmla="*/ 489 w 499"/>
                <a:gd name="T55" fmla="*/ 327 h 515"/>
                <a:gd name="T56" fmla="*/ 468 w 499"/>
                <a:gd name="T57" fmla="*/ 382 h 515"/>
                <a:gd name="T58" fmla="*/ 432 w 499"/>
                <a:gd name="T59" fmla="*/ 429 h 515"/>
                <a:gd name="T60" fmla="*/ 389 w 499"/>
                <a:gd name="T61" fmla="*/ 470 h 515"/>
                <a:gd name="T62" fmla="*/ 337 w 499"/>
                <a:gd name="T63" fmla="*/ 496 h 515"/>
                <a:gd name="T64" fmla="*/ 279 w 499"/>
                <a:gd name="T65" fmla="*/ 513 h 515"/>
                <a:gd name="T66" fmla="*/ 222 w 499"/>
                <a:gd name="T67" fmla="*/ 515 h 515"/>
                <a:gd name="T68" fmla="*/ 165 w 499"/>
                <a:gd name="T69" fmla="*/ 503 h 515"/>
                <a:gd name="T70" fmla="*/ 113 w 499"/>
                <a:gd name="T71" fmla="*/ 479 h 515"/>
                <a:gd name="T72" fmla="*/ 67 w 499"/>
                <a:gd name="T73" fmla="*/ 444 h 515"/>
                <a:gd name="T74" fmla="*/ 31 w 499"/>
                <a:gd name="T75" fmla="*/ 398 h 515"/>
                <a:gd name="T76" fmla="*/ 8 w 499"/>
                <a:gd name="T77" fmla="*/ 34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9" h="515">
                  <a:moveTo>
                    <a:pt x="494" y="301"/>
                  </a:moveTo>
                  <a:lnTo>
                    <a:pt x="470" y="355"/>
                  </a:lnTo>
                  <a:lnTo>
                    <a:pt x="439" y="403"/>
                  </a:lnTo>
                  <a:lnTo>
                    <a:pt x="392" y="444"/>
                  </a:lnTo>
                  <a:lnTo>
                    <a:pt x="341" y="470"/>
                  </a:lnTo>
                  <a:lnTo>
                    <a:pt x="284" y="487"/>
                  </a:lnTo>
                  <a:lnTo>
                    <a:pt x="227" y="489"/>
                  </a:lnTo>
                  <a:lnTo>
                    <a:pt x="170" y="477"/>
                  </a:lnTo>
                  <a:lnTo>
                    <a:pt x="117" y="453"/>
                  </a:lnTo>
                  <a:lnTo>
                    <a:pt x="72" y="417"/>
                  </a:lnTo>
                  <a:lnTo>
                    <a:pt x="36" y="372"/>
                  </a:lnTo>
                  <a:lnTo>
                    <a:pt x="12" y="320"/>
                  </a:lnTo>
                  <a:lnTo>
                    <a:pt x="0" y="262"/>
                  </a:lnTo>
                  <a:lnTo>
                    <a:pt x="3" y="208"/>
                  </a:lnTo>
                  <a:lnTo>
                    <a:pt x="17" y="150"/>
                  </a:lnTo>
                  <a:lnTo>
                    <a:pt x="46" y="103"/>
                  </a:lnTo>
                  <a:lnTo>
                    <a:pt x="84" y="60"/>
                  </a:lnTo>
                  <a:lnTo>
                    <a:pt x="134" y="29"/>
                  </a:lnTo>
                  <a:lnTo>
                    <a:pt x="186" y="7"/>
                  </a:lnTo>
                  <a:lnTo>
                    <a:pt x="244" y="0"/>
                  </a:lnTo>
                  <a:lnTo>
                    <a:pt x="303" y="7"/>
                  </a:lnTo>
                  <a:lnTo>
                    <a:pt x="358" y="29"/>
                  </a:lnTo>
                  <a:lnTo>
                    <a:pt x="406" y="60"/>
                  </a:lnTo>
                  <a:lnTo>
                    <a:pt x="446" y="103"/>
                  </a:lnTo>
                  <a:lnTo>
                    <a:pt x="477" y="153"/>
                  </a:lnTo>
                  <a:lnTo>
                    <a:pt x="494" y="210"/>
                  </a:lnTo>
                  <a:lnTo>
                    <a:pt x="499" y="270"/>
                  </a:lnTo>
                  <a:lnTo>
                    <a:pt x="489" y="327"/>
                  </a:lnTo>
                  <a:lnTo>
                    <a:pt x="468" y="382"/>
                  </a:lnTo>
                  <a:lnTo>
                    <a:pt x="432" y="429"/>
                  </a:lnTo>
                  <a:lnTo>
                    <a:pt x="389" y="470"/>
                  </a:lnTo>
                  <a:lnTo>
                    <a:pt x="337" y="496"/>
                  </a:lnTo>
                  <a:lnTo>
                    <a:pt x="279" y="513"/>
                  </a:lnTo>
                  <a:lnTo>
                    <a:pt x="222" y="515"/>
                  </a:lnTo>
                  <a:lnTo>
                    <a:pt x="165" y="503"/>
                  </a:lnTo>
                  <a:lnTo>
                    <a:pt x="113" y="479"/>
                  </a:lnTo>
                  <a:lnTo>
                    <a:pt x="67" y="444"/>
                  </a:lnTo>
                  <a:lnTo>
                    <a:pt x="31" y="398"/>
                  </a:lnTo>
                  <a:lnTo>
                    <a:pt x="8" y="346"/>
                  </a:lnTo>
                </a:path>
              </a:pathLst>
            </a:cu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9" name="Oval 1464"/>
            <p:cNvSpPr>
              <a:spLocks noChangeArrowheads="1"/>
            </p:cNvSpPr>
            <p:nvPr/>
          </p:nvSpPr>
          <p:spPr bwMode="auto">
            <a:xfrm>
              <a:off x="3259241" y="1649414"/>
              <a:ext cx="1833889" cy="1833890"/>
            </a:xfrm>
            <a:prstGeom prst="ellipse">
              <a:avLst/>
            </a:prstGeom>
            <a:noFill/>
            <a:ln w="0" cap="flat">
              <a:solidFill>
                <a:schemeClr val="bg1">
                  <a:alpha val="2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0" name="Oval 1465"/>
            <p:cNvSpPr>
              <a:spLocks noChangeArrowheads="1"/>
            </p:cNvSpPr>
            <p:nvPr/>
          </p:nvSpPr>
          <p:spPr bwMode="auto">
            <a:xfrm>
              <a:off x="3841775" y="2229727"/>
              <a:ext cx="683312" cy="690849"/>
            </a:xfrm>
            <a:prstGeom prst="ellipse">
              <a:avLst/>
            </a:prstGeom>
            <a:noFill/>
            <a:ln w="0" cap="flat">
              <a:solidFill>
                <a:schemeClr val="bg1">
                  <a:alpha val="1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11" name="文本框 110"/>
          <p:cNvSpPr txBox="1"/>
          <p:nvPr/>
        </p:nvSpPr>
        <p:spPr>
          <a:xfrm>
            <a:off x="390609" y="116555"/>
            <a:ext cx="445722" cy="1015663"/>
          </a:xfrm>
          <a:prstGeom prst="rect">
            <a:avLst/>
          </a:prstGeom>
          <a:noFill/>
        </p:spPr>
        <p:txBody>
          <a:bodyPr wrap="square" rtlCol="0">
            <a:spAutoFit/>
          </a:bodyPr>
          <a:lstStyle/>
          <a:p>
            <a:pPr algn="ctr"/>
            <a:r>
              <a:rPr lang="en-US" altLang="zh-CN"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rPr>
              <a:t>1</a:t>
            </a:r>
            <a:endParaRPr lang="zh-CN" altLang="en-US" sz="6000">
              <a:ln>
                <a:gradFill flip="none" rotWithShape="1">
                  <a:gsLst>
                    <a:gs pos="0">
                      <a:schemeClr val="bg1"/>
                    </a:gs>
                    <a:gs pos="100000">
                      <a:schemeClr val="bg1"/>
                    </a:gs>
                    <a:gs pos="51000">
                      <a:schemeClr val="bg1">
                        <a:alpha val="0"/>
                      </a:schemeClr>
                    </a:gs>
                  </a:gsLst>
                  <a:lin ang="8100000" scaled="1"/>
                </a:gradFill>
              </a:ln>
              <a:solidFill>
                <a:schemeClr val="bg1"/>
              </a:solidFill>
              <a:latin typeface="Impact" panose="020B0806030902050204" pitchFamily="34" charset="0"/>
              <a:ea typeface="方正正大黑简体" panose="02000000000000000000" pitchFamily="2" charset="-122"/>
            </a:endParaRPr>
          </a:p>
        </p:txBody>
      </p:sp>
      <p:cxnSp>
        <p:nvCxnSpPr>
          <p:cNvPr id="112" name="直接连接符 111"/>
          <p:cNvCxnSpPr/>
          <p:nvPr/>
        </p:nvCxnSpPr>
        <p:spPr>
          <a:xfrm>
            <a:off x="-159000" y="144878"/>
            <a:ext cx="4545000" cy="0"/>
          </a:xfrm>
          <a:prstGeom prst="line">
            <a:avLst/>
          </a:prstGeom>
          <a:ln w="25400">
            <a:gradFill flip="none" rotWithShape="1">
              <a:gsLst>
                <a:gs pos="0">
                  <a:schemeClr val="bg1">
                    <a:alpha val="0"/>
                  </a:schemeClr>
                </a:gs>
                <a:gs pos="52000">
                  <a:schemeClr val="bg1"/>
                </a:gs>
                <a:gs pos="100000">
                  <a:schemeClr val="bg1">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336000" y="0"/>
            <a:ext cx="0" cy="1314000"/>
          </a:xfrm>
          <a:prstGeom prst="line">
            <a:avLst/>
          </a:prstGeom>
          <a:ln w="25400">
            <a:gradFill flip="none" rotWithShape="1">
              <a:gsLst>
                <a:gs pos="100000">
                  <a:schemeClr val="bg1">
                    <a:alpha val="0"/>
                  </a:schemeClr>
                </a:gs>
                <a:gs pos="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784732" y="224405"/>
            <a:ext cx="3179643" cy="523220"/>
          </a:xfrm>
          <a:prstGeom prst="rect">
            <a:avLst/>
          </a:prstGeom>
          <a:noFill/>
        </p:spPr>
        <p:txBody>
          <a:bodyPr wrap="square" rtlCol="0">
            <a:spAutoFit/>
          </a:bodyPr>
          <a:lstStyle/>
          <a:p>
            <a:pPr algn="ctr"/>
            <a:r>
              <a:rPr lang="en-US" altLang="zh-CN" sz="2800">
                <a:ln>
                  <a:solidFill>
                    <a:schemeClr val="bg1"/>
                  </a:solidFill>
                </a:ln>
                <a:solidFill>
                  <a:schemeClr val="bg1"/>
                </a:solidFill>
                <a:latin typeface="微软雅黑 Light" panose="020B0502040204020203" pitchFamily="34" charset="-122"/>
                <a:ea typeface="微软雅黑 Light" panose="020B0502040204020203" pitchFamily="34" charset="-122"/>
              </a:rPr>
              <a:t>ADD YOUR TITLE</a:t>
            </a:r>
            <a:endParaRPr lang="zh-CN" altLang="en-US" sz="2800">
              <a:ln>
                <a:solidFill>
                  <a:schemeClr val="bg1"/>
                </a:solidFill>
              </a:ln>
              <a:solidFill>
                <a:schemeClr val="bg1"/>
              </a:solidFill>
              <a:latin typeface="微软雅黑 Light" panose="020B0502040204020203" pitchFamily="34" charset="-122"/>
              <a:ea typeface="微软雅黑 Light" panose="020B0502040204020203" pitchFamily="34" charset="-122"/>
            </a:endParaRPr>
          </a:p>
        </p:txBody>
      </p:sp>
      <p:sp>
        <p:nvSpPr>
          <p:cNvPr id="115" name="文本框 114"/>
          <p:cNvSpPr txBox="1"/>
          <p:nvPr/>
        </p:nvSpPr>
        <p:spPr>
          <a:xfrm>
            <a:off x="940623" y="677908"/>
            <a:ext cx="3161124" cy="307777"/>
          </a:xfrm>
          <a:prstGeom prst="rect">
            <a:avLst/>
          </a:prstGeom>
          <a:noFill/>
        </p:spPr>
        <p:txBody>
          <a:bodyPr wrap="square" rtlCol="0">
            <a:spAutoFit/>
          </a:bodyPr>
          <a:lstStyle/>
          <a:p>
            <a:r>
              <a:rPr lang="en-US" altLang="zh-CN" sz="1400">
                <a:solidFill>
                  <a:schemeClr val="bg1"/>
                </a:solidFill>
                <a:latin typeface="微软雅黑 Light" panose="020B0502040204020203" pitchFamily="34" charset="-122"/>
                <a:ea typeface="微软雅黑 Light" panose="020B0502040204020203" pitchFamily="34" charset="-122"/>
              </a:rPr>
              <a:t>Text or Copy Your text and think</a:t>
            </a:r>
            <a:endParaRPr lang="zh-CN" altLang="en-US" sz="14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down)">
                                      <p:cBhvr>
                                        <p:cTn id="7" dur="500"/>
                                        <p:tgtEl>
                                          <p:spTgt spid="112"/>
                                        </p:tgtEl>
                                      </p:cBhvr>
                                    </p:animEffect>
                                  </p:childTnLst>
                                </p:cTn>
                              </p:par>
                              <p:par>
                                <p:cTn id="8" presetID="22" presetClass="entr" presetSubtype="4"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wipe(down)">
                                      <p:cBhvr>
                                        <p:cTn id="10" dur="500"/>
                                        <p:tgtEl>
                                          <p:spTgt spid="1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 calcmode="lin" valueType="num">
                                      <p:cBhvr>
                                        <p:cTn id="15" dur="500" fill="hold"/>
                                        <p:tgtEl>
                                          <p:spTgt spid="48"/>
                                        </p:tgtEl>
                                        <p:attrNameLst>
                                          <p:attrName>style.rotation</p:attrName>
                                        </p:attrNameLst>
                                      </p:cBhvr>
                                      <p:tavLst>
                                        <p:tav tm="0">
                                          <p:val>
                                            <p:fltVal val="360"/>
                                          </p:val>
                                        </p:tav>
                                        <p:tav tm="100000">
                                          <p:val>
                                            <p:fltVal val="0"/>
                                          </p:val>
                                        </p:tav>
                                      </p:tavLst>
                                    </p:anim>
                                    <p:animEffect transition="in" filter="fade">
                                      <p:cBhvr>
                                        <p:cTn id="16" dur="500"/>
                                        <p:tgtEl>
                                          <p:spTgt spid="48"/>
                                        </p:tgtEl>
                                      </p:cBhvr>
                                    </p:animEffect>
                                  </p:childTnLst>
                                </p:cTn>
                              </p:par>
                              <p:par>
                                <p:cTn id="17" presetID="15"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700" fill="hold"/>
                                        <p:tgtEl>
                                          <p:spTgt spid="111"/>
                                        </p:tgtEl>
                                        <p:attrNameLst>
                                          <p:attrName>ppt_w</p:attrName>
                                        </p:attrNameLst>
                                      </p:cBhvr>
                                      <p:tavLst>
                                        <p:tav tm="0">
                                          <p:val>
                                            <p:fltVal val="0"/>
                                          </p:val>
                                        </p:tav>
                                        <p:tav tm="100000">
                                          <p:val>
                                            <p:strVal val="#ppt_w"/>
                                          </p:val>
                                        </p:tav>
                                      </p:tavLst>
                                    </p:anim>
                                    <p:anim calcmode="lin" valueType="num">
                                      <p:cBhvr>
                                        <p:cTn id="20" dur="700" fill="hold"/>
                                        <p:tgtEl>
                                          <p:spTgt spid="111"/>
                                        </p:tgtEl>
                                        <p:attrNameLst>
                                          <p:attrName>ppt_h</p:attrName>
                                        </p:attrNameLst>
                                      </p:cBhvr>
                                      <p:tavLst>
                                        <p:tav tm="0">
                                          <p:val>
                                            <p:fltVal val="0"/>
                                          </p:val>
                                        </p:tav>
                                        <p:tav tm="100000">
                                          <p:val>
                                            <p:strVal val="#ppt_h"/>
                                          </p:val>
                                        </p:tav>
                                      </p:tavLst>
                                    </p:anim>
                                    <p:anim calcmode="lin" valueType="num">
                                      <p:cBhvr>
                                        <p:cTn id="21" dur="700" fill="hold"/>
                                        <p:tgtEl>
                                          <p:spTgt spid="111"/>
                                        </p:tgtEl>
                                        <p:attrNameLst>
                                          <p:attrName>ppt_x</p:attrName>
                                        </p:attrNameLst>
                                      </p:cBhvr>
                                      <p:tavLst>
                                        <p:tav tm="0" fmla="#ppt_x+(cos(-2*pi*(1-$))*-#ppt_x-sin(-2*pi*(1-$))*(1-#ppt_y))*(1-$)">
                                          <p:val>
                                            <p:fltVal val="0"/>
                                          </p:val>
                                        </p:tav>
                                        <p:tav tm="100000">
                                          <p:val>
                                            <p:fltVal val="1"/>
                                          </p:val>
                                        </p:tav>
                                      </p:tavLst>
                                    </p:anim>
                                    <p:anim calcmode="lin" valueType="num">
                                      <p:cBhvr>
                                        <p:cTn id="22" dur="700" fill="hold"/>
                                        <p:tgtEl>
                                          <p:spTgt spid="11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p:cTn id="25" dur="700" fill="hold"/>
                                        <p:tgtEl>
                                          <p:spTgt spid="114"/>
                                        </p:tgtEl>
                                        <p:attrNameLst>
                                          <p:attrName>ppt_w</p:attrName>
                                        </p:attrNameLst>
                                      </p:cBhvr>
                                      <p:tavLst>
                                        <p:tav tm="0">
                                          <p:val>
                                            <p:fltVal val="0"/>
                                          </p:val>
                                        </p:tav>
                                        <p:tav tm="100000">
                                          <p:val>
                                            <p:strVal val="#ppt_w"/>
                                          </p:val>
                                        </p:tav>
                                      </p:tavLst>
                                    </p:anim>
                                    <p:anim calcmode="lin" valueType="num">
                                      <p:cBhvr>
                                        <p:cTn id="26" dur="700" fill="hold"/>
                                        <p:tgtEl>
                                          <p:spTgt spid="114"/>
                                        </p:tgtEl>
                                        <p:attrNameLst>
                                          <p:attrName>ppt_h</p:attrName>
                                        </p:attrNameLst>
                                      </p:cBhvr>
                                      <p:tavLst>
                                        <p:tav tm="0">
                                          <p:val>
                                            <p:fltVal val="0"/>
                                          </p:val>
                                        </p:tav>
                                        <p:tav tm="100000">
                                          <p:val>
                                            <p:strVal val="#ppt_h"/>
                                          </p:val>
                                        </p:tav>
                                      </p:tavLst>
                                    </p:anim>
                                    <p:anim calcmode="lin" valueType="num">
                                      <p:cBhvr>
                                        <p:cTn id="27" dur="7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28" dur="700" fill="hold"/>
                                        <p:tgtEl>
                                          <p:spTgt spid="11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p:cTn id="31" dur="700" fill="hold"/>
                                        <p:tgtEl>
                                          <p:spTgt spid="115"/>
                                        </p:tgtEl>
                                        <p:attrNameLst>
                                          <p:attrName>ppt_w</p:attrName>
                                        </p:attrNameLst>
                                      </p:cBhvr>
                                      <p:tavLst>
                                        <p:tav tm="0">
                                          <p:val>
                                            <p:fltVal val="0"/>
                                          </p:val>
                                        </p:tav>
                                        <p:tav tm="100000">
                                          <p:val>
                                            <p:strVal val="#ppt_w"/>
                                          </p:val>
                                        </p:tav>
                                      </p:tavLst>
                                    </p:anim>
                                    <p:anim calcmode="lin" valueType="num">
                                      <p:cBhvr>
                                        <p:cTn id="32" dur="700" fill="hold"/>
                                        <p:tgtEl>
                                          <p:spTgt spid="115"/>
                                        </p:tgtEl>
                                        <p:attrNameLst>
                                          <p:attrName>ppt_h</p:attrName>
                                        </p:attrNameLst>
                                      </p:cBhvr>
                                      <p:tavLst>
                                        <p:tav tm="0">
                                          <p:val>
                                            <p:fltVal val="0"/>
                                          </p:val>
                                        </p:tav>
                                        <p:tav tm="100000">
                                          <p:val>
                                            <p:strVal val="#ppt_h"/>
                                          </p:val>
                                        </p:tav>
                                      </p:tavLst>
                                    </p:anim>
                                    <p:anim calcmode="lin" valueType="num">
                                      <p:cBhvr>
                                        <p:cTn id="33" dur="700" fill="hold"/>
                                        <p:tgtEl>
                                          <p:spTgt spid="115"/>
                                        </p:tgtEl>
                                        <p:attrNameLst>
                                          <p:attrName>ppt_x</p:attrName>
                                        </p:attrNameLst>
                                      </p:cBhvr>
                                      <p:tavLst>
                                        <p:tav tm="0" fmla="#ppt_x+(cos(-2*pi*(1-$))*-#ppt_x-sin(-2*pi*(1-$))*(1-#ppt_y))*(1-$)">
                                          <p:val>
                                            <p:fltVal val="0"/>
                                          </p:val>
                                        </p:tav>
                                        <p:tav tm="100000">
                                          <p:val>
                                            <p:fltVal val="1"/>
                                          </p:val>
                                        </p:tav>
                                      </p:tavLst>
                                    </p:anim>
                                    <p:anim calcmode="lin" valueType="num">
                                      <p:cBhvr>
                                        <p:cTn id="34" dur="700" fill="hold"/>
                                        <p:tgtEl>
                                          <p:spTgt spid="1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4" grpId="0"/>
      <p:bldP spid="115" grpId="0"/>
    </p:bldLst>
  </p:timing>
</p:sld>
</file>

<file path=ppt/tags/tag1.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6509</Words>
  <Application>WPS 演示</Application>
  <PresentationFormat>宽屏</PresentationFormat>
  <Paragraphs>610</Paragraphs>
  <Slides>30</Slides>
  <Notes>2</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微软雅黑 Light</vt:lpstr>
      <vt:lpstr>微软雅黑</vt:lpstr>
      <vt:lpstr>Impact</vt:lpstr>
      <vt:lpstr>方正正大黑简体</vt:lpstr>
      <vt:lpstr>黑体</vt:lpstr>
      <vt:lpstr>华文细黑</vt:lpstr>
      <vt:lpstr>Arial Black</vt:lpstr>
      <vt:lpstr>Calibri</vt:lpstr>
      <vt:lpstr>Arial Unicode MS</vt:lpstr>
      <vt:lpstr>Haettenschweiler</vt:lpstr>
      <vt:lpstr>Meiryo</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xiaoke</cp:lastModifiedBy>
  <cp:revision>13</cp:revision>
  <dcterms:created xsi:type="dcterms:W3CDTF">2015-05-05T08:02:00Z</dcterms:created>
  <dcterms:modified xsi:type="dcterms:W3CDTF">2021-08-21T05:37:05Z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AC52857815944078BB2B84676BD7BB07</vt:lpwstr>
  </property>
  <property fmtid="{D5CDD505-2E9C-101B-9397-08002B2CF9AE}" pid="3" name="KSOProductBuildVer">
    <vt:lpwstr>2052-11.1.0.10495</vt:lpwstr>
  </property>
</Properties>
</file>