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96" r:id="rId3"/>
    <p:sldId id="257" r:id="rId5"/>
    <p:sldId id="258" r:id="rId6"/>
    <p:sldId id="275" r:id="rId7"/>
    <p:sldId id="269" r:id="rId8"/>
    <p:sldId id="271" r:id="rId9"/>
    <p:sldId id="272" r:id="rId10"/>
    <p:sldId id="273" r:id="rId11"/>
    <p:sldId id="276" r:id="rId12"/>
    <p:sldId id="277" r:id="rId13"/>
    <p:sldId id="278" r:id="rId14"/>
    <p:sldId id="279" r:id="rId15"/>
    <p:sldId id="280" r:id="rId16"/>
    <p:sldId id="281" r:id="rId17"/>
    <p:sldId id="282" r:id="rId18"/>
    <p:sldId id="283" r:id="rId19"/>
    <p:sldId id="284" r:id="rId20"/>
    <p:sldId id="289" r:id="rId21"/>
    <p:sldId id="290" r:id="rId22"/>
    <p:sldId id="291" r:id="rId23"/>
    <p:sldId id="292" r:id="rId24"/>
    <p:sldId id="293" r:id="rId25"/>
    <p:sldId id="294" r:id="rId26"/>
    <p:sldId id="297" r:id="rId27"/>
    <p:sldId id="32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1F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47" autoAdjust="0"/>
  </p:normalViewPr>
  <p:slideViewPr>
    <p:cSldViewPr snapToGrid="0">
      <p:cViewPr varScale="1">
        <p:scale>
          <a:sx n="100" d="100"/>
          <a:sy n="100" d="100"/>
        </p:scale>
        <p:origin x="9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ED4FB-10E7-4FD9-B0C9-781689EB045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0A484-65DF-4115-9B49-E02A2AA49C4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Tree>
  </p:cSld>
  <p:clrMapOvr>
    <a:masterClrMapping/>
  </p:clrMapOvr>
  <p:transition spd="slow"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Up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5540C-4820-4F55-81CF-7C6C822E2C6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AD3CB-EC37-4481-AE29-1322A5E3663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10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jpeg"/><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image" Target="../media/image25.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rot="2700000">
            <a:off x="449379" y="1253031"/>
            <a:ext cx="1162153" cy="116215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矩形 42"/>
          <p:cNvSpPr/>
          <p:nvPr/>
        </p:nvSpPr>
        <p:spPr>
          <a:xfrm rot="2700000">
            <a:off x="455943" y="2898827"/>
            <a:ext cx="1162153" cy="116215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矩形 43"/>
          <p:cNvSpPr/>
          <p:nvPr/>
        </p:nvSpPr>
        <p:spPr>
          <a:xfrm rot="2700000">
            <a:off x="1452860" y="1795403"/>
            <a:ext cx="1725428" cy="172542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矩形 44"/>
          <p:cNvSpPr/>
          <p:nvPr/>
        </p:nvSpPr>
        <p:spPr>
          <a:xfrm rot="2700000">
            <a:off x="2521215" y="3130904"/>
            <a:ext cx="2101910" cy="2101910"/>
          </a:xfrm>
          <a:prstGeom prst="rect">
            <a:avLst/>
          </a:prstGeom>
          <a:blipFill dpi="0" rotWithShape="0">
            <a:blip r:embed="rId1"/>
            <a:srcRect/>
            <a:stretch>
              <a:fillRect l="-4922" t="649" r="-83752" b="-12197"/>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矩形 45"/>
          <p:cNvSpPr/>
          <p:nvPr/>
        </p:nvSpPr>
        <p:spPr>
          <a:xfrm rot="2700000">
            <a:off x="1600665" y="3613747"/>
            <a:ext cx="570294" cy="570294"/>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矩形 46"/>
          <p:cNvSpPr/>
          <p:nvPr/>
        </p:nvSpPr>
        <p:spPr>
          <a:xfrm rot="2700000">
            <a:off x="926635" y="4135887"/>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矩形 47"/>
          <p:cNvSpPr/>
          <p:nvPr/>
        </p:nvSpPr>
        <p:spPr>
          <a:xfrm rot="2700000">
            <a:off x="3156123" y="999532"/>
            <a:ext cx="1725428" cy="1725428"/>
          </a:xfrm>
          <a:prstGeom prst="rect">
            <a:avLst/>
          </a:prstGeom>
          <a:blipFill dpi="0" rotWithShape="0">
            <a:blip r:embed="rId2"/>
            <a:srcRect/>
            <a:stretch>
              <a:fillRect l="-9274" t="-11800" r="-93228" b="-23200"/>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矩形 48"/>
          <p:cNvSpPr/>
          <p:nvPr/>
        </p:nvSpPr>
        <p:spPr>
          <a:xfrm rot="2700000">
            <a:off x="4357925" y="2383720"/>
            <a:ext cx="1460312" cy="1460312"/>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矩形 49"/>
          <p:cNvSpPr/>
          <p:nvPr/>
        </p:nvSpPr>
        <p:spPr>
          <a:xfrm rot="2700000">
            <a:off x="4546274" y="4415358"/>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矩形 50"/>
          <p:cNvSpPr/>
          <p:nvPr/>
        </p:nvSpPr>
        <p:spPr>
          <a:xfrm rot="2700000">
            <a:off x="5354435" y="1501160"/>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 name="文本框 55"/>
          <p:cNvSpPr txBox="1"/>
          <p:nvPr/>
        </p:nvSpPr>
        <p:spPr>
          <a:xfrm>
            <a:off x="1375771" y="2042908"/>
            <a:ext cx="1890261" cy="1107996"/>
          </a:xfrm>
          <a:prstGeom prst="rect">
            <a:avLst/>
          </a:prstGeom>
          <a:noFill/>
        </p:spPr>
        <p:txBody>
          <a:bodyPr wrap="none" rtlCol="0">
            <a:spAutoFit/>
          </a:bodyPr>
          <a:lstStyle/>
          <a:p>
            <a:r>
              <a:rPr lang="en-US" altLang="zh-CN" sz="6600" b="1" dirty="0" smtClean="0">
                <a:solidFill>
                  <a:schemeClr val="bg1"/>
                </a:solidFill>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rPr>
              <a:t>20XX</a:t>
            </a:r>
            <a:endParaRPr lang="zh-CN" altLang="en-US" sz="6600" b="1" dirty="0">
              <a:solidFill>
                <a:schemeClr val="bg1"/>
              </a:solidFill>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endParaRPr>
          </a:p>
        </p:txBody>
      </p:sp>
      <p:sp>
        <p:nvSpPr>
          <p:cNvPr id="58" name="文本框 57"/>
          <p:cNvSpPr txBox="1"/>
          <p:nvPr/>
        </p:nvSpPr>
        <p:spPr>
          <a:xfrm>
            <a:off x="6005059" y="3383016"/>
            <a:ext cx="5755958" cy="923330"/>
          </a:xfrm>
          <a:prstGeom prst="rect">
            <a:avLst/>
          </a:prstGeom>
          <a:noFill/>
        </p:spPr>
        <p:txBody>
          <a:bodyPr wrap="square" rtlCol="0">
            <a:spAutoFit/>
          </a:bodyPr>
          <a:lstStyle>
            <a:defPPr>
              <a:defRPr lang="zh-CN"/>
            </a:defPPr>
            <a:lvl1pPr algn="ctr">
              <a:defRPr sz="9600" b="1">
                <a:ln w="19050">
                  <a:solidFill>
                    <a:schemeClr val="bg1">
                      <a:lumMod val="95000"/>
                    </a:schemeClr>
                  </a:solidFill>
                </a:ln>
                <a:solidFill>
                  <a:srgbClr val="E1301D"/>
                </a:solidFill>
                <a:effectLst>
                  <a:outerShdw blurRad="38100" dist="38100" dir="2700000" algn="tl">
                    <a:srgbClr val="000000">
                      <a:alpha val="43137"/>
                    </a:srgbClr>
                  </a:outerShdw>
                </a:effectLst>
                <a:latin typeface="Broadway" panose="04040905080B02020502" pitchFamily="82" charset="0"/>
              </a:defRPr>
            </a:lvl1pPr>
          </a:lstStyle>
          <a:p>
            <a:pPr algn="l"/>
            <a:r>
              <a:rPr lang="zh-CN" altLang="en-US" sz="5400" dirty="0">
                <a:ln w="19050">
                  <a:noFill/>
                </a:ln>
                <a:solidFill>
                  <a:srgbClr val="002060"/>
                </a:solidFill>
                <a:effectLst/>
                <a:latin typeface="微软雅黑" panose="020B0503020204020204" pitchFamily="34" charset="-122"/>
                <a:ea typeface="微软雅黑" panose="020B0503020204020204" pitchFamily="34" charset="-122"/>
              </a:rPr>
              <a:t>教师说课</a:t>
            </a:r>
            <a:r>
              <a:rPr lang="en-US" altLang="zh-CN" sz="5400" dirty="0">
                <a:ln w="19050">
                  <a:noFill/>
                </a:ln>
                <a:solidFill>
                  <a:srgbClr val="002060"/>
                </a:solidFill>
                <a:effectLst/>
                <a:latin typeface="微软雅黑" panose="020B0503020204020204" pitchFamily="34" charset="-122"/>
                <a:ea typeface="微软雅黑" panose="020B0503020204020204" pitchFamily="34" charset="-122"/>
              </a:rPr>
              <a:t>PPT</a:t>
            </a:r>
            <a:r>
              <a:rPr lang="zh-CN" altLang="en-US" sz="5400" dirty="0">
                <a:ln w="19050">
                  <a:noFill/>
                </a:ln>
                <a:solidFill>
                  <a:srgbClr val="002060"/>
                </a:solidFill>
                <a:effectLst/>
                <a:latin typeface="微软雅黑" panose="020B0503020204020204" pitchFamily="34" charset="-122"/>
                <a:ea typeface="微软雅黑" panose="020B0503020204020204" pitchFamily="34" charset="-122"/>
              </a:rPr>
              <a:t>模板</a:t>
            </a:r>
            <a:endParaRPr lang="zh-CN" altLang="en-US" sz="5400" dirty="0">
              <a:ln w="19050">
                <a:noFill/>
              </a:ln>
              <a:solidFill>
                <a:srgbClr val="002060"/>
              </a:solidFill>
              <a:effectLst/>
              <a:latin typeface="微软雅黑" panose="020B0503020204020204" pitchFamily="34" charset="-122"/>
              <a:ea typeface="微软雅黑" panose="020B0503020204020204" pitchFamily="34" charset="-122"/>
            </a:endParaRPr>
          </a:p>
        </p:txBody>
      </p:sp>
      <p:sp>
        <p:nvSpPr>
          <p:cNvPr id="59" name="文本框 58"/>
          <p:cNvSpPr txBox="1"/>
          <p:nvPr/>
        </p:nvSpPr>
        <p:spPr>
          <a:xfrm>
            <a:off x="6357347" y="4415966"/>
            <a:ext cx="5051383"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适合教育</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培训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小学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初中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高中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大学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硕士</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grpSp>
        <p:nvGrpSpPr>
          <p:cNvPr id="60" name="组合 12"/>
          <p:cNvGrpSpPr/>
          <p:nvPr/>
        </p:nvGrpSpPr>
        <p:grpSpPr bwMode="auto">
          <a:xfrm>
            <a:off x="9529190" y="6180278"/>
            <a:ext cx="412709" cy="333006"/>
            <a:chOff x="0" y="0"/>
            <a:chExt cx="1088225" cy="869861"/>
          </a:xfrm>
          <a:solidFill>
            <a:srgbClr val="002060"/>
          </a:solidFill>
        </p:grpSpPr>
        <p:sp>
          <p:nvSpPr>
            <p:cNvPr id="6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66" name="组合 65"/>
          <p:cNvGrpSpPr/>
          <p:nvPr/>
        </p:nvGrpSpPr>
        <p:grpSpPr bwMode="auto">
          <a:xfrm>
            <a:off x="11538167" y="6180278"/>
            <a:ext cx="329894" cy="333006"/>
            <a:chOff x="0" y="0"/>
            <a:chExt cx="881859" cy="881859"/>
          </a:xfrm>
          <a:solidFill>
            <a:srgbClr val="002060"/>
          </a:solidFill>
        </p:grpSpPr>
        <p:sp>
          <p:nvSpPr>
            <p:cNvPr id="67"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69" name="组合 21"/>
          <p:cNvGrpSpPr/>
          <p:nvPr/>
        </p:nvGrpSpPr>
        <p:grpSpPr bwMode="auto">
          <a:xfrm>
            <a:off x="10220706" y="6180278"/>
            <a:ext cx="397959" cy="333006"/>
            <a:chOff x="0" y="0"/>
            <a:chExt cx="961046" cy="796672"/>
          </a:xfrm>
          <a:solidFill>
            <a:srgbClr val="002060"/>
          </a:solidFill>
        </p:grpSpPr>
        <p:sp>
          <p:nvSpPr>
            <p:cNvPr id="70"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4"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5"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6"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7"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8"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9"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0"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81" name="Freeform 84"/>
          <p:cNvSpPr>
            <a:spLocks noChangeAspect="1" noEditPoints="1" noChangeArrowheads="1"/>
          </p:cNvSpPr>
          <p:nvPr/>
        </p:nvSpPr>
        <p:spPr bwMode="auto">
          <a:xfrm>
            <a:off x="8916561" y="6180277"/>
            <a:ext cx="333822" cy="333006"/>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rgbClr val="00206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2" name="Freeform 9"/>
          <p:cNvSpPr>
            <a:spLocks noChangeAspect="1" noEditPoints="1" noChangeArrowheads="1"/>
          </p:cNvSpPr>
          <p:nvPr/>
        </p:nvSpPr>
        <p:spPr bwMode="auto">
          <a:xfrm>
            <a:off x="10897472" y="6180276"/>
            <a:ext cx="361886" cy="333007"/>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rgbClr val="00206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 calcmode="lin" valueType="num">
                                      <p:cBhvr>
                                        <p:cTn id="9" dur="500" fill="hold"/>
                                        <p:tgtEl>
                                          <p:spTgt spid="38"/>
                                        </p:tgtEl>
                                        <p:attrNameLst>
                                          <p:attrName>style.rotation</p:attrName>
                                        </p:attrNameLst>
                                      </p:cBhvr>
                                      <p:tavLst>
                                        <p:tav tm="0">
                                          <p:val>
                                            <p:fltVal val="360"/>
                                          </p:val>
                                        </p:tav>
                                        <p:tav tm="100000">
                                          <p:val>
                                            <p:fltVal val="0"/>
                                          </p:val>
                                        </p:tav>
                                      </p:tavLst>
                                    </p:anim>
                                    <p:animEffect transition="in" filter="fade">
                                      <p:cBhvr>
                                        <p:cTn id="10" dur="500"/>
                                        <p:tgtEl>
                                          <p:spTgt spid="38"/>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 calcmode="lin" valueType="num">
                                      <p:cBhvr>
                                        <p:cTn id="15" dur="500" fill="hold"/>
                                        <p:tgtEl>
                                          <p:spTgt spid="43"/>
                                        </p:tgtEl>
                                        <p:attrNameLst>
                                          <p:attrName>style.rotation</p:attrName>
                                        </p:attrNameLst>
                                      </p:cBhvr>
                                      <p:tavLst>
                                        <p:tav tm="0">
                                          <p:val>
                                            <p:fltVal val="360"/>
                                          </p:val>
                                        </p:tav>
                                        <p:tav tm="100000">
                                          <p:val>
                                            <p:fltVal val="0"/>
                                          </p:val>
                                        </p:tav>
                                      </p:tavLst>
                                    </p:anim>
                                    <p:animEffect transition="in" filter="fade">
                                      <p:cBhvr>
                                        <p:cTn id="16" dur="500"/>
                                        <p:tgtEl>
                                          <p:spTgt spid="43"/>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fltVal val="0"/>
                                          </p:val>
                                        </p:tav>
                                        <p:tav tm="100000">
                                          <p:val>
                                            <p:strVal val="#ppt_w"/>
                                          </p:val>
                                        </p:tav>
                                      </p:tavLst>
                                    </p:anim>
                                    <p:anim calcmode="lin" valueType="num">
                                      <p:cBhvr>
                                        <p:cTn id="20" dur="500" fill="hold"/>
                                        <p:tgtEl>
                                          <p:spTgt spid="44"/>
                                        </p:tgtEl>
                                        <p:attrNameLst>
                                          <p:attrName>ppt_h</p:attrName>
                                        </p:attrNameLst>
                                      </p:cBhvr>
                                      <p:tavLst>
                                        <p:tav tm="0">
                                          <p:val>
                                            <p:fltVal val="0"/>
                                          </p:val>
                                        </p:tav>
                                        <p:tav tm="100000">
                                          <p:val>
                                            <p:strVal val="#ppt_h"/>
                                          </p:val>
                                        </p:tav>
                                      </p:tavLst>
                                    </p:anim>
                                    <p:anim calcmode="lin" valueType="num">
                                      <p:cBhvr>
                                        <p:cTn id="21" dur="500" fill="hold"/>
                                        <p:tgtEl>
                                          <p:spTgt spid="44"/>
                                        </p:tgtEl>
                                        <p:attrNameLst>
                                          <p:attrName>style.rotation</p:attrName>
                                        </p:attrNameLst>
                                      </p:cBhvr>
                                      <p:tavLst>
                                        <p:tav tm="0">
                                          <p:val>
                                            <p:fltVal val="360"/>
                                          </p:val>
                                        </p:tav>
                                        <p:tav tm="100000">
                                          <p:val>
                                            <p:fltVal val="0"/>
                                          </p:val>
                                        </p:tav>
                                      </p:tavLst>
                                    </p:anim>
                                    <p:animEffect transition="in" filter="fade">
                                      <p:cBhvr>
                                        <p:cTn id="22" dur="500"/>
                                        <p:tgtEl>
                                          <p:spTgt spid="44"/>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ppt_w</p:attrName>
                                        </p:attrNameLst>
                                      </p:cBhvr>
                                      <p:tavLst>
                                        <p:tav tm="0">
                                          <p:val>
                                            <p:fltVal val="0"/>
                                          </p:val>
                                        </p:tav>
                                        <p:tav tm="100000">
                                          <p:val>
                                            <p:strVal val="#ppt_w"/>
                                          </p:val>
                                        </p:tav>
                                      </p:tavLst>
                                    </p:anim>
                                    <p:anim calcmode="lin" valueType="num">
                                      <p:cBhvr>
                                        <p:cTn id="26" dur="500" fill="hold"/>
                                        <p:tgtEl>
                                          <p:spTgt spid="45"/>
                                        </p:tgtEl>
                                        <p:attrNameLst>
                                          <p:attrName>ppt_h</p:attrName>
                                        </p:attrNameLst>
                                      </p:cBhvr>
                                      <p:tavLst>
                                        <p:tav tm="0">
                                          <p:val>
                                            <p:fltVal val="0"/>
                                          </p:val>
                                        </p:tav>
                                        <p:tav tm="100000">
                                          <p:val>
                                            <p:strVal val="#ppt_h"/>
                                          </p:val>
                                        </p:tav>
                                      </p:tavLst>
                                    </p:anim>
                                    <p:anim calcmode="lin" valueType="num">
                                      <p:cBhvr>
                                        <p:cTn id="27" dur="500" fill="hold"/>
                                        <p:tgtEl>
                                          <p:spTgt spid="45"/>
                                        </p:tgtEl>
                                        <p:attrNameLst>
                                          <p:attrName>style.rotation</p:attrName>
                                        </p:attrNameLst>
                                      </p:cBhvr>
                                      <p:tavLst>
                                        <p:tav tm="0">
                                          <p:val>
                                            <p:fltVal val="360"/>
                                          </p:val>
                                        </p:tav>
                                        <p:tav tm="100000">
                                          <p:val>
                                            <p:fltVal val="0"/>
                                          </p:val>
                                        </p:tav>
                                      </p:tavLst>
                                    </p:anim>
                                    <p:animEffect transition="in" filter="fade">
                                      <p:cBhvr>
                                        <p:cTn id="28" dur="500"/>
                                        <p:tgtEl>
                                          <p:spTgt spid="45"/>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 calcmode="lin" valueType="num">
                                      <p:cBhvr>
                                        <p:cTn id="33" dur="500" fill="hold"/>
                                        <p:tgtEl>
                                          <p:spTgt spid="46"/>
                                        </p:tgtEl>
                                        <p:attrNameLst>
                                          <p:attrName>style.rotation</p:attrName>
                                        </p:attrNameLst>
                                      </p:cBhvr>
                                      <p:tavLst>
                                        <p:tav tm="0">
                                          <p:val>
                                            <p:fltVal val="360"/>
                                          </p:val>
                                        </p:tav>
                                        <p:tav tm="100000">
                                          <p:val>
                                            <p:fltVal val="0"/>
                                          </p:val>
                                        </p:tav>
                                      </p:tavLst>
                                    </p:anim>
                                    <p:animEffect transition="in" filter="fade">
                                      <p:cBhvr>
                                        <p:cTn id="34" dur="500"/>
                                        <p:tgtEl>
                                          <p:spTgt spid="46"/>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style.rotation</p:attrName>
                                        </p:attrNameLst>
                                      </p:cBhvr>
                                      <p:tavLst>
                                        <p:tav tm="0">
                                          <p:val>
                                            <p:fltVal val="360"/>
                                          </p:val>
                                        </p:tav>
                                        <p:tav tm="100000">
                                          <p:val>
                                            <p:fltVal val="0"/>
                                          </p:val>
                                        </p:tav>
                                      </p:tavLst>
                                    </p:anim>
                                    <p:animEffect transition="in" filter="fade">
                                      <p:cBhvr>
                                        <p:cTn id="40" dur="500"/>
                                        <p:tgtEl>
                                          <p:spTgt spid="47"/>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 calcmode="lin" valueType="num">
                                      <p:cBhvr>
                                        <p:cTn id="45" dur="500" fill="hold"/>
                                        <p:tgtEl>
                                          <p:spTgt spid="48"/>
                                        </p:tgtEl>
                                        <p:attrNameLst>
                                          <p:attrName>style.rotation</p:attrName>
                                        </p:attrNameLst>
                                      </p:cBhvr>
                                      <p:tavLst>
                                        <p:tav tm="0">
                                          <p:val>
                                            <p:fltVal val="360"/>
                                          </p:val>
                                        </p:tav>
                                        <p:tav tm="100000">
                                          <p:val>
                                            <p:fltVal val="0"/>
                                          </p:val>
                                        </p:tav>
                                      </p:tavLst>
                                    </p:anim>
                                    <p:animEffect transition="in" filter="fade">
                                      <p:cBhvr>
                                        <p:cTn id="46" dur="500"/>
                                        <p:tgtEl>
                                          <p:spTgt spid="48"/>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 calcmode="lin" valueType="num">
                                      <p:cBhvr>
                                        <p:cTn id="51" dur="500" fill="hold"/>
                                        <p:tgtEl>
                                          <p:spTgt spid="49"/>
                                        </p:tgtEl>
                                        <p:attrNameLst>
                                          <p:attrName>style.rotation</p:attrName>
                                        </p:attrNameLst>
                                      </p:cBhvr>
                                      <p:tavLst>
                                        <p:tav tm="0">
                                          <p:val>
                                            <p:fltVal val="360"/>
                                          </p:val>
                                        </p:tav>
                                        <p:tav tm="100000">
                                          <p:val>
                                            <p:fltVal val="0"/>
                                          </p:val>
                                        </p:tav>
                                      </p:tavLst>
                                    </p:anim>
                                    <p:animEffect transition="in" filter="fade">
                                      <p:cBhvr>
                                        <p:cTn id="52" dur="500"/>
                                        <p:tgtEl>
                                          <p:spTgt spid="49"/>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 calcmode="lin" valueType="num">
                                      <p:cBhvr>
                                        <p:cTn id="57" dur="500" fill="hold"/>
                                        <p:tgtEl>
                                          <p:spTgt spid="50"/>
                                        </p:tgtEl>
                                        <p:attrNameLst>
                                          <p:attrName>style.rotation</p:attrName>
                                        </p:attrNameLst>
                                      </p:cBhvr>
                                      <p:tavLst>
                                        <p:tav tm="0">
                                          <p:val>
                                            <p:fltVal val="360"/>
                                          </p:val>
                                        </p:tav>
                                        <p:tav tm="100000">
                                          <p:val>
                                            <p:fltVal val="0"/>
                                          </p:val>
                                        </p:tav>
                                      </p:tavLst>
                                    </p:anim>
                                    <p:animEffect transition="in" filter="fade">
                                      <p:cBhvr>
                                        <p:cTn id="58" dur="500"/>
                                        <p:tgtEl>
                                          <p:spTgt spid="50"/>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 calcmode="lin" valueType="num">
                                      <p:cBhvr>
                                        <p:cTn id="63" dur="500" fill="hold"/>
                                        <p:tgtEl>
                                          <p:spTgt spid="51"/>
                                        </p:tgtEl>
                                        <p:attrNameLst>
                                          <p:attrName>style.rotation</p:attrName>
                                        </p:attrNameLst>
                                      </p:cBhvr>
                                      <p:tavLst>
                                        <p:tav tm="0">
                                          <p:val>
                                            <p:fltVal val="360"/>
                                          </p:val>
                                        </p:tav>
                                        <p:tav tm="100000">
                                          <p:val>
                                            <p:fltVal val="0"/>
                                          </p:val>
                                        </p:tav>
                                      </p:tavLst>
                                    </p:anim>
                                    <p:animEffect transition="in" filter="fade">
                                      <p:cBhvr>
                                        <p:cTn id="64" dur="500"/>
                                        <p:tgtEl>
                                          <p:spTgt spid="51"/>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500"/>
                                        <p:tgtEl>
                                          <p:spTgt spid="56"/>
                                        </p:tgtEl>
                                      </p:cBhvr>
                                    </p:animEffect>
                                  </p:childTnLst>
                                </p:cTn>
                              </p:par>
                            </p:childTnLst>
                          </p:cTn>
                        </p:par>
                        <p:par>
                          <p:cTn id="69" fill="hold">
                            <p:stCondLst>
                              <p:cond delay="1000"/>
                            </p:stCondLst>
                            <p:childTnLst>
                              <p:par>
                                <p:cTn id="70" presetID="2" presetClass="entr" presetSubtype="4" fill="hold" grpId="0" nodeType="afterEffect">
                                  <p:stCondLst>
                                    <p:cond delay="0"/>
                                  </p:stCondLst>
                                  <p:iterate type="lt">
                                    <p:tmPct val="10000"/>
                                  </p:iterate>
                                  <p:childTnLst>
                                    <p:set>
                                      <p:cBhvr>
                                        <p:cTn id="71" dur="1" fill="hold">
                                          <p:stCondLst>
                                            <p:cond delay="0"/>
                                          </p:stCondLst>
                                        </p:cTn>
                                        <p:tgtEl>
                                          <p:spTgt spid="58"/>
                                        </p:tgtEl>
                                        <p:attrNameLst>
                                          <p:attrName>style.visibility</p:attrName>
                                        </p:attrNameLst>
                                      </p:cBhvr>
                                      <p:to>
                                        <p:strVal val="visible"/>
                                      </p:to>
                                    </p:set>
                                    <p:anim calcmode="lin" valueType="num">
                                      <p:cBhvr additive="base">
                                        <p:cTn id="72" dur="500" fill="hold"/>
                                        <p:tgtEl>
                                          <p:spTgt spid="58"/>
                                        </p:tgtEl>
                                        <p:attrNameLst>
                                          <p:attrName>ppt_x</p:attrName>
                                        </p:attrNameLst>
                                      </p:cBhvr>
                                      <p:tavLst>
                                        <p:tav tm="0">
                                          <p:val>
                                            <p:strVal val="#ppt_x"/>
                                          </p:val>
                                        </p:tav>
                                        <p:tav tm="100000">
                                          <p:val>
                                            <p:strVal val="#ppt_x"/>
                                          </p:val>
                                        </p:tav>
                                      </p:tavLst>
                                    </p:anim>
                                    <p:anim calcmode="lin" valueType="num">
                                      <p:cBhvr additive="base">
                                        <p:cTn id="73" dur="500" fill="hold"/>
                                        <p:tgtEl>
                                          <p:spTgt spid="58"/>
                                        </p:tgtEl>
                                        <p:attrNameLst>
                                          <p:attrName>ppt_y</p:attrName>
                                        </p:attrNameLst>
                                      </p:cBhvr>
                                      <p:tavLst>
                                        <p:tav tm="0">
                                          <p:val>
                                            <p:strVal val="1+#ppt_h/2"/>
                                          </p:val>
                                        </p:tav>
                                        <p:tav tm="100000">
                                          <p:val>
                                            <p:strVal val="#ppt_y"/>
                                          </p:val>
                                        </p:tav>
                                      </p:tavLst>
                                    </p:anim>
                                  </p:childTnLst>
                                </p:cTn>
                              </p:par>
                            </p:childTnLst>
                          </p:cTn>
                        </p:par>
                        <p:par>
                          <p:cTn id="74" fill="hold">
                            <p:stCondLst>
                              <p:cond delay="1899"/>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59">
                                            <p:txEl>
                                              <p:pRg st="0" end="0"/>
                                            </p:txEl>
                                          </p:spTgt>
                                        </p:tgtEl>
                                        <p:attrNameLst>
                                          <p:attrName>style.visibility</p:attrName>
                                        </p:attrNameLst>
                                      </p:cBhvr>
                                      <p:to>
                                        <p:strVal val="visible"/>
                                      </p:to>
                                    </p:set>
                                    <p:anim calcmode="lin" valueType="num">
                                      <p:cBhvr>
                                        <p:cTn id="77" dur="500" fill="hold"/>
                                        <p:tgtEl>
                                          <p:spTgt spid="5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59">
                                            <p:txEl>
                                              <p:pRg st="0" end="0"/>
                                            </p:txEl>
                                          </p:spTgt>
                                        </p:tgtEl>
                                        <p:attrNameLst>
                                          <p:attrName>ppt_y</p:attrName>
                                        </p:attrNameLst>
                                      </p:cBhvr>
                                      <p:tavLst>
                                        <p:tav tm="0">
                                          <p:val>
                                            <p:strVal val="#ppt_y"/>
                                          </p:val>
                                        </p:tav>
                                        <p:tav tm="100000">
                                          <p:val>
                                            <p:strVal val="#ppt_y"/>
                                          </p:val>
                                        </p:tav>
                                      </p:tavLst>
                                    </p:anim>
                                    <p:anim calcmode="lin" valueType="num">
                                      <p:cBhvr>
                                        <p:cTn id="79" dur="500" fill="hold"/>
                                        <p:tgtEl>
                                          <p:spTgt spid="5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5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59">
                                            <p:txEl>
                                              <p:pRg st="0" end="0"/>
                                            </p:txEl>
                                          </p:spTgt>
                                        </p:tgtEl>
                                      </p:cBhvr>
                                    </p:animEffect>
                                  </p:childTnLst>
                                </p:cTn>
                              </p:par>
                            </p:childTnLst>
                          </p:cTn>
                        </p:par>
                        <p:par>
                          <p:cTn id="82" fill="hold">
                            <p:stCondLst>
                              <p:cond delay="3500"/>
                            </p:stCondLst>
                            <p:childTnLst>
                              <p:par>
                                <p:cTn id="83" presetID="49" presetClass="entr" presetSubtype="0" decel="10000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 calcmode="lin" valueType="num">
                                      <p:cBhvr>
                                        <p:cTn id="85" dur="500" fill="hold"/>
                                        <p:tgtEl>
                                          <p:spTgt spid="60"/>
                                        </p:tgtEl>
                                        <p:attrNameLst>
                                          <p:attrName>ppt_w</p:attrName>
                                        </p:attrNameLst>
                                      </p:cBhvr>
                                      <p:tavLst>
                                        <p:tav tm="0">
                                          <p:val>
                                            <p:fltVal val="0"/>
                                          </p:val>
                                        </p:tav>
                                        <p:tav tm="100000">
                                          <p:val>
                                            <p:strVal val="#ppt_w"/>
                                          </p:val>
                                        </p:tav>
                                      </p:tavLst>
                                    </p:anim>
                                    <p:anim calcmode="lin" valueType="num">
                                      <p:cBhvr>
                                        <p:cTn id="86" dur="500" fill="hold"/>
                                        <p:tgtEl>
                                          <p:spTgt spid="60"/>
                                        </p:tgtEl>
                                        <p:attrNameLst>
                                          <p:attrName>ppt_h</p:attrName>
                                        </p:attrNameLst>
                                      </p:cBhvr>
                                      <p:tavLst>
                                        <p:tav tm="0">
                                          <p:val>
                                            <p:fltVal val="0"/>
                                          </p:val>
                                        </p:tav>
                                        <p:tav tm="100000">
                                          <p:val>
                                            <p:strVal val="#ppt_h"/>
                                          </p:val>
                                        </p:tav>
                                      </p:tavLst>
                                    </p:anim>
                                    <p:anim calcmode="lin" valueType="num">
                                      <p:cBhvr>
                                        <p:cTn id="87" dur="500" fill="hold"/>
                                        <p:tgtEl>
                                          <p:spTgt spid="60"/>
                                        </p:tgtEl>
                                        <p:attrNameLst>
                                          <p:attrName>style.rotation</p:attrName>
                                        </p:attrNameLst>
                                      </p:cBhvr>
                                      <p:tavLst>
                                        <p:tav tm="0">
                                          <p:val>
                                            <p:fltVal val="360"/>
                                          </p:val>
                                        </p:tav>
                                        <p:tav tm="100000">
                                          <p:val>
                                            <p:fltVal val="0"/>
                                          </p:val>
                                        </p:tav>
                                      </p:tavLst>
                                    </p:anim>
                                    <p:animEffect transition="in" filter="fade">
                                      <p:cBhvr>
                                        <p:cTn id="88" dur="500"/>
                                        <p:tgtEl>
                                          <p:spTgt spid="60"/>
                                        </p:tgtEl>
                                      </p:cBhvr>
                                    </p:animEffect>
                                  </p:childTnLst>
                                </p:cTn>
                              </p:par>
                              <p:par>
                                <p:cTn id="89" presetID="49" presetClass="entr" presetSubtype="0" decel="100000" fill="hold" nodeType="withEffect">
                                  <p:stCondLst>
                                    <p:cond delay="0"/>
                                  </p:stCondLst>
                                  <p:childTnLst>
                                    <p:set>
                                      <p:cBhvr>
                                        <p:cTn id="90" dur="1" fill="hold">
                                          <p:stCondLst>
                                            <p:cond delay="0"/>
                                          </p:stCondLst>
                                        </p:cTn>
                                        <p:tgtEl>
                                          <p:spTgt spid="66"/>
                                        </p:tgtEl>
                                        <p:attrNameLst>
                                          <p:attrName>style.visibility</p:attrName>
                                        </p:attrNameLst>
                                      </p:cBhvr>
                                      <p:to>
                                        <p:strVal val="visible"/>
                                      </p:to>
                                    </p:set>
                                    <p:anim calcmode="lin" valueType="num">
                                      <p:cBhvr>
                                        <p:cTn id="91" dur="500" fill="hold"/>
                                        <p:tgtEl>
                                          <p:spTgt spid="66"/>
                                        </p:tgtEl>
                                        <p:attrNameLst>
                                          <p:attrName>ppt_w</p:attrName>
                                        </p:attrNameLst>
                                      </p:cBhvr>
                                      <p:tavLst>
                                        <p:tav tm="0">
                                          <p:val>
                                            <p:fltVal val="0"/>
                                          </p:val>
                                        </p:tav>
                                        <p:tav tm="100000">
                                          <p:val>
                                            <p:strVal val="#ppt_w"/>
                                          </p:val>
                                        </p:tav>
                                      </p:tavLst>
                                    </p:anim>
                                    <p:anim calcmode="lin" valueType="num">
                                      <p:cBhvr>
                                        <p:cTn id="92" dur="500" fill="hold"/>
                                        <p:tgtEl>
                                          <p:spTgt spid="66"/>
                                        </p:tgtEl>
                                        <p:attrNameLst>
                                          <p:attrName>ppt_h</p:attrName>
                                        </p:attrNameLst>
                                      </p:cBhvr>
                                      <p:tavLst>
                                        <p:tav tm="0">
                                          <p:val>
                                            <p:fltVal val="0"/>
                                          </p:val>
                                        </p:tav>
                                        <p:tav tm="100000">
                                          <p:val>
                                            <p:strVal val="#ppt_h"/>
                                          </p:val>
                                        </p:tav>
                                      </p:tavLst>
                                    </p:anim>
                                    <p:anim calcmode="lin" valueType="num">
                                      <p:cBhvr>
                                        <p:cTn id="93" dur="500" fill="hold"/>
                                        <p:tgtEl>
                                          <p:spTgt spid="66"/>
                                        </p:tgtEl>
                                        <p:attrNameLst>
                                          <p:attrName>style.rotation</p:attrName>
                                        </p:attrNameLst>
                                      </p:cBhvr>
                                      <p:tavLst>
                                        <p:tav tm="0">
                                          <p:val>
                                            <p:fltVal val="360"/>
                                          </p:val>
                                        </p:tav>
                                        <p:tav tm="100000">
                                          <p:val>
                                            <p:fltVal val="0"/>
                                          </p:val>
                                        </p:tav>
                                      </p:tavLst>
                                    </p:anim>
                                    <p:animEffect transition="in" filter="fade">
                                      <p:cBhvr>
                                        <p:cTn id="94" dur="500"/>
                                        <p:tgtEl>
                                          <p:spTgt spid="66"/>
                                        </p:tgtEl>
                                      </p:cBhvr>
                                    </p:animEffect>
                                  </p:childTnLst>
                                </p:cTn>
                              </p:par>
                              <p:par>
                                <p:cTn id="95" presetID="49" presetClass="entr" presetSubtype="0" decel="100000" fill="hold" nodeType="withEffect">
                                  <p:stCondLst>
                                    <p:cond delay="0"/>
                                  </p:stCondLst>
                                  <p:childTnLst>
                                    <p:set>
                                      <p:cBhvr>
                                        <p:cTn id="96" dur="1" fill="hold">
                                          <p:stCondLst>
                                            <p:cond delay="0"/>
                                          </p:stCondLst>
                                        </p:cTn>
                                        <p:tgtEl>
                                          <p:spTgt spid="69"/>
                                        </p:tgtEl>
                                        <p:attrNameLst>
                                          <p:attrName>style.visibility</p:attrName>
                                        </p:attrNameLst>
                                      </p:cBhvr>
                                      <p:to>
                                        <p:strVal val="visible"/>
                                      </p:to>
                                    </p:set>
                                    <p:anim calcmode="lin" valueType="num">
                                      <p:cBhvr>
                                        <p:cTn id="97" dur="500" fill="hold"/>
                                        <p:tgtEl>
                                          <p:spTgt spid="69"/>
                                        </p:tgtEl>
                                        <p:attrNameLst>
                                          <p:attrName>ppt_w</p:attrName>
                                        </p:attrNameLst>
                                      </p:cBhvr>
                                      <p:tavLst>
                                        <p:tav tm="0">
                                          <p:val>
                                            <p:fltVal val="0"/>
                                          </p:val>
                                        </p:tav>
                                        <p:tav tm="100000">
                                          <p:val>
                                            <p:strVal val="#ppt_w"/>
                                          </p:val>
                                        </p:tav>
                                      </p:tavLst>
                                    </p:anim>
                                    <p:anim calcmode="lin" valueType="num">
                                      <p:cBhvr>
                                        <p:cTn id="98" dur="500" fill="hold"/>
                                        <p:tgtEl>
                                          <p:spTgt spid="69"/>
                                        </p:tgtEl>
                                        <p:attrNameLst>
                                          <p:attrName>ppt_h</p:attrName>
                                        </p:attrNameLst>
                                      </p:cBhvr>
                                      <p:tavLst>
                                        <p:tav tm="0">
                                          <p:val>
                                            <p:fltVal val="0"/>
                                          </p:val>
                                        </p:tav>
                                        <p:tav tm="100000">
                                          <p:val>
                                            <p:strVal val="#ppt_h"/>
                                          </p:val>
                                        </p:tav>
                                      </p:tavLst>
                                    </p:anim>
                                    <p:anim calcmode="lin" valueType="num">
                                      <p:cBhvr>
                                        <p:cTn id="99" dur="500" fill="hold"/>
                                        <p:tgtEl>
                                          <p:spTgt spid="69"/>
                                        </p:tgtEl>
                                        <p:attrNameLst>
                                          <p:attrName>style.rotation</p:attrName>
                                        </p:attrNameLst>
                                      </p:cBhvr>
                                      <p:tavLst>
                                        <p:tav tm="0">
                                          <p:val>
                                            <p:fltVal val="360"/>
                                          </p:val>
                                        </p:tav>
                                        <p:tav tm="100000">
                                          <p:val>
                                            <p:fltVal val="0"/>
                                          </p:val>
                                        </p:tav>
                                      </p:tavLst>
                                    </p:anim>
                                    <p:animEffect transition="in" filter="fade">
                                      <p:cBhvr>
                                        <p:cTn id="100" dur="500"/>
                                        <p:tgtEl>
                                          <p:spTgt spid="69"/>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81"/>
                                        </p:tgtEl>
                                        <p:attrNameLst>
                                          <p:attrName>style.visibility</p:attrName>
                                        </p:attrNameLst>
                                      </p:cBhvr>
                                      <p:to>
                                        <p:strVal val="visible"/>
                                      </p:to>
                                    </p:set>
                                    <p:anim calcmode="lin" valueType="num">
                                      <p:cBhvr>
                                        <p:cTn id="103" dur="500" fill="hold"/>
                                        <p:tgtEl>
                                          <p:spTgt spid="81"/>
                                        </p:tgtEl>
                                        <p:attrNameLst>
                                          <p:attrName>ppt_w</p:attrName>
                                        </p:attrNameLst>
                                      </p:cBhvr>
                                      <p:tavLst>
                                        <p:tav tm="0">
                                          <p:val>
                                            <p:fltVal val="0"/>
                                          </p:val>
                                        </p:tav>
                                        <p:tav tm="100000">
                                          <p:val>
                                            <p:strVal val="#ppt_w"/>
                                          </p:val>
                                        </p:tav>
                                      </p:tavLst>
                                    </p:anim>
                                    <p:anim calcmode="lin" valueType="num">
                                      <p:cBhvr>
                                        <p:cTn id="104" dur="500" fill="hold"/>
                                        <p:tgtEl>
                                          <p:spTgt spid="81"/>
                                        </p:tgtEl>
                                        <p:attrNameLst>
                                          <p:attrName>ppt_h</p:attrName>
                                        </p:attrNameLst>
                                      </p:cBhvr>
                                      <p:tavLst>
                                        <p:tav tm="0">
                                          <p:val>
                                            <p:fltVal val="0"/>
                                          </p:val>
                                        </p:tav>
                                        <p:tav tm="100000">
                                          <p:val>
                                            <p:strVal val="#ppt_h"/>
                                          </p:val>
                                        </p:tav>
                                      </p:tavLst>
                                    </p:anim>
                                    <p:anim calcmode="lin" valueType="num">
                                      <p:cBhvr>
                                        <p:cTn id="105" dur="500" fill="hold"/>
                                        <p:tgtEl>
                                          <p:spTgt spid="81"/>
                                        </p:tgtEl>
                                        <p:attrNameLst>
                                          <p:attrName>style.rotation</p:attrName>
                                        </p:attrNameLst>
                                      </p:cBhvr>
                                      <p:tavLst>
                                        <p:tav tm="0">
                                          <p:val>
                                            <p:fltVal val="360"/>
                                          </p:val>
                                        </p:tav>
                                        <p:tav tm="100000">
                                          <p:val>
                                            <p:fltVal val="0"/>
                                          </p:val>
                                        </p:tav>
                                      </p:tavLst>
                                    </p:anim>
                                    <p:animEffect transition="in" filter="fade">
                                      <p:cBhvr>
                                        <p:cTn id="106" dur="500"/>
                                        <p:tgtEl>
                                          <p:spTgt spid="81"/>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82"/>
                                        </p:tgtEl>
                                        <p:attrNameLst>
                                          <p:attrName>style.visibility</p:attrName>
                                        </p:attrNameLst>
                                      </p:cBhvr>
                                      <p:to>
                                        <p:strVal val="visible"/>
                                      </p:to>
                                    </p:set>
                                    <p:anim calcmode="lin" valueType="num">
                                      <p:cBhvr>
                                        <p:cTn id="109" dur="500" fill="hold"/>
                                        <p:tgtEl>
                                          <p:spTgt spid="82"/>
                                        </p:tgtEl>
                                        <p:attrNameLst>
                                          <p:attrName>ppt_w</p:attrName>
                                        </p:attrNameLst>
                                      </p:cBhvr>
                                      <p:tavLst>
                                        <p:tav tm="0">
                                          <p:val>
                                            <p:fltVal val="0"/>
                                          </p:val>
                                        </p:tav>
                                        <p:tav tm="100000">
                                          <p:val>
                                            <p:strVal val="#ppt_w"/>
                                          </p:val>
                                        </p:tav>
                                      </p:tavLst>
                                    </p:anim>
                                    <p:anim calcmode="lin" valueType="num">
                                      <p:cBhvr>
                                        <p:cTn id="110" dur="500" fill="hold"/>
                                        <p:tgtEl>
                                          <p:spTgt spid="82"/>
                                        </p:tgtEl>
                                        <p:attrNameLst>
                                          <p:attrName>ppt_h</p:attrName>
                                        </p:attrNameLst>
                                      </p:cBhvr>
                                      <p:tavLst>
                                        <p:tav tm="0">
                                          <p:val>
                                            <p:fltVal val="0"/>
                                          </p:val>
                                        </p:tav>
                                        <p:tav tm="100000">
                                          <p:val>
                                            <p:strVal val="#ppt_h"/>
                                          </p:val>
                                        </p:tav>
                                      </p:tavLst>
                                    </p:anim>
                                    <p:anim calcmode="lin" valueType="num">
                                      <p:cBhvr>
                                        <p:cTn id="111" dur="500" fill="hold"/>
                                        <p:tgtEl>
                                          <p:spTgt spid="82"/>
                                        </p:tgtEl>
                                        <p:attrNameLst>
                                          <p:attrName>style.rotation</p:attrName>
                                        </p:attrNameLst>
                                      </p:cBhvr>
                                      <p:tavLst>
                                        <p:tav tm="0">
                                          <p:val>
                                            <p:fltVal val="360"/>
                                          </p:val>
                                        </p:tav>
                                        <p:tav tm="100000">
                                          <p:val>
                                            <p:fltVal val="0"/>
                                          </p:val>
                                        </p:tav>
                                      </p:tavLst>
                                    </p:anim>
                                    <p:animEffect transition="in" filter="fade">
                                      <p:cBhvr>
                                        <p:cTn id="11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animBg="1"/>
      <p:bldP spid="44" grpId="0" animBg="1"/>
      <p:bldP spid="45" grpId="0" animBg="1"/>
      <p:bldP spid="46" grpId="0" animBg="1"/>
      <p:bldP spid="47" grpId="0" animBg="1"/>
      <p:bldP spid="48" grpId="0" animBg="1"/>
      <p:bldP spid="49" grpId="0" animBg="1"/>
      <p:bldP spid="50" grpId="0" animBg="1"/>
      <p:bldP spid="51" grpId="0" animBg="1"/>
      <p:bldP spid="56" grpId="0"/>
      <p:bldP spid="58" grpId="0"/>
      <p:bldP spid="59" grpId="0" build="p"/>
      <p:bldP spid="81" grpId="0" animBg="1"/>
      <p:bldP spid="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8" name="Rectangle 2"/>
          <p:cNvSpPr/>
          <p:nvPr/>
        </p:nvSpPr>
        <p:spPr>
          <a:xfrm>
            <a:off x="-12195" y="1397000"/>
            <a:ext cx="2503432" cy="2133600"/>
          </a:xfrm>
          <a:prstGeom prst="rect">
            <a:avLst/>
          </a:prstGeom>
          <a:blipFill>
            <a:blip r:embed="rId1"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9" name="Rectangle 3"/>
          <p:cNvSpPr/>
          <p:nvPr/>
        </p:nvSpPr>
        <p:spPr>
          <a:xfrm>
            <a:off x="-12195" y="3525520"/>
            <a:ext cx="2503432"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4" name="Rectangle 4"/>
          <p:cNvSpPr/>
          <p:nvPr/>
        </p:nvSpPr>
        <p:spPr>
          <a:xfrm>
            <a:off x="2491237" y="139700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Rectangle 5"/>
          <p:cNvSpPr/>
          <p:nvPr/>
        </p:nvSpPr>
        <p:spPr>
          <a:xfrm>
            <a:off x="2491237" y="3530600"/>
            <a:ext cx="2389636" cy="2133600"/>
          </a:xfrm>
          <a:prstGeom prst="rect">
            <a:avLst/>
          </a:prstGeom>
          <a:blipFill>
            <a:blip r:embed="rId2"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6" name="Rectangle 6"/>
          <p:cNvSpPr/>
          <p:nvPr/>
        </p:nvSpPr>
        <p:spPr>
          <a:xfrm>
            <a:off x="4880873" y="1397000"/>
            <a:ext cx="2389636" cy="2133600"/>
          </a:xfrm>
          <a:prstGeom prst="rect">
            <a:avLst/>
          </a:prstGeom>
          <a:blipFill>
            <a:blip r:embed="rId3"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7"/>
          <p:cNvSpPr/>
          <p:nvPr/>
        </p:nvSpPr>
        <p:spPr>
          <a:xfrm>
            <a:off x="4880873" y="352552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8" name="Rectangle 8"/>
          <p:cNvSpPr/>
          <p:nvPr/>
        </p:nvSpPr>
        <p:spPr>
          <a:xfrm>
            <a:off x="7270509" y="139700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9" name="Rectangle 9"/>
          <p:cNvSpPr/>
          <p:nvPr/>
        </p:nvSpPr>
        <p:spPr>
          <a:xfrm>
            <a:off x="7270509" y="3530600"/>
            <a:ext cx="2389636" cy="2133600"/>
          </a:xfrm>
          <a:prstGeom prst="rect">
            <a:avLst/>
          </a:prstGeom>
          <a:blipFill>
            <a:blip r:embed="rId4"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0" name="Rectangle 10"/>
          <p:cNvSpPr/>
          <p:nvPr/>
        </p:nvSpPr>
        <p:spPr>
          <a:xfrm>
            <a:off x="9660145" y="1391920"/>
            <a:ext cx="2554439" cy="2133600"/>
          </a:xfrm>
          <a:prstGeom prst="rect">
            <a:avLst/>
          </a:prstGeom>
          <a:blipFill>
            <a:blip r:embed="rId5"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
          <p:cNvSpPr/>
          <p:nvPr/>
        </p:nvSpPr>
        <p:spPr>
          <a:xfrm>
            <a:off x="9660145" y="3520440"/>
            <a:ext cx="2554439"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2" name="Text Box 7"/>
          <p:cNvSpPr txBox="1">
            <a:spLocks noChangeArrowheads="1"/>
          </p:cNvSpPr>
          <p:nvPr/>
        </p:nvSpPr>
        <p:spPr bwMode="auto">
          <a:xfrm>
            <a:off x="738423" y="5880166"/>
            <a:ext cx="10725541" cy="615553"/>
          </a:xfrm>
          <a:prstGeom prst="rect">
            <a:avLst/>
          </a:prstGeom>
          <a:noFill/>
          <a:ln w="9525">
            <a:noFill/>
            <a:miter lim="800000"/>
          </a:ln>
        </p:spPr>
        <p:txBody>
          <a:bodyPr wrap="square" lIns="60960" tIns="30480" rIns="60960" bIns="30480" anchor="ctr">
            <a:spAutoFit/>
          </a:bodyPr>
          <a:lstStyle/>
          <a:p>
            <a:pPr algn="ctr" defTabSz="1450340"/>
            <a:r>
              <a:rPr lang="zh-CN" altLang="en-US"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endParaRPr lang="zh-CN" altLang="en-US" dirty="0">
              <a:latin typeface="微软雅黑" panose="020B0503020204020204" pitchFamily="34" charset="-122"/>
              <a:ea typeface="微软雅黑" panose="020B0503020204020204" pitchFamily="34" charset="-122"/>
              <a:cs typeface="Open Sans Semibold" pitchFamily="34" charset="0"/>
            </a:endParaRPr>
          </a:p>
        </p:txBody>
      </p:sp>
      <p:sp>
        <p:nvSpPr>
          <p:cNvPr id="113" name="Text Box 10"/>
          <p:cNvSpPr txBox="1">
            <a:spLocks noChangeArrowheads="1"/>
          </p:cNvSpPr>
          <p:nvPr/>
        </p:nvSpPr>
        <p:spPr bwMode="auto">
          <a:xfrm>
            <a:off x="5085193" y="386014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Text Box 10"/>
          <p:cNvSpPr txBox="1">
            <a:spLocks noChangeArrowheads="1"/>
          </p:cNvSpPr>
          <p:nvPr/>
        </p:nvSpPr>
        <p:spPr bwMode="auto">
          <a:xfrm>
            <a:off x="7443528" y="168927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Text Box 10"/>
          <p:cNvSpPr txBox="1">
            <a:spLocks noChangeArrowheads="1"/>
          </p:cNvSpPr>
          <p:nvPr/>
        </p:nvSpPr>
        <p:spPr bwMode="auto">
          <a:xfrm>
            <a:off x="2664256" y="168927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Text Box 10"/>
          <p:cNvSpPr txBox="1">
            <a:spLocks noChangeArrowheads="1"/>
          </p:cNvSpPr>
          <p:nvPr/>
        </p:nvSpPr>
        <p:spPr bwMode="auto">
          <a:xfrm>
            <a:off x="9921364" y="381779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Text Box 10"/>
          <p:cNvSpPr txBox="1">
            <a:spLocks noChangeArrowheads="1"/>
          </p:cNvSpPr>
          <p:nvPr/>
        </p:nvSpPr>
        <p:spPr bwMode="auto">
          <a:xfrm>
            <a:off x="223521" y="3860149"/>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250" fill="hold"/>
                                        <p:tgtEl>
                                          <p:spTgt spid="98"/>
                                        </p:tgtEl>
                                        <p:attrNameLst>
                                          <p:attrName>ppt_x</p:attrName>
                                        </p:attrNameLst>
                                      </p:cBhvr>
                                      <p:tavLst>
                                        <p:tav tm="0">
                                          <p:val>
                                            <p:strVal val="#ppt_x"/>
                                          </p:val>
                                        </p:tav>
                                        <p:tav tm="100000">
                                          <p:val>
                                            <p:strVal val="#ppt_x"/>
                                          </p:val>
                                        </p:tav>
                                      </p:tavLst>
                                    </p:anim>
                                    <p:anim calcmode="lin" valueType="num">
                                      <p:cBhvr additive="base">
                                        <p:cTn id="20" dur="250" fill="hold"/>
                                        <p:tgtEl>
                                          <p:spTgt spid="98"/>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 presetClass="entr" presetSubtype="4" fill="hold" grpId="0" nodeType="after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additive="base">
                                        <p:cTn id="24" dur="250" fill="hold"/>
                                        <p:tgtEl>
                                          <p:spTgt spid="99"/>
                                        </p:tgtEl>
                                        <p:attrNameLst>
                                          <p:attrName>ppt_x</p:attrName>
                                        </p:attrNameLst>
                                      </p:cBhvr>
                                      <p:tavLst>
                                        <p:tav tm="0">
                                          <p:val>
                                            <p:strVal val="#ppt_x"/>
                                          </p:val>
                                        </p:tav>
                                        <p:tav tm="100000">
                                          <p:val>
                                            <p:strVal val="#ppt_x"/>
                                          </p:val>
                                        </p:tav>
                                      </p:tavLst>
                                    </p:anim>
                                    <p:anim calcmode="lin" valueType="num">
                                      <p:cBhvr additive="base">
                                        <p:cTn id="25" dur="250" fill="hold"/>
                                        <p:tgtEl>
                                          <p:spTgt spid="99"/>
                                        </p:tgtEl>
                                        <p:attrNameLst>
                                          <p:attrName>ppt_y</p:attrName>
                                        </p:attrNameLst>
                                      </p:cBhvr>
                                      <p:tavLst>
                                        <p:tav tm="0">
                                          <p:val>
                                            <p:strVal val="1+#ppt_h/2"/>
                                          </p:val>
                                        </p:tav>
                                        <p:tav tm="100000">
                                          <p:val>
                                            <p:strVal val="#ppt_y"/>
                                          </p:val>
                                        </p:tav>
                                      </p:tavLst>
                                    </p:anim>
                                  </p:childTnLst>
                                </p:cTn>
                              </p:par>
                            </p:childTnLst>
                          </p:cTn>
                        </p:par>
                        <p:par>
                          <p:cTn id="26" fill="hold">
                            <p:stCondLst>
                              <p:cond delay="2450"/>
                            </p:stCondLst>
                            <p:childTnLst>
                              <p:par>
                                <p:cTn id="27" presetID="2" presetClass="entr" presetSubtype="4" fill="hold" grpId="0" nodeType="afterEffect">
                                  <p:stCondLst>
                                    <p:cond delay="0"/>
                                  </p:stCondLst>
                                  <p:childTnLst>
                                    <p:set>
                                      <p:cBhvr>
                                        <p:cTn id="28" dur="1" fill="hold">
                                          <p:stCondLst>
                                            <p:cond delay="0"/>
                                          </p:stCondLst>
                                        </p:cTn>
                                        <p:tgtEl>
                                          <p:spTgt spid="117"/>
                                        </p:tgtEl>
                                        <p:attrNameLst>
                                          <p:attrName>style.visibility</p:attrName>
                                        </p:attrNameLst>
                                      </p:cBhvr>
                                      <p:to>
                                        <p:strVal val="visible"/>
                                      </p:to>
                                    </p:set>
                                    <p:anim calcmode="lin" valueType="num">
                                      <p:cBhvr additive="base">
                                        <p:cTn id="29" dur="250" fill="hold"/>
                                        <p:tgtEl>
                                          <p:spTgt spid="117"/>
                                        </p:tgtEl>
                                        <p:attrNameLst>
                                          <p:attrName>ppt_x</p:attrName>
                                        </p:attrNameLst>
                                      </p:cBhvr>
                                      <p:tavLst>
                                        <p:tav tm="0">
                                          <p:val>
                                            <p:strVal val="#ppt_x"/>
                                          </p:val>
                                        </p:tav>
                                        <p:tav tm="100000">
                                          <p:val>
                                            <p:strVal val="#ppt_x"/>
                                          </p:val>
                                        </p:tav>
                                      </p:tavLst>
                                    </p:anim>
                                    <p:anim calcmode="lin" valueType="num">
                                      <p:cBhvr additive="base">
                                        <p:cTn id="30" dur="250" fill="hold"/>
                                        <p:tgtEl>
                                          <p:spTgt spid="117"/>
                                        </p:tgtEl>
                                        <p:attrNameLst>
                                          <p:attrName>ppt_y</p:attrName>
                                        </p:attrNameLst>
                                      </p:cBhvr>
                                      <p:tavLst>
                                        <p:tav tm="0">
                                          <p:val>
                                            <p:strVal val="1+#ppt_h/2"/>
                                          </p:val>
                                        </p:tav>
                                        <p:tav tm="100000">
                                          <p:val>
                                            <p:strVal val="#ppt_y"/>
                                          </p:val>
                                        </p:tav>
                                      </p:tavLst>
                                    </p:anim>
                                  </p:childTnLst>
                                </p:cTn>
                              </p:par>
                            </p:childTnLst>
                          </p:cTn>
                        </p:par>
                        <p:par>
                          <p:cTn id="31" fill="hold">
                            <p:stCondLst>
                              <p:cond delay="2950"/>
                            </p:stCondLst>
                            <p:childTnLst>
                              <p:par>
                                <p:cTn id="32" presetID="2" presetClass="entr" presetSubtype="4" fill="hold" grpId="0" nodeType="afterEffect">
                                  <p:stCondLst>
                                    <p:cond delay="0"/>
                                  </p:stCondLst>
                                  <p:childTnLst>
                                    <p:set>
                                      <p:cBhvr>
                                        <p:cTn id="33" dur="1" fill="hold">
                                          <p:stCondLst>
                                            <p:cond delay="0"/>
                                          </p:stCondLst>
                                        </p:cTn>
                                        <p:tgtEl>
                                          <p:spTgt spid="105"/>
                                        </p:tgtEl>
                                        <p:attrNameLst>
                                          <p:attrName>style.visibility</p:attrName>
                                        </p:attrNameLst>
                                      </p:cBhvr>
                                      <p:to>
                                        <p:strVal val="visible"/>
                                      </p:to>
                                    </p:set>
                                    <p:anim calcmode="lin" valueType="num">
                                      <p:cBhvr additive="base">
                                        <p:cTn id="34" dur="250" fill="hold"/>
                                        <p:tgtEl>
                                          <p:spTgt spid="105"/>
                                        </p:tgtEl>
                                        <p:attrNameLst>
                                          <p:attrName>ppt_x</p:attrName>
                                        </p:attrNameLst>
                                      </p:cBhvr>
                                      <p:tavLst>
                                        <p:tav tm="0">
                                          <p:val>
                                            <p:strVal val="#ppt_x"/>
                                          </p:val>
                                        </p:tav>
                                        <p:tav tm="100000">
                                          <p:val>
                                            <p:strVal val="#ppt_x"/>
                                          </p:val>
                                        </p:tav>
                                      </p:tavLst>
                                    </p:anim>
                                    <p:anim calcmode="lin" valueType="num">
                                      <p:cBhvr additive="base">
                                        <p:cTn id="35" dur="250" fill="hold"/>
                                        <p:tgtEl>
                                          <p:spTgt spid="105"/>
                                        </p:tgtEl>
                                        <p:attrNameLst>
                                          <p:attrName>ppt_y</p:attrName>
                                        </p:attrNameLst>
                                      </p:cBhvr>
                                      <p:tavLst>
                                        <p:tav tm="0">
                                          <p:val>
                                            <p:strVal val="1+#ppt_h/2"/>
                                          </p:val>
                                        </p:tav>
                                        <p:tav tm="100000">
                                          <p:val>
                                            <p:strVal val="#ppt_y"/>
                                          </p:val>
                                        </p:tav>
                                      </p:tavLst>
                                    </p:anim>
                                  </p:childTnLst>
                                </p:cTn>
                              </p:par>
                            </p:childTnLst>
                          </p:cTn>
                        </p:par>
                        <p:par>
                          <p:cTn id="36" fill="hold">
                            <p:stCondLst>
                              <p:cond delay="3450"/>
                            </p:stCondLst>
                            <p:childTnLst>
                              <p:par>
                                <p:cTn id="37" presetID="2" presetClass="entr" presetSubtype="4" fill="hold" grpId="0" nodeType="afterEffect">
                                  <p:stCondLst>
                                    <p:cond delay="0"/>
                                  </p:stCondLst>
                                  <p:childTnLst>
                                    <p:set>
                                      <p:cBhvr>
                                        <p:cTn id="38" dur="1" fill="hold">
                                          <p:stCondLst>
                                            <p:cond delay="0"/>
                                          </p:stCondLst>
                                        </p:cTn>
                                        <p:tgtEl>
                                          <p:spTgt spid="104"/>
                                        </p:tgtEl>
                                        <p:attrNameLst>
                                          <p:attrName>style.visibility</p:attrName>
                                        </p:attrNameLst>
                                      </p:cBhvr>
                                      <p:to>
                                        <p:strVal val="visible"/>
                                      </p:to>
                                    </p:set>
                                    <p:anim calcmode="lin" valueType="num">
                                      <p:cBhvr additive="base">
                                        <p:cTn id="39" dur="250" fill="hold"/>
                                        <p:tgtEl>
                                          <p:spTgt spid="104"/>
                                        </p:tgtEl>
                                        <p:attrNameLst>
                                          <p:attrName>ppt_x</p:attrName>
                                        </p:attrNameLst>
                                      </p:cBhvr>
                                      <p:tavLst>
                                        <p:tav tm="0">
                                          <p:val>
                                            <p:strVal val="#ppt_x"/>
                                          </p:val>
                                        </p:tav>
                                        <p:tav tm="100000">
                                          <p:val>
                                            <p:strVal val="#ppt_x"/>
                                          </p:val>
                                        </p:tav>
                                      </p:tavLst>
                                    </p:anim>
                                    <p:anim calcmode="lin" valueType="num">
                                      <p:cBhvr additive="base">
                                        <p:cTn id="40" dur="250" fill="hold"/>
                                        <p:tgtEl>
                                          <p:spTgt spid="104"/>
                                        </p:tgtEl>
                                        <p:attrNameLst>
                                          <p:attrName>ppt_y</p:attrName>
                                        </p:attrNameLst>
                                      </p:cBhvr>
                                      <p:tavLst>
                                        <p:tav tm="0">
                                          <p:val>
                                            <p:strVal val="1+#ppt_h/2"/>
                                          </p:val>
                                        </p:tav>
                                        <p:tav tm="100000">
                                          <p:val>
                                            <p:strVal val="#ppt_y"/>
                                          </p:val>
                                        </p:tav>
                                      </p:tavLst>
                                    </p:anim>
                                  </p:childTnLst>
                                </p:cTn>
                              </p:par>
                            </p:childTnLst>
                          </p:cTn>
                        </p:par>
                        <p:par>
                          <p:cTn id="41" fill="hold">
                            <p:stCondLst>
                              <p:cond delay="3950"/>
                            </p:stCondLst>
                            <p:childTnLst>
                              <p:par>
                                <p:cTn id="42" presetID="2" presetClass="entr" presetSubtype="4" fill="hold" grpId="0" nodeType="afterEffect">
                                  <p:stCondLst>
                                    <p:cond delay="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250" fill="hold"/>
                                        <p:tgtEl>
                                          <p:spTgt spid="115"/>
                                        </p:tgtEl>
                                        <p:attrNameLst>
                                          <p:attrName>ppt_x</p:attrName>
                                        </p:attrNameLst>
                                      </p:cBhvr>
                                      <p:tavLst>
                                        <p:tav tm="0">
                                          <p:val>
                                            <p:strVal val="#ppt_x"/>
                                          </p:val>
                                        </p:tav>
                                        <p:tav tm="100000">
                                          <p:val>
                                            <p:strVal val="#ppt_x"/>
                                          </p:val>
                                        </p:tav>
                                      </p:tavLst>
                                    </p:anim>
                                    <p:anim calcmode="lin" valueType="num">
                                      <p:cBhvr additive="base">
                                        <p:cTn id="45" dur="250" fill="hold"/>
                                        <p:tgtEl>
                                          <p:spTgt spid="115"/>
                                        </p:tgtEl>
                                        <p:attrNameLst>
                                          <p:attrName>ppt_y</p:attrName>
                                        </p:attrNameLst>
                                      </p:cBhvr>
                                      <p:tavLst>
                                        <p:tav tm="0">
                                          <p:val>
                                            <p:strVal val="1+#ppt_h/2"/>
                                          </p:val>
                                        </p:tav>
                                        <p:tav tm="100000">
                                          <p:val>
                                            <p:strVal val="#ppt_y"/>
                                          </p:val>
                                        </p:tav>
                                      </p:tavLst>
                                    </p:anim>
                                  </p:childTnLst>
                                </p:cTn>
                              </p:par>
                            </p:childTnLst>
                          </p:cTn>
                        </p:par>
                        <p:par>
                          <p:cTn id="46" fill="hold">
                            <p:stCondLst>
                              <p:cond delay="4450"/>
                            </p:stCondLst>
                            <p:childTnLst>
                              <p:par>
                                <p:cTn id="47" presetID="2" presetClass="entr" presetSubtype="4"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 calcmode="lin" valueType="num">
                                      <p:cBhvr additive="base">
                                        <p:cTn id="49" dur="250" fill="hold"/>
                                        <p:tgtEl>
                                          <p:spTgt spid="106"/>
                                        </p:tgtEl>
                                        <p:attrNameLst>
                                          <p:attrName>ppt_x</p:attrName>
                                        </p:attrNameLst>
                                      </p:cBhvr>
                                      <p:tavLst>
                                        <p:tav tm="0">
                                          <p:val>
                                            <p:strVal val="#ppt_x"/>
                                          </p:val>
                                        </p:tav>
                                        <p:tav tm="100000">
                                          <p:val>
                                            <p:strVal val="#ppt_x"/>
                                          </p:val>
                                        </p:tav>
                                      </p:tavLst>
                                    </p:anim>
                                    <p:anim calcmode="lin" valueType="num">
                                      <p:cBhvr additive="base">
                                        <p:cTn id="50" dur="250" fill="hold"/>
                                        <p:tgtEl>
                                          <p:spTgt spid="106"/>
                                        </p:tgtEl>
                                        <p:attrNameLst>
                                          <p:attrName>ppt_y</p:attrName>
                                        </p:attrNameLst>
                                      </p:cBhvr>
                                      <p:tavLst>
                                        <p:tav tm="0">
                                          <p:val>
                                            <p:strVal val="1+#ppt_h/2"/>
                                          </p:val>
                                        </p:tav>
                                        <p:tav tm="100000">
                                          <p:val>
                                            <p:strVal val="#ppt_y"/>
                                          </p:val>
                                        </p:tav>
                                      </p:tavLst>
                                    </p:anim>
                                  </p:childTnLst>
                                </p:cTn>
                              </p:par>
                            </p:childTnLst>
                          </p:cTn>
                        </p:par>
                        <p:par>
                          <p:cTn id="51" fill="hold">
                            <p:stCondLst>
                              <p:cond delay="4950"/>
                            </p:stCondLst>
                            <p:childTnLst>
                              <p:par>
                                <p:cTn id="52" presetID="2" presetClass="entr" presetSubtype="4" fill="hold" grpId="0"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additive="base">
                                        <p:cTn id="54" dur="250" fill="hold"/>
                                        <p:tgtEl>
                                          <p:spTgt spid="107"/>
                                        </p:tgtEl>
                                        <p:attrNameLst>
                                          <p:attrName>ppt_x</p:attrName>
                                        </p:attrNameLst>
                                      </p:cBhvr>
                                      <p:tavLst>
                                        <p:tav tm="0">
                                          <p:val>
                                            <p:strVal val="#ppt_x"/>
                                          </p:val>
                                        </p:tav>
                                        <p:tav tm="100000">
                                          <p:val>
                                            <p:strVal val="#ppt_x"/>
                                          </p:val>
                                        </p:tav>
                                      </p:tavLst>
                                    </p:anim>
                                    <p:anim calcmode="lin" valueType="num">
                                      <p:cBhvr additive="base">
                                        <p:cTn id="55" dur="250" fill="hold"/>
                                        <p:tgtEl>
                                          <p:spTgt spid="107"/>
                                        </p:tgtEl>
                                        <p:attrNameLst>
                                          <p:attrName>ppt_y</p:attrName>
                                        </p:attrNameLst>
                                      </p:cBhvr>
                                      <p:tavLst>
                                        <p:tav tm="0">
                                          <p:val>
                                            <p:strVal val="1+#ppt_h/2"/>
                                          </p:val>
                                        </p:tav>
                                        <p:tav tm="100000">
                                          <p:val>
                                            <p:strVal val="#ppt_y"/>
                                          </p:val>
                                        </p:tav>
                                      </p:tavLst>
                                    </p:anim>
                                  </p:childTnLst>
                                </p:cTn>
                              </p:par>
                            </p:childTnLst>
                          </p:cTn>
                        </p:par>
                        <p:par>
                          <p:cTn id="56" fill="hold">
                            <p:stCondLst>
                              <p:cond delay="5450"/>
                            </p:stCondLst>
                            <p:childTnLst>
                              <p:par>
                                <p:cTn id="57" presetID="2" presetClass="entr" presetSubtype="4" fill="hold" grpId="0" nodeType="afterEffect">
                                  <p:stCondLst>
                                    <p:cond delay="0"/>
                                  </p:stCondLst>
                                  <p:childTnLst>
                                    <p:set>
                                      <p:cBhvr>
                                        <p:cTn id="58" dur="1" fill="hold">
                                          <p:stCondLst>
                                            <p:cond delay="0"/>
                                          </p:stCondLst>
                                        </p:cTn>
                                        <p:tgtEl>
                                          <p:spTgt spid="113"/>
                                        </p:tgtEl>
                                        <p:attrNameLst>
                                          <p:attrName>style.visibility</p:attrName>
                                        </p:attrNameLst>
                                      </p:cBhvr>
                                      <p:to>
                                        <p:strVal val="visible"/>
                                      </p:to>
                                    </p:set>
                                    <p:anim calcmode="lin" valueType="num">
                                      <p:cBhvr additive="base">
                                        <p:cTn id="59" dur="250" fill="hold"/>
                                        <p:tgtEl>
                                          <p:spTgt spid="113"/>
                                        </p:tgtEl>
                                        <p:attrNameLst>
                                          <p:attrName>ppt_x</p:attrName>
                                        </p:attrNameLst>
                                      </p:cBhvr>
                                      <p:tavLst>
                                        <p:tav tm="0">
                                          <p:val>
                                            <p:strVal val="#ppt_x"/>
                                          </p:val>
                                        </p:tav>
                                        <p:tav tm="100000">
                                          <p:val>
                                            <p:strVal val="#ppt_x"/>
                                          </p:val>
                                        </p:tav>
                                      </p:tavLst>
                                    </p:anim>
                                    <p:anim calcmode="lin" valueType="num">
                                      <p:cBhvr additive="base">
                                        <p:cTn id="60" dur="250" fill="hold"/>
                                        <p:tgtEl>
                                          <p:spTgt spid="113"/>
                                        </p:tgtEl>
                                        <p:attrNameLst>
                                          <p:attrName>ppt_y</p:attrName>
                                        </p:attrNameLst>
                                      </p:cBhvr>
                                      <p:tavLst>
                                        <p:tav tm="0">
                                          <p:val>
                                            <p:strVal val="1+#ppt_h/2"/>
                                          </p:val>
                                        </p:tav>
                                        <p:tav tm="100000">
                                          <p:val>
                                            <p:strVal val="#ppt_y"/>
                                          </p:val>
                                        </p:tav>
                                      </p:tavLst>
                                    </p:anim>
                                  </p:childTnLst>
                                </p:cTn>
                              </p:par>
                            </p:childTnLst>
                          </p:cTn>
                        </p:par>
                        <p:par>
                          <p:cTn id="61" fill="hold">
                            <p:stCondLst>
                              <p:cond delay="5950"/>
                            </p:stCondLst>
                            <p:childTnLst>
                              <p:par>
                                <p:cTn id="62" presetID="2" presetClass="entr" presetSubtype="4" fill="hold" grpId="0" nodeType="afterEffect">
                                  <p:stCondLst>
                                    <p:cond delay="0"/>
                                  </p:stCondLst>
                                  <p:childTnLst>
                                    <p:set>
                                      <p:cBhvr>
                                        <p:cTn id="63" dur="1" fill="hold">
                                          <p:stCondLst>
                                            <p:cond delay="0"/>
                                          </p:stCondLst>
                                        </p:cTn>
                                        <p:tgtEl>
                                          <p:spTgt spid="109"/>
                                        </p:tgtEl>
                                        <p:attrNameLst>
                                          <p:attrName>style.visibility</p:attrName>
                                        </p:attrNameLst>
                                      </p:cBhvr>
                                      <p:to>
                                        <p:strVal val="visible"/>
                                      </p:to>
                                    </p:set>
                                    <p:anim calcmode="lin" valueType="num">
                                      <p:cBhvr additive="base">
                                        <p:cTn id="64" dur="250" fill="hold"/>
                                        <p:tgtEl>
                                          <p:spTgt spid="109"/>
                                        </p:tgtEl>
                                        <p:attrNameLst>
                                          <p:attrName>ppt_x</p:attrName>
                                        </p:attrNameLst>
                                      </p:cBhvr>
                                      <p:tavLst>
                                        <p:tav tm="0">
                                          <p:val>
                                            <p:strVal val="#ppt_x"/>
                                          </p:val>
                                        </p:tav>
                                        <p:tav tm="100000">
                                          <p:val>
                                            <p:strVal val="#ppt_x"/>
                                          </p:val>
                                        </p:tav>
                                      </p:tavLst>
                                    </p:anim>
                                    <p:anim calcmode="lin" valueType="num">
                                      <p:cBhvr additive="base">
                                        <p:cTn id="65" dur="250" fill="hold"/>
                                        <p:tgtEl>
                                          <p:spTgt spid="109"/>
                                        </p:tgtEl>
                                        <p:attrNameLst>
                                          <p:attrName>ppt_y</p:attrName>
                                        </p:attrNameLst>
                                      </p:cBhvr>
                                      <p:tavLst>
                                        <p:tav tm="0">
                                          <p:val>
                                            <p:strVal val="1+#ppt_h/2"/>
                                          </p:val>
                                        </p:tav>
                                        <p:tav tm="100000">
                                          <p:val>
                                            <p:strVal val="#ppt_y"/>
                                          </p:val>
                                        </p:tav>
                                      </p:tavLst>
                                    </p:anim>
                                  </p:childTnLst>
                                </p:cTn>
                              </p:par>
                            </p:childTnLst>
                          </p:cTn>
                        </p:par>
                        <p:par>
                          <p:cTn id="66" fill="hold">
                            <p:stCondLst>
                              <p:cond delay="6450"/>
                            </p:stCondLst>
                            <p:childTnLst>
                              <p:par>
                                <p:cTn id="67" presetID="2" presetClass="entr" presetSubtype="4" fill="hold" grpId="0" nodeType="afterEffect">
                                  <p:stCondLst>
                                    <p:cond delay="0"/>
                                  </p:stCondLst>
                                  <p:childTnLst>
                                    <p:set>
                                      <p:cBhvr>
                                        <p:cTn id="68" dur="1" fill="hold">
                                          <p:stCondLst>
                                            <p:cond delay="0"/>
                                          </p:stCondLst>
                                        </p:cTn>
                                        <p:tgtEl>
                                          <p:spTgt spid="108"/>
                                        </p:tgtEl>
                                        <p:attrNameLst>
                                          <p:attrName>style.visibility</p:attrName>
                                        </p:attrNameLst>
                                      </p:cBhvr>
                                      <p:to>
                                        <p:strVal val="visible"/>
                                      </p:to>
                                    </p:set>
                                    <p:anim calcmode="lin" valueType="num">
                                      <p:cBhvr additive="base">
                                        <p:cTn id="69" dur="250" fill="hold"/>
                                        <p:tgtEl>
                                          <p:spTgt spid="108"/>
                                        </p:tgtEl>
                                        <p:attrNameLst>
                                          <p:attrName>ppt_x</p:attrName>
                                        </p:attrNameLst>
                                      </p:cBhvr>
                                      <p:tavLst>
                                        <p:tav tm="0">
                                          <p:val>
                                            <p:strVal val="#ppt_x"/>
                                          </p:val>
                                        </p:tav>
                                        <p:tav tm="100000">
                                          <p:val>
                                            <p:strVal val="#ppt_x"/>
                                          </p:val>
                                        </p:tav>
                                      </p:tavLst>
                                    </p:anim>
                                    <p:anim calcmode="lin" valueType="num">
                                      <p:cBhvr additive="base">
                                        <p:cTn id="70" dur="250" fill="hold"/>
                                        <p:tgtEl>
                                          <p:spTgt spid="108"/>
                                        </p:tgtEl>
                                        <p:attrNameLst>
                                          <p:attrName>ppt_y</p:attrName>
                                        </p:attrNameLst>
                                      </p:cBhvr>
                                      <p:tavLst>
                                        <p:tav tm="0">
                                          <p:val>
                                            <p:strVal val="1+#ppt_h/2"/>
                                          </p:val>
                                        </p:tav>
                                        <p:tav tm="100000">
                                          <p:val>
                                            <p:strVal val="#ppt_y"/>
                                          </p:val>
                                        </p:tav>
                                      </p:tavLst>
                                    </p:anim>
                                  </p:childTnLst>
                                </p:cTn>
                              </p:par>
                            </p:childTnLst>
                          </p:cTn>
                        </p:par>
                        <p:par>
                          <p:cTn id="71" fill="hold">
                            <p:stCondLst>
                              <p:cond delay="6950"/>
                            </p:stCondLst>
                            <p:childTnLst>
                              <p:par>
                                <p:cTn id="72" presetID="2" presetClass="entr" presetSubtype="4" fill="hold" grpId="0" nodeType="afterEffect">
                                  <p:stCondLst>
                                    <p:cond delay="0"/>
                                  </p:stCondLst>
                                  <p:childTnLst>
                                    <p:set>
                                      <p:cBhvr>
                                        <p:cTn id="73" dur="1" fill="hold">
                                          <p:stCondLst>
                                            <p:cond delay="0"/>
                                          </p:stCondLst>
                                        </p:cTn>
                                        <p:tgtEl>
                                          <p:spTgt spid="114"/>
                                        </p:tgtEl>
                                        <p:attrNameLst>
                                          <p:attrName>style.visibility</p:attrName>
                                        </p:attrNameLst>
                                      </p:cBhvr>
                                      <p:to>
                                        <p:strVal val="visible"/>
                                      </p:to>
                                    </p:set>
                                    <p:anim calcmode="lin" valueType="num">
                                      <p:cBhvr additive="base">
                                        <p:cTn id="74" dur="250" fill="hold"/>
                                        <p:tgtEl>
                                          <p:spTgt spid="114"/>
                                        </p:tgtEl>
                                        <p:attrNameLst>
                                          <p:attrName>ppt_x</p:attrName>
                                        </p:attrNameLst>
                                      </p:cBhvr>
                                      <p:tavLst>
                                        <p:tav tm="0">
                                          <p:val>
                                            <p:strVal val="#ppt_x"/>
                                          </p:val>
                                        </p:tav>
                                        <p:tav tm="100000">
                                          <p:val>
                                            <p:strVal val="#ppt_x"/>
                                          </p:val>
                                        </p:tav>
                                      </p:tavLst>
                                    </p:anim>
                                    <p:anim calcmode="lin" valueType="num">
                                      <p:cBhvr additive="base">
                                        <p:cTn id="75" dur="250" fill="hold"/>
                                        <p:tgtEl>
                                          <p:spTgt spid="114"/>
                                        </p:tgtEl>
                                        <p:attrNameLst>
                                          <p:attrName>ppt_y</p:attrName>
                                        </p:attrNameLst>
                                      </p:cBhvr>
                                      <p:tavLst>
                                        <p:tav tm="0">
                                          <p:val>
                                            <p:strVal val="1+#ppt_h/2"/>
                                          </p:val>
                                        </p:tav>
                                        <p:tav tm="100000">
                                          <p:val>
                                            <p:strVal val="#ppt_y"/>
                                          </p:val>
                                        </p:tav>
                                      </p:tavLst>
                                    </p:anim>
                                  </p:childTnLst>
                                </p:cTn>
                              </p:par>
                            </p:childTnLst>
                          </p:cTn>
                        </p:par>
                        <p:par>
                          <p:cTn id="76" fill="hold">
                            <p:stCondLst>
                              <p:cond delay="7450"/>
                            </p:stCondLst>
                            <p:childTnLst>
                              <p:par>
                                <p:cTn id="77" presetID="2" presetClass="entr" presetSubtype="4" fill="hold" grpId="0" nodeType="after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additive="base">
                                        <p:cTn id="79" dur="250" fill="hold"/>
                                        <p:tgtEl>
                                          <p:spTgt spid="110"/>
                                        </p:tgtEl>
                                        <p:attrNameLst>
                                          <p:attrName>ppt_x</p:attrName>
                                        </p:attrNameLst>
                                      </p:cBhvr>
                                      <p:tavLst>
                                        <p:tav tm="0">
                                          <p:val>
                                            <p:strVal val="#ppt_x"/>
                                          </p:val>
                                        </p:tav>
                                        <p:tav tm="100000">
                                          <p:val>
                                            <p:strVal val="#ppt_x"/>
                                          </p:val>
                                        </p:tav>
                                      </p:tavLst>
                                    </p:anim>
                                    <p:anim calcmode="lin" valueType="num">
                                      <p:cBhvr additive="base">
                                        <p:cTn id="80" dur="250" fill="hold"/>
                                        <p:tgtEl>
                                          <p:spTgt spid="110"/>
                                        </p:tgtEl>
                                        <p:attrNameLst>
                                          <p:attrName>ppt_y</p:attrName>
                                        </p:attrNameLst>
                                      </p:cBhvr>
                                      <p:tavLst>
                                        <p:tav tm="0">
                                          <p:val>
                                            <p:strVal val="1+#ppt_h/2"/>
                                          </p:val>
                                        </p:tav>
                                        <p:tav tm="100000">
                                          <p:val>
                                            <p:strVal val="#ppt_y"/>
                                          </p:val>
                                        </p:tav>
                                      </p:tavLst>
                                    </p:anim>
                                  </p:childTnLst>
                                </p:cTn>
                              </p:par>
                            </p:childTnLst>
                          </p:cTn>
                        </p:par>
                        <p:par>
                          <p:cTn id="81" fill="hold">
                            <p:stCondLst>
                              <p:cond delay="7950"/>
                            </p:stCondLst>
                            <p:childTnLst>
                              <p:par>
                                <p:cTn id="82" presetID="2" presetClass="entr" presetSubtype="4" fill="hold" grpId="0" nodeType="afterEffect">
                                  <p:stCondLst>
                                    <p:cond delay="0"/>
                                  </p:stCondLst>
                                  <p:childTnLst>
                                    <p:set>
                                      <p:cBhvr>
                                        <p:cTn id="83" dur="1" fill="hold">
                                          <p:stCondLst>
                                            <p:cond delay="0"/>
                                          </p:stCondLst>
                                        </p:cTn>
                                        <p:tgtEl>
                                          <p:spTgt spid="111"/>
                                        </p:tgtEl>
                                        <p:attrNameLst>
                                          <p:attrName>style.visibility</p:attrName>
                                        </p:attrNameLst>
                                      </p:cBhvr>
                                      <p:to>
                                        <p:strVal val="visible"/>
                                      </p:to>
                                    </p:set>
                                    <p:anim calcmode="lin" valueType="num">
                                      <p:cBhvr additive="base">
                                        <p:cTn id="84" dur="250" fill="hold"/>
                                        <p:tgtEl>
                                          <p:spTgt spid="111"/>
                                        </p:tgtEl>
                                        <p:attrNameLst>
                                          <p:attrName>ppt_x</p:attrName>
                                        </p:attrNameLst>
                                      </p:cBhvr>
                                      <p:tavLst>
                                        <p:tav tm="0">
                                          <p:val>
                                            <p:strVal val="#ppt_x"/>
                                          </p:val>
                                        </p:tav>
                                        <p:tav tm="100000">
                                          <p:val>
                                            <p:strVal val="#ppt_x"/>
                                          </p:val>
                                        </p:tav>
                                      </p:tavLst>
                                    </p:anim>
                                    <p:anim calcmode="lin" valueType="num">
                                      <p:cBhvr additive="base">
                                        <p:cTn id="85" dur="250" fill="hold"/>
                                        <p:tgtEl>
                                          <p:spTgt spid="111"/>
                                        </p:tgtEl>
                                        <p:attrNameLst>
                                          <p:attrName>ppt_y</p:attrName>
                                        </p:attrNameLst>
                                      </p:cBhvr>
                                      <p:tavLst>
                                        <p:tav tm="0">
                                          <p:val>
                                            <p:strVal val="1+#ppt_h/2"/>
                                          </p:val>
                                        </p:tav>
                                        <p:tav tm="100000">
                                          <p:val>
                                            <p:strVal val="#ppt_y"/>
                                          </p:val>
                                        </p:tav>
                                      </p:tavLst>
                                    </p:anim>
                                  </p:childTnLst>
                                </p:cTn>
                              </p:par>
                            </p:childTnLst>
                          </p:cTn>
                        </p:par>
                        <p:par>
                          <p:cTn id="86" fill="hold">
                            <p:stCondLst>
                              <p:cond delay="8450"/>
                            </p:stCondLst>
                            <p:childTnLst>
                              <p:par>
                                <p:cTn id="87" presetID="2" presetClass="entr" presetSubtype="4" fill="hold" grpId="0" nodeType="afterEffect">
                                  <p:stCondLst>
                                    <p:cond delay="0"/>
                                  </p:stCondLst>
                                  <p:childTnLst>
                                    <p:set>
                                      <p:cBhvr>
                                        <p:cTn id="88" dur="1" fill="hold">
                                          <p:stCondLst>
                                            <p:cond delay="0"/>
                                          </p:stCondLst>
                                        </p:cTn>
                                        <p:tgtEl>
                                          <p:spTgt spid="116"/>
                                        </p:tgtEl>
                                        <p:attrNameLst>
                                          <p:attrName>style.visibility</p:attrName>
                                        </p:attrNameLst>
                                      </p:cBhvr>
                                      <p:to>
                                        <p:strVal val="visible"/>
                                      </p:to>
                                    </p:set>
                                    <p:anim calcmode="lin" valueType="num">
                                      <p:cBhvr additive="base">
                                        <p:cTn id="89" dur="250" fill="hold"/>
                                        <p:tgtEl>
                                          <p:spTgt spid="116"/>
                                        </p:tgtEl>
                                        <p:attrNameLst>
                                          <p:attrName>ppt_x</p:attrName>
                                        </p:attrNameLst>
                                      </p:cBhvr>
                                      <p:tavLst>
                                        <p:tav tm="0">
                                          <p:val>
                                            <p:strVal val="#ppt_x"/>
                                          </p:val>
                                        </p:tav>
                                        <p:tav tm="100000">
                                          <p:val>
                                            <p:strVal val="#ppt_x"/>
                                          </p:val>
                                        </p:tav>
                                      </p:tavLst>
                                    </p:anim>
                                    <p:anim calcmode="lin" valueType="num">
                                      <p:cBhvr additive="base">
                                        <p:cTn id="90" dur="250" fill="hold"/>
                                        <p:tgtEl>
                                          <p:spTgt spid="116"/>
                                        </p:tgtEl>
                                        <p:attrNameLst>
                                          <p:attrName>ppt_y</p:attrName>
                                        </p:attrNameLst>
                                      </p:cBhvr>
                                      <p:tavLst>
                                        <p:tav tm="0">
                                          <p:val>
                                            <p:strVal val="1+#ppt_h/2"/>
                                          </p:val>
                                        </p:tav>
                                        <p:tav tm="100000">
                                          <p:val>
                                            <p:strVal val="#ppt_y"/>
                                          </p:val>
                                        </p:tav>
                                      </p:tavLst>
                                    </p:anim>
                                  </p:childTnLst>
                                </p:cTn>
                              </p:par>
                            </p:childTnLst>
                          </p:cTn>
                        </p:par>
                        <p:par>
                          <p:cTn id="91" fill="hold">
                            <p:stCondLst>
                              <p:cond delay="8950"/>
                            </p:stCondLst>
                            <p:childTnLst>
                              <p:par>
                                <p:cTn id="92" presetID="2" presetClass="entr" presetSubtype="4" fill="hold" grpId="0" nodeType="afterEffect">
                                  <p:stCondLst>
                                    <p:cond delay="0"/>
                                  </p:stCondLst>
                                  <p:childTnLst>
                                    <p:set>
                                      <p:cBhvr>
                                        <p:cTn id="93" dur="1" fill="hold">
                                          <p:stCondLst>
                                            <p:cond delay="0"/>
                                          </p:stCondLst>
                                        </p:cTn>
                                        <p:tgtEl>
                                          <p:spTgt spid="112"/>
                                        </p:tgtEl>
                                        <p:attrNameLst>
                                          <p:attrName>style.visibility</p:attrName>
                                        </p:attrNameLst>
                                      </p:cBhvr>
                                      <p:to>
                                        <p:strVal val="visible"/>
                                      </p:to>
                                    </p:set>
                                    <p:anim calcmode="lin" valueType="num">
                                      <p:cBhvr additive="base">
                                        <p:cTn id="94" dur="250" fill="hold"/>
                                        <p:tgtEl>
                                          <p:spTgt spid="112"/>
                                        </p:tgtEl>
                                        <p:attrNameLst>
                                          <p:attrName>ppt_x</p:attrName>
                                        </p:attrNameLst>
                                      </p:cBhvr>
                                      <p:tavLst>
                                        <p:tav tm="0">
                                          <p:val>
                                            <p:strVal val="#ppt_x"/>
                                          </p:val>
                                        </p:tav>
                                        <p:tav tm="100000">
                                          <p:val>
                                            <p:strVal val="#ppt_x"/>
                                          </p:val>
                                        </p:tav>
                                      </p:tavLst>
                                    </p:anim>
                                    <p:anim calcmode="lin" valueType="num">
                                      <p:cBhvr additive="base">
                                        <p:cTn id="95" dur="25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8" grpId="0" animBg="1"/>
      <p:bldP spid="99" grpId="0" animBg="1"/>
      <p:bldP spid="104" grpId="0" animBg="1"/>
      <p:bldP spid="105"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2" name="Text Box 7"/>
          <p:cNvSpPr txBox="1">
            <a:spLocks noChangeArrowheads="1"/>
          </p:cNvSpPr>
          <p:nvPr/>
        </p:nvSpPr>
        <p:spPr bwMode="auto">
          <a:xfrm>
            <a:off x="738423" y="1173282"/>
            <a:ext cx="10725541" cy="677108"/>
          </a:xfrm>
          <a:prstGeom prst="rect">
            <a:avLst/>
          </a:prstGeom>
          <a:noFill/>
          <a:ln w="9525">
            <a:noFill/>
            <a:miter lim="800000"/>
          </a:ln>
        </p:spPr>
        <p:txBody>
          <a:bodyPr wrap="square" lIns="60960" tIns="30480" rIns="60960" bIns="30480" anchor="ctr">
            <a:spAutoFit/>
          </a:bodyPr>
          <a:lstStyle/>
          <a:p>
            <a:pPr algn="ctr" defTabSz="1450340"/>
            <a:r>
              <a:rPr lang="zh-CN" altLang="en-US" sz="2000"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endParaRPr lang="zh-CN" altLang="en-US" sz="2000" dirty="0">
              <a:latin typeface="微软雅黑" panose="020B0503020204020204" pitchFamily="34" charset="-122"/>
              <a:ea typeface="微软雅黑" panose="020B0503020204020204" pitchFamily="34" charset="-122"/>
              <a:cs typeface="Open Sans Semibold" pitchFamily="34" charset="0"/>
            </a:endParaRPr>
          </a:p>
        </p:txBody>
      </p:sp>
      <p:grpSp>
        <p:nvGrpSpPr>
          <p:cNvPr id="2" name="组合 1"/>
          <p:cNvGrpSpPr/>
          <p:nvPr/>
        </p:nvGrpSpPr>
        <p:grpSpPr>
          <a:xfrm>
            <a:off x="681011" y="2064155"/>
            <a:ext cx="3382988" cy="4186148"/>
            <a:chOff x="681011" y="2064155"/>
            <a:chExt cx="3382988" cy="4186148"/>
          </a:xfrm>
        </p:grpSpPr>
        <p:pic>
          <p:nvPicPr>
            <p:cNvPr id="63" name="Picture 3"/>
            <p:cNvPicPr>
              <a:picLocks noChangeAspect="1"/>
            </p:cNvPicPr>
            <p:nvPr/>
          </p:nvPicPr>
          <p:blipFill rotWithShape="1">
            <a:blip r:embed="rId1" cstate="print">
              <a:extLst>
                <a:ext uri="{28A0092B-C50C-407E-A947-70E740481C1C}">
                  <a14:useLocalDpi xmlns:a14="http://schemas.microsoft.com/office/drawing/2010/main" val="0"/>
                </a:ext>
              </a:extLst>
            </a:blip>
            <a:srcRect l="5354" t="8440" r="6203" b="10137"/>
            <a:stretch>
              <a:fillRect/>
            </a:stretch>
          </p:blipFill>
          <p:spPr>
            <a:xfrm>
              <a:off x="681011" y="2064155"/>
              <a:ext cx="3382988" cy="4186148"/>
            </a:xfrm>
            <a:prstGeom prst="rect">
              <a:avLst/>
            </a:prstGeom>
          </p:spPr>
        </p:pic>
        <p:sp>
          <p:nvSpPr>
            <p:cNvPr id="64" name="Rectangle 4"/>
            <p:cNvSpPr/>
            <p:nvPr/>
          </p:nvSpPr>
          <p:spPr>
            <a:xfrm>
              <a:off x="1178093" y="2537205"/>
              <a:ext cx="2392924" cy="3131784"/>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5" name="Text Box 10"/>
          <p:cNvSpPr txBox="1">
            <a:spLocks noChangeArrowheads="1"/>
          </p:cNvSpPr>
          <p:nvPr/>
        </p:nvSpPr>
        <p:spPr bwMode="auto">
          <a:xfrm>
            <a:off x="4428067" y="3409215"/>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endParaRPr lang="zh-CN" altLang="en-US" sz="16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50" name="组合 49"/>
          <p:cNvGrpSpPr/>
          <p:nvPr/>
        </p:nvGrpSpPr>
        <p:grpSpPr>
          <a:xfrm>
            <a:off x="9657661" y="2133366"/>
            <a:ext cx="1106281" cy="1106281"/>
            <a:chOff x="9657661" y="2133366"/>
            <a:chExt cx="1106281" cy="1106281"/>
          </a:xfrm>
        </p:grpSpPr>
        <p:sp>
          <p:nvSpPr>
            <p:cNvPr id="70" name="Oval 13"/>
            <p:cNvSpPr/>
            <p:nvPr/>
          </p:nvSpPr>
          <p:spPr>
            <a:xfrm>
              <a:off x="9657661" y="2133366"/>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5" name="Group 22"/>
            <p:cNvGrpSpPr/>
            <p:nvPr/>
          </p:nvGrpSpPr>
          <p:grpSpPr>
            <a:xfrm>
              <a:off x="9939867" y="2387777"/>
              <a:ext cx="541867" cy="465667"/>
              <a:chOff x="4627563" y="793750"/>
              <a:chExt cx="406400" cy="349250"/>
            </a:xfrm>
            <a:solidFill>
              <a:srgbClr val="002060"/>
            </a:solidFill>
          </p:grpSpPr>
          <p:sp>
            <p:nvSpPr>
              <p:cNvPr id="76" name="Freeform 94"/>
              <p:cNvSpPr/>
              <p:nvPr/>
            </p:nvSpPr>
            <p:spPr bwMode="auto">
              <a:xfrm>
                <a:off x="4741863" y="793750"/>
                <a:ext cx="292100" cy="320675"/>
              </a:xfrm>
              <a:custGeom>
                <a:avLst/>
                <a:gdLst>
                  <a:gd name="T0" fmla="*/ 109 w 111"/>
                  <a:gd name="T1" fmla="*/ 42 h 122"/>
                  <a:gd name="T2" fmla="*/ 22 w 111"/>
                  <a:gd name="T3" fmla="*/ 0 h 122"/>
                  <a:gd name="T4" fmla="*/ 19 w 111"/>
                  <a:gd name="T5" fmla="*/ 1 h 122"/>
                  <a:gd name="T6" fmla="*/ 0 w 111"/>
                  <a:gd name="T7" fmla="*/ 41 h 122"/>
                  <a:gd name="T8" fmla="*/ 11 w 111"/>
                  <a:gd name="T9" fmla="*/ 41 h 122"/>
                  <a:gd name="T10" fmla="*/ 25 w 111"/>
                  <a:gd name="T11" fmla="*/ 12 h 122"/>
                  <a:gd name="T12" fmla="*/ 100 w 111"/>
                  <a:gd name="T13" fmla="*/ 48 h 122"/>
                  <a:gd name="T14" fmla="*/ 77 w 111"/>
                  <a:gd name="T15" fmla="*/ 97 h 122"/>
                  <a:gd name="T16" fmla="*/ 63 w 111"/>
                  <a:gd name="T17" fmla="*/ 91 h 122"/>
                  <a:gd name="T18" fmla="*/ 63 w 111"/>
                  <a:gd name="T19" fmla="*/ 117 h 122"/>
                  <a:gd name="T20" fmla="*/ 71 w 111"/>
                  <a:gd name="T21" fmla="*/ 121 h 122"/>
                  <a:gd name="T22" fmla="*/ 74 w 111"/>
                  <a:gd name="T23" fmla="*/ 120 h 122"/>
                  <a:gd name="T24" fmla="*/ 110 w 111"/>
                  <a:gd name="T25" fmla="*/ 45 h 122"/>
                  <a:gd name="T26" fmla="*/ 109 w 111"/>
                  <a:gd name="T27" fmla="*/ 4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22">
                    <a:moveTo>
                      <a:pt x="109" y="42"/>
                    </a:moveTo>
                    <a:cubicBezTo>
                      <a:pt x="22" y="0"/>
                      <a:pt x="22" y="0"/>
                      <a:pt x="22" y="0"/>
                    </a:cubicBezTo>
                    <a:cubicBezTo>
                      <a:pt x="21" y="0"/>
                      <a:pt x="20" y="0"/>
                      <a:pt x="19" y="1"/>
                    </a:cubicBezTo>
                    <a:cubicBezTo>
                      <a:pt x="0" y="41"/>
                      <a:pt x="0" y="41"/>
                      <a:pt x="0" y="41"/>
                    </a:cubicBezTo>
                    <a:cubicBezTo>
                      <a:pt x="11" y="41"/>
                      <a:pt x="11" y="41"/>
                      <a:pt x="11" y="41"/>
                    </a:cubicBezTo>
                    <a:cubicBezTo>
                      <a:pt x="25" y="12"/>
                      <a:pt x="25" y="12"/>
                      <a:pt x="25" y="12"/>
                    </a:cubicBezTo>
                    <a:cubicBezTo>
                      <a:pt x="100" y="48"/>
                      <a:pt x="100" y="48"/>
                      <a:pt x="100" y="48"/>
                    </a:cubicBezTo>
                    <a:cubicBezTo>
                      <a:pt x="77" y="97"/>
                      <a:pt x="77" y="97"/>
                      <a:pt x="77" y="97"/>
                    </a:cubicBezTo>
                    <a:cubicBezTo>
                      <a:pt x="63" y="91"/>
                      <a:pt x="63" y="91"/>
                      <a:pt x="63" y="91"/>
                    </a:cubicBezTo>
                    <a:cubicBezTo>
                      <a:pt x="63" y="117"/>
                      <a:pt x="63" y="117"/>
                      <a:pt x="63" y="117"/>
                    </a:cubicBezTo>
                    <a:cubicBezTo>
                      <a:pt x="71" y="121"/>
                      <a:pt x="71" y="121"/>
                      <a:pt x="71" y="121"/>
                    </a:cubicBezTo>
                    <a:cubicBezTo>
                      <a:pt x="72" y="122"/>
                      <a:pt x="74" y="121"/>
                      <a:pt x="74" y="120"/>
                    </a:cubicBezTo>
                    <a:cubicBezTo>
                      <a:pt x="110" y="45"/>
                      <a:pt x="110" y="45"/>
                      <a:pt x="110" y="45"/>
                    </a:cubicBezTo>
                    <a:cubicBezTo>
                      <a:pt x="111" y="44"/>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7" name="Freeform 95"/>
              <p:cNvSpPr>
                <a:spLocks noEditPoints="1"/>
              </p:cNvSpPr>
              <p:nvPr/>
            </p:nvSpPr>
            <p:spPr bwMode="auto">
              <a:xfrm>
                <a:off x="4627563" y="914400"/>
                <a:ext cx="263525" cy="228600"/>
              </a:xfrm>
              <a:custGeom>
                <a:avLst/>
                <a:gdLst>
                  <a:gd name="T0" fmla="*/ 99 w 101"/>
                  <a:gd name="T1" fmla="*/ 0 h 87"/>
                  <a:gd name="T2" fmla="*/ 2 w 101"/>
                  <a:gd name="T3" fmla="*/ 0 h 87"/>
                  <a:gd name="T4" fmla="*/ 0 w 101"/>
                  <a:gd name="T5" fmla="*/ 2 h 87"/>
                  <a:gd name="T6" fmla="*/ 0 w 101"/>
                  <a:gd name="T7" fmla="*/ 85 h 87"/>
                  <a:gd name="T8" fmla="*/ 2 w 101"/>
                  <a:gd name="T9" fmla="*/ 87 h 87"/>
                  <a:gd name="T10" fmla="*/ 99 w 101"/>
                  <a:gd name="T11" fmla="*/ 87 h 87"/>
                  <a:gd name="T12" fmla="*/ 101 w 101"/>
                  <a:gd name="T13" fmla="*/ 85 h 87"/>
                  <a:gd name="T14" fmla="*/ 101 w 101"/>
                  <a:gd name="T15" fmla="*/ 2 h 87"/>
                  <a:gd name="T16" fmla="*/ 99 w 101"/>
                  <a:gd name="T17" fmla="*/ 0 h 87"/>
                  <a:gd name="T18" fmla="*/ 94 w 101"/>
                  <a:gd name="T19" fmla="*/ 64 h 87"/>
                  <a:gd name="T20" fmla="*/ 10 w 101"/>
                  <a:gd name="T21" fmla="*/ 64 h 87"/>
                  <a:gd name="T22" fmla="*/ 10 w 101"/>
                  <a:gd name="T23" fmla="*/ 9 h 87"/>
                  <a:gd name="T24" fmla="*/ 94 w 101"/>
                  <a:gd name="T25" fmla="*/ 9 h 87"/>
                  <a:gd name="T26" fmla="*/ 94 w 101"/>
                  <a:gd name="T27" fmla="*/ 6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7">
                    <a:moveTo>
                      <a:pt x="99" y="0"/>
                    </a:moveTo>
                    <a:cubicBezTo>
                      <a:pt x="2" y="0"/>
                      <a:pt x="2" y="0"/>
                      <a:pt x="2" y="0"/>
                    </a:cubicBezTo>
                    <a:cubicBezTo>
                      <a:pt x="1" y="0"/>
                      <a:pt x="0" y="1"/>
                      <a:pt x="0" y="2"/>
                    </a:cubicBezTo>
                    <a:cubicBezTo>
                      <a:pt x="0" y="85"/>
                      <a:pt x="0" y="85"/>
                      <a:pt x="0" y="85"/>
                    </a:cubicBezTo>
                    <a:cubicBezTo>
                      <a:pt x="0" y="86"/>
                      <a:pt x="1" y="87"/>
                      <a:pt x="2" y="87"/>
                    </a:cubicBezTo>
                    <a:cubicBezTo>
                      <a:pt x="99" y="87"/>
                      <a:pt x="99" y="87"/>
                      <a:pt x="99" y="87"/>
                    </a:cubicBezTo>
                    <a:cubicBezTo>
                      <a:pt x="100" y="87"/>
                      <a:pt x="101" y="86"/>
                      <a:pt x="101" y="85"/>
                    </a:cubicBezTo>
                    <a:cubicBezTo>
                      <a:pt x="101" y="2"/>
                      <a:pt x="101" y="2"/>
                      <a:pt x="101" y="2"/>
                    </a:cubicBezTo>
                    <a:cubicBezTo>
                      <a:pt x="101" y="1"/>
                      <a:pt x="100" y="0"/>
                      <a:pt x="99" y="0"/>
                    </a:cubicBezTo>
                    <a:close/>
                    <a:moveTo>
                      <a:pt x="94" y="64"/>
                    </a:moveTo>
                    <a:cubicBezTo>
                      <a:pt x="10" y="64"/>
                      <a:pt x="10" y="64"/>
                      <a:pt x="10" y="64"/>
                    </a:cubicBezTo>
                    <a:cubicBezTo>
                      <a:pt x="10" y="9"/>
                      <a:pt x="10" y="9"/>
                      <a:pt x="10" y="9"/>
                    </a:cubicBezTo>
                    <a:cubicBezTo>
                      <a:pt x="94" y="9"/>
                      <a:pt x="94" y="9"/>
                      <a:pt x="94" y="9"/>
                    </a:cubicBezTo>
                    <a:lnTo>
                      <a:pt x="9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49" name="组合 48"/>
          <p:cNvGrpSpPr/>
          <p:nvPr/>
        </p:nvGrpSpPr>
        <p:grpSpPr>
          <a:xfrm>
            <a:off x="7320861" y="2133366"/>
            <a:ext cx="1106281" cy="1106281"/>
            <a:chOff x="7320861" y="2133366"/>
            <a:chExt cx="1106281" cy="1106281"/>
          </a:xfrm>
        </p:grpSpPr>
        <p:sp>
          <p:nvSpPr>
            <p:cNvPr id="68" name="Oval 10"/>
            <p:cNvSpPr/>
            <p:nvPr/>
          </p:nvSpPr>
          <p:spPr>
            <a:xfrm>
              <a:off x="7320861" y="2133366"/>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8" name="Group 25"/>
            <p:cNvGrpSpPr/>
            <p:nvPr/>
          </p:nvGrpSpPr>
          <p:grpSpPr>
            <a:xfrm>
              <a:off x="7662224" y="2474729"/>
              <a:ext cx="423552" cy="423552"/>
              <a:chOff x="2522538" y="2613025"/>
              <a:chExt cx="288925" cy="288925"/>
            </a:xfrm>
            <a:solidFill>
              <a:srgbClr val="002060"/>
            </a:solidFill>
          </p:grpSpPr>
          <p:sp>
            <p:nvSpPr>
              <p:cNvPr id="79" name="Freeform 104"/>
              <p:cNvSpPr>
                <a:spLocks noEditPoints="1"/>
              </p:cNvSpPr>
              <p:nvPr/>
            </p:nvSpPr>
            <p:spPr bwMode="auto">
              <a:xfrm>
                <a:off x="2679700" y="2613025"/>
                <a:ext cx="131763" cy="128588"/>
              </a:xfrm>
              <a:custGeom>
                <a:avLst/>
                <a:gdLst>
                  <a:gd name="T0" fmla="*/ 0 w 83"/>
                  <a:gd name="T1" fmla="*/ 0 h 81"/>
                  <a:gd name="T2" fmla="*/ 0 w 83"/>
                  <a:gd name="T3" fmla="*/ 81 h 81"/>
                  <a:gd name="T4" fmla="*/ 83 w 83"/>
                  <a:gd name="T5" fmla="*/ 81 h 81"/>
                  <a:gd name="T6" fmla="*/ 83 w 83"/>
                  <a:gd name="T7" fmla="*/ 0 h 81"/>
                  <a:gd name="T8" fmla="*/ 0 w 83"/>
                  <a:gd name="T9" fmla="*/ 0 h 81"/>
                  <a:gd name="T10" fmla="*/ 75 w 83"/>
                  <a:gd name="T11" fmla="*/ 50 h 81"/>
                  <a:gd name="T12" fmla="*/ 52 w 83"/>
                  <a:gd name="T13" fmla="*/ 50 h 81"/>
                  <a:gd name="T14" fmla="*/ 52 w 83"/>
                  <a:gd name="T15" fmla="*/ 73 h 81"/>
                  <a:gd name="T16" fmla="*/ 32 w 83"/>
                  <a:gd name="T17" fmla="*/ 73 h 81"/>
                  <a:gd name="T18" fmla="*/ 32 w 83"/>
                  <a:gd name="T19" fmla="*/ 50 h 81"/>
                  <a:gd name="T20" fmla="*/ 9 w 83"/>
                  <a:gd name="T21" fmla="*/ 50 h 81"/>
                  <a:gd name="T22" fmla="*/ 9 w 83"/>
                  <a:gd name="T23" fmla="*/ 30 h 81"/>
                  <a:gd name="T24" fmla="*/ 32 w 83"/>
                  <a:gd name="T25" fmla="*/ 30 h 81"/>
                  <a:gd name="T26" fmla="*/ 32 w 83"/>
                  <a:gd name="T27" fmla="*/ 7 h 81"/>
                  <a:gd name="T28" fmla="*/ 52 w 83"/>
                  <a:gd name="T29" fmla="*/ 7 h 81"/>
                  <a:gd name="T30" fmla="*/ 52 w 83"/>
                  <a:gd name="T31" fmla="*/ 30 h 81"/>
                  <a:gd name="T32" fmla="*/ 75 w 83"/>
                  <a:gd name="T33" fmla="*/ 30 h 81"/>
                  <a:gd name="T34" fmla="*/ 75 w 83"/>
                  <a:gd name="T35"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81">
                    <a:moveTo>
                      <a:pt x="0" y="0"/>
                    </a:moveTo>
                    <a:lnTo>
                      <a:pt x="0" y="81"/>
                    </a:lnTo>
                    <a:lnTo>
                      <a:pt x="83" y="81"/>
                    </a:lnTo>
                    <a:lnTo>
                      <a:pt x="83" y="0"/>
                    </a:lnTo>
                    <a:lnTo>
                      <a:pt x="0" y="0"/>
                    </a:lnTo>
                    <a:close/>
                    <a:moveTo>
                      <a:pt x="75" y="50"/>
                    </a:moveTo>
                    <a:lnTo>
                      <a:pt x="52" y="50"/>
                    </a:lnTo>
                    <a:lnTo>
                      <a:pt x="52" y="73"/>
                    </a:lnTo>
                    <a:lnTo>
                      <a:pt x="32" y="73"/>
                    </a:lnTo>
                    <a:lnTo>
                      <a:pt x="32" y="50"/>
                    </a:lnTo>
                    <a:lnTo>
                      <a:pt x="9" y="50"/>
                    </a:lnTo>
                    <a:lnTo>
                      <a:pt x="9" y="30"/>
                    </a:lnTo>
                    <a:lnTo>
                      <a:pt x="32" y="30"/>
                    </a:lnTo>
                    <a:lnTo>
                      <a:pt x="32" y="7"/>
                    </a:lnTo>
                    <a:lnTo>
                      <a:pt x="52" y="7"/>
                    </a:lnTo>
                    <a:lnTo>
                      <a:pt x="52" y="30"/>
                    </a:lnTo>
                    <a:lnTo>
                      <a:pt x="75" y="30"/>
                    </a:lnTo>
                    <a:lnTo>
                      <a:pt x="7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0" name="Freeform 105"/>
              <p:cNvSpPr>
                <a:spLocks noEditPoints="1"/>
              </p:cNvSpPr>
              <p:nvPr/>
            </p:nvSpPr>
            <p:spPr bwMode="auto">
              <a:xfrm>
                <a:off x="2522538" y="2613025"/>
                <a:ext cx="131763" cy="128588"/>
              </a:xfrm>
              <a:custGeom>
                <a:avLst/>
                <a:gdLst>
                  <a:gd name="T0" fmla="*/ 0 w 83"/>
                  <a:gd name="T1" fmla="*/ 81 h 81"/>
                  <a:gd name="T2" fmla="*/ 83 w 83"/>
                  <a:gd name="T3" fmla="*/ 81 h 81"/>
                  <a:gd name="T4" fmla="*/ 83 w 83"/>
                  <a:gd name="T5" fmla="*/ 0 h 81"/>
                  <a:gd name="T6" fmla="*/ 0 w 83"/>
                  <a:gd name="T7" fmla="*/ 0 h 81"/>
                  <a:gd name="T8" fmla="*/ 0 w 83"/>
                  <a:gd name="T9" fmla="*/ 81 h 81"/>
                  <a:gd name="T10" fmla="*/ 19 w 83"/>
                  <a:gd name="T11" fmla="*/ 30 h 81"/>
                  <a:gd name="T12" fmla="*/ 70 w 83"/>
                  <a:gd name="T13" fmla="*/ 30 h 81"/>
                  <a:gd name="T14" fmla="*/ 70 w 83"/>
                  <a:gd name="T15" fmla="*/ 50 h 81"/>
                  <a:gd name="T16" fmla="*/ 19 w 83"/>
                  <a:gd name="T17" fmla="*/ 50 h 81"/>
                  <a:gd name="T18" fmla="*/ 19 w 83"/>
                  <a:gd name="T19"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1">
                    <a:moveTo>
                      <a:pt x="0" y="81"/>
                    </a:moveTo>
                    <a:lnTo>
                      <a:pt x="83" y="81"/>
                    </a:lnTo>
                    <a:lnTo>
                      <a:pt x="83" y="0"/>
                    </a:lnTo>
                    <a:lnTo>
                      <a:pt x="0" y="0"/>
                    </a:lnTo>
                    <a:lnTo>
                      <a:pt x="0" y="81"/>
                    </a:lnTo>
                    <a:close/>
                    <a:moveTo>
                      <a:pt x="19" y="30"/>
                    </a:moveTo>
                    <a:lnTo>
                      <a:pt x="70" y="30"/>
                    </a:lnTo>
                    <a:lnTo>
                      <a:pt x="70" y="50"/>
                    </a:lnTo>
                    <a:lnTo>
                      <a:pt x="19" y="50"/>
                    </a:lnTo>
                    <a:lnTo>
                      <a:pt x="19"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1" name="Freeform 106"/>
              <p:cNvSpPr>
                <a:spLocks noEditPoints="1"/>
              </p:cNvSpPr>
              <p:nvPr/>
            </p:nvSpPr>
            <p:spPr bwMode="auto">
              <a:xfrm>
                <a:off x="2679700" y="2765425"/>
                <a:ext cx="131763" cy="136525"/>
              </a:xfrm>
              <a:custGeom>
                <a:avLst/>
                <a:gdLst>
                  <a:gd name="T0" fmla="*/ 0 w 83"/>
                  <a:gd name="T1" fmla="*/ 86 h 86"/>
                  <a:gd name="T2" fmla="*/ 83 w 83"/>
                  <a:gd name="T3" fmla="*/ 86 h 86"/>
                  <a:gd name="T4" fmla="*/ 83 w 83"/>
                  <a:gd name="T5" fmla="*/ 0 h 86"/>
                  <a:gd name="T6" fmla="*/ 0 w 83"/>
                  <a:gd name="T7" fmla="*/ 0 h 86"/>
                  <a:gd name="T8" fmla="*/ 0 w 83"/>
                  <a:gd name="T9" fmla="*/ 86 h 86"/>
                  <a:gd name="T10" fmla="*/ 17 w 83"/>
                  <a:gd name="T11" fmla="*/ 18 h 86"/>
                  <a:gd name="T12" fmla="*/ 66 w 83"/>
                  <a:gd name="T13" fmla="*/ 18 h 86"/>
                  <a:gd name="T14" fmla="*/ 66 w 83"/>
                  <a:gd name="T15" fmla="*/ 38 h 86"/>
                  <a:gd name="T16" fmla="*/ 17 w 83"/>
                  <a:gd name="T17" fmla="*/ 38 h 86"/>
                  <a:gd name="T18" fmla="*/ 17 w 83"/>
                  <a:gd name="T19" fmla="*/ 18 h 86"/>
                  <a:gd name="T20" fmla="*/ 17 w 83"/>
                  <a:gd name="T21" fmla="*/ 51 h 86"/>
                  <a:gd name="T22" fmla="*/ 66 w 83"/>
                  <a:gd name="T23" fmla="*/ 51 h 86"/>
                  <a:gd name="T24" fmla="*/ 66 w 83"/>
                  <a:gd name="T25" fmla="*/ 71 h 86"/>
                  <a:gd name="T26" fmla="*/ 17 w 83"/>
                  <a:gd name="T27" fmla="*/ 71 h 86"/>
                  <a:gd name="T28" fmla="*/ 17 w 83"/>
                  <a:gd name="T29"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86">
                    <a:moveTo>
                      <a:pt x="0" y="86"/>
                    </a:moveTo>
                    <a:lnTo>
                      <a:pt x="83" y="86"/>
                    </a:lnTo>
                    <a:lnTo>
                      <a:pt x="83" y="0"/>
                    </a:lnTo>
                    <a:lnTo>
                      <a:pt x="0" y="0"/>
                    </a:lnTo>
                    <a:lnTo>
                      <a:pt x="0" y="86"/>
                    </a:lnTo>
                    <a:close/>
                    <a:moveTo>
                      <a:pt x="17" y="18"/>
                    </a:moveTo>
                    <a:lnTo>
                      <a:pt x="66" y="18"/>
                    </a:lnTo>
                    <a:lnTo>
                      <a:pt x="66" y="38"/>
                    </a:lnTo>
                    <a:lnTo>
                      <a:pt x="17" y="38"/>
                    </a:lnTo>
                    <a:lnTo>
                      <a:pt x="17" y="18"/>
                    </a:lnTo>
                    <a:close/>
                    <a:moveTo>
                      <a:pt x="17" y="51"/>
                    </a:moveTo>
                    <a:lnTo>
                      <a:pt x="66" y="51"/>
                    </a:lnTo>
                    <a:lnTo>
                      <a:pt x="66" y="71"/>
                    </a:lnTo>
                    <a:lnTo>
                      <a:pt x="17" y="71"/>
                    </a:lnTo>
                    <a:lnTo>
                      <a:pt x="17"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2" name="Freeform 107"/>
              <p:cNvSpPr>
                <a:spLocks noEditPoints="1"/>
              </p:cNvSpPr>
              <p:nvPr/>
            </p:nvSpPr>
            <p:spPr bwMode="auto">
              <a:xfrm>
                <a:off x="2522538" y="2765425"/>
                <a:ext cx="131763" cy="136525"/>
              </a:xfrm>
              <a:custGeom>
                <a:avLst/>
                <a:gdLst>
                  <a:gd name="T0" fmla="*/ 0 w 50"/>
                  <a:gd name="T1" fmla="*/ 52 h 52"/>
                  <a:gd name="T2" fmla="*/ 50 w 50"/>
                  <a:gd name="T3" fmla="*/ 52 h 52"/>
                  <a:gd name="T4" fmla="*/ 50 w 50"/>
                  <a:gd name="T5" fmla="*/ 0 h 52"/>
                  <a:gd name="T6" fmla="*/ 0 w 50"/>
                  <a:gd name="T7" fmla="*/ 0 h 52"/>
                  <a:gd name="T8" fmla="*/ 0 w 50"/>
                  <a:gd name="T9" fmla="*/ 52 h 52"/>
                  <a:gd name="T10" fmla="*/ 7 w 50"/>
                  <a:gd name="T11" fmla="*/ 15 h 52"/>
                  <a:gd name="T12" fmla="*/ 14 w 50"/>
                  <a:gd name="T13" fmla="*/ 8 h 52"/>
                  <a:gd name="T14" fmla="*/ 25 w 50"/>
                  <a:gd name="T15" fmla="*/ 19 h 52"/>
                  <a:gd name="T16" fmla="*/ 36 w 50"/>
                  <a:gd name="T17" fmla="*/ 8 h 52"/>
                  <a:gd name="T18" fmla="*/ 43 w 50"/>
                  <a:gd name="T19" fmla="*/ 15 h 52"/>
                  <a:gd name="T20" fmla="*/ 32 w 50"/>
                  <a:gd name="T21" fmla="*/ 26 h 52"/>
                  <a:gd name="T22" fmla="*/ 43 w 50"/>
                  <a:gd name="T23" fmla="*/ 37 h 52"/>
                  <a:gd name="T24" fmla="*/ 36 w 50"/>
                  <a:gd name="T25" fmla="*/ 44 h 52"/>
                  <a:gd name="T26" fmla="*/ 25 w 50"/>
                  <a:gd name="T27" fmla="*/ 33 h 52"/>
                  <a:gd name="T28" fmla="*/ 14 w 50"/>
                  <a:gd name="T29" fmla="*/ 44 h 52"/>
                  <a:gd name="T30" fmla="*/ 7 w 50"/>
                  <a:gd name="T31" fmla="*/ 37 h 52"/>
                  <a:gd name="T32" fmla="*/ 18 w 50"/>
                  <a:gd name="T33" fmla="*/ 26 h 52"/>
                  <a:gd name="T34" fmla="*/ 7 w 50"/>
                  <a:gd name="T35"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2">
                    <a:moveTo>
                      <a:pt x="0" y="52"/>
                    </a:moveTo>
                    <a:cubicBezTo>
                      <a:pt x="50" y="52"/>
                      <a:pt x="50" y="52"/>
                      <a:pt x="50" y="52"/>
                    </a:cubicBezTo>
                    <a:cubicBezTo>
                      <a:pt x="50" y="0"/>
                      <a:pt x="50" y="0"/>
                      <a:pt x="50" y="0"/>
                    </a:cubicBezTo>
                    <a:cubicBezTo>
                      <a:pt x="0" y="0"/>
                      <a:pt x="0" y="0"/>
                      <a:pt x="0" y="0"/>
                    </a:cubicBezTo>
                    <a:lnTo>
                      <a:pt x="0" y="52"/>
                    </a:lnTo>
                    <a:close/>
                    <a:moveTo>
                      <a:pt x="7" y="15"/>
                    </a:moveTo>
                    <a:cubicBezTo>
                      <a:pt x="14" y="8"/>
                      <a:pt x="14" y="8"/>
                      <a:pt x="14" y="8"/>
                    </a:cubicBezTo>
                    <a:cubicBezTo>
                      <a:pt x="14" y="8"/>
                      <a:pt x="24" y="19"/>
                      <a:pt x="25" y="19"/>
                    </a:cubicBezTo>
                    <a:cubicBezTo>
                      <a:pt x="26" y="19"/>
                      <a:pt x="36" y="8"/>
                      <a:pt x="36" y="8"/>
                    </a:cubicBezTo>
                    <a:cubicBezTo>
                      <a:pt x="43" y="15"/>
                      <a:pt x="43" y="15"/>
                      <a:pt x="43" y="15"/>
                    </a:cubicBezTo>
                    <a:cubicBezTo>
                      <a:pt x="43" y="15"/>
                      <a:pt x="32" y="25"/>
                      <a:pt x="32" y="26"/>
                    </a:cubicBezTo>
                    <a:cubicBezTo>
                      <a:pt x="32" y="27"/>
                      <a:pt x="43" y="37"/>
                      <a:pt x="43" y="37"/>
                    </a:cubicBezTo>
                    <a:cubicBezTo>
                      <a:pt x="36" y="44"/>
                      <a:pt x="36" y="44"/>
                      <a:pt x="36" y="44"/>
                    </a:cubicBezTo>
                    <a:cubicBezTo>
                      <a:pt x="36" y="44"/>
                      <a:pt x="26" y="33"/>
                      <a:pt x="25" y="33"/>
                    </a:cubicBezTo>
                    <a:cubicBezTo>
                      <a:pt x="24" y="33"/>
                      <a:pt x="14" y="44"/>
                      <a:pt x="14" y="44"/>
                    </a:cubicBezTo>
                    <a:cubicBezTo>
                      <a:pt x="7" y="37"/>
                      <a:pt x="7" y="37"/>
                      <a:pt x="7" y="37"/>
                    </a:cubicBezTo>
                    <a:cubicBezTo>
                      <a:pt x="7" y="37"/>
                      <a:pt x="18" y="27"/>
                      <a:pt x="18" y="26"/>
                    </a:cubicBezTo>
                    <a:cubicBezTo>
                      <a:pt x="18" y="25"/>
                      <a:pt x="7" y="15"/>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48" name="组合 47"/>
          <p:cNvGrpSpPr/>
          <p:nvPr/>
        </p:nvGrpSpPr>
        <p:grpSpPr>
          <a:xfrm>
            <a:off x="4984061" y="2108201"/>
            <a:ext cx="1106281" cy="1106281"/>
            <a:chOff x="4984061" y="2108201"/>
            <a:chExt cx="1106281" cy="1106281"/>
          </a:xfrm>
        </p:grpSpPr>
        <p:sp>
          <p:nvSpPr>
            <p:cNvPr id="66" name="Oval 7"/>
            <p:cNvSpPr/>
            <p:nvPr/>
          </p:nvSpPr>
          <p:spPr>
            <a:xfrm>
              <a:off x="4984061" y="2108201"/>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3" name="Group 30"/>
            <p:cNvGrpSpPr/>
            <p:nvPr/>
          </p:nvGrpSpPr>
          <p:grpSpPr>
            <a:xfrm>
              <a:off x="5276851" y="2438578"/>
              <a:ext cx="520700" cy="444501"/>
              <a:chOff x="3440113" y="1050925"/>
              <a:chExt cx="390525" cy="333376"/>
            </a:xfrm>
            <a:solidFill>
              <a:srgbClr val="002060"/>
            </a:solidFill>
          </p:grpSpPr>
          <p:sp>
            <p:nvSpPr>
              <p:cNvPr id="84"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5"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86"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7"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8"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9"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sp>
        <p:nvSpPr>
          <p:cNvPr id="135" name="Text Box 10"/>
          <p:cNvSpPr txBox="1">
            <a:spLocks noChangeArrowheads="1"/>
          </p:cNvSpPr>
          <p:nvPr/>
        </p:nvSpPr>
        <p:spPr bwMode="auto">
          <a:xfrm>
            <a:off x="6807201" y="3433177"/>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endParaRPr lang="zh-CN" altLang="en-US" sz="16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36" name="Text Box 10"/>
          <p:cNvSpPr txBox="1">
            <a:spLocks noChangeArrowheads="1"/>
          </p:cNvSpPr>
          <p:nvPr/>
        </p:nvSpPr>
        <p:spPr bwMode="auto">
          <a:xfrm>
            <a:off x="9144001" y="3433177"/>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endParaRPr lang="zh-CN" altLang="en-US" sz="16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51" name="组合 50"/>
          <p:cNvGrpSpPr/>
          <p:nvPr/>
        </p:nvGrpSpPr>
        <p:grpSpPr>
          <a:xfrm>
            <a:off x="4368801" y="4764791"/>
            <a:ext cx="3414919" cy="1335740"/>
            <a:chOff x="4368801" y="4749801"/>
            <a:chExt cx="3414919" cy="1335740"/>
          </a:xfrm>
        </p:grpSpPr>
        <p:sp>
          <p:nvSpPr>
            <p:cNvPr id="73" name="Rectangle 20"/>
            <p:cNvSpPr/>
            <p:nvPr/>
          </p:nvSpPr>
          <p:spPr>
            <a:xfrm>
              <a:off x="4368801" y="4749801"/>
              <a:ext cx="3414919" cy="133574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矩形 46"/>
            <p:cNvSpPr/>
            <p:nvPr/>
          </p:nvSpPr>
          <p:spPr>
            <a:xfrm>
              <a:off x="4428067" y="4879062"/>
              <a:ext cx="3234157" cy="1077218"/>
            </a:xfrm>
            <a:prstGeom prst="rect">
              <a:avLst/>
            </a:prstGeom>
          </p:spPr>
          <p:txBody>
            <a:bodyPr wrap="square">
              <a:spAutoFit/>
            </a:bodyPr>
            <a:lstStyle/>
            <a:p>
              <a:pPr defTabSz="1450340"/>
              <a:r>
                <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endPar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grpSp>
      <p:grpSp>
        <p:nvGrpSpPr>
          <p:cNvPr id="52" name="组合 51"/>
          <p:cNvGrpSpPr/>
          <p:nvPr/>
        </p:nvGrpSpPr>
        <p:grpSpPr>
          <a:xfrm>
            <a:off x="7924801" y="4764791"/>
            <a:ext cx="3414919" cy="1335740"/>
            <a:chOff x="7924801" y="4749801"/>
            <a:chExt cx="3414919" cy="1335740"/>
          </a:xfrm>
        </p:grpSpPr>
        <p:sp>
          <p:nvSpPr>
            <p:cNvPr id="71" name="Rectangle 18"/>
            <p:cNvSpPr/>
            <p:nvPr/>
          </p:nvSpPr>
          <p:spPr>
            <a:xfrm>
              <a:off x="7924801" y="4749801"/>
              <a:ext cx="3414919" cy="133574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7" name="矩形 136"/>
            <p:cNvSpPr/>
            <p:nvPr/>
          </p:nvSpPr>
          <p:spPr>
            <a:xfrm>
              <a:off x="8015181" y="4879062"/>
              <a:ext cx="3234157" cy="1077218"/>
            </a:xfrm>
            <a:prstGeom prst="rect">
              <a:avLst/>
            </a:prstGeom>
          </p:spPr>
          <p:txBody>
            <a:bodyPr wrap="square">
              <a:spAutoFit/>
            </a:bodyPr>
            <a:lstStyle/>
            <a:p>
              <a:pPr defTabSz="1450340"/>
              <a:r>
                <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endPar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grpSp>
    </p:spTree>
  </p:cSld>
  <p:clrMapOvr>
    <a:masterClrMapping/>
  </p:clrMapOvr>
  <p:transition spd="slow" advClick="0" advTm="1000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2" presetClass="entr" presetSubtype="2" fill="hold" nodeType="afterEffect" p14:presetBounceEnd="40000">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14:bounceEnd="40000">
                                          <p:cBhvr additive="base">
                                            <p:cTn id="25" dur="500" fill="hold"/>
                                            <p:tgtEl>
                                              <p:spTgt spid="48"/>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40000">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14:bounceEnd="40000">
                                          <p:cBhvr additive="base">
                                            <p:cTn id="29" dur="500" fill="hold"/>
                                            <p:tgtEl>
                                              <p:spTgt spid="49"/>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40000">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14:bounceEnd="40000">
                                          <p:cBhvr additive="base">
                                            <p:cTn id="33" dur="500" fill="hold"/>
                                            <p:tgtEl>
                                              <p:spTgt spid="50"/>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50"/>
                                            </p:tgtEl>
                                            <p:attrNameLst>
                                              <p:attrName>ppt_y</p:attrName>
                                            </p:attrNameLst>
                                          </p:cBhvr>
                                          <p:tavLst>
                                            <p:tav tm="0">
                                              <p:val>
                                                <p:strVal val="#ppt_y"/>
                                              </p:val>
                                            </p:tav>
                                            <p:tav tm="100000">
                                              <p:val>
                                                <p:strVal val="#ppt_y"/>
                                              </p:val>
                                            </p:tav>
                                          </p:tavLst>
                                        </p:anim>
                                      </p:childTnLst>
                                    </p:cTn>
                                  </p:par>
                                </p:childTnLst>
                              </p:cTn>
                            </p:par>
                            <p:par>
                              <p:cTn id="35" fill="hold">
                                <p:stCondLst>
                                  <p:cond delay="2450"/>
                                </p:stCondLst>
                                <p:childTnLst>
                                  <p:par>
                                    <p:cTn id="36" presetID="42" presetClass="entr" presetSubtype="0"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anim calcmode="lin" valueType="num">
                                          <p:cBhvr>
                                            <p:cTn id="39" dur="500" fill="hold"/>
                                            <p:tgtEl>
                                              <p:spTgt spid="65"/>
                                            </p:tgtEl>
                                            <p:attrNameLst>
                                              <p:attrName>ppt_x</p:attrName>
                                            </p:attrNameLst>
                                          </p:cBhvr>
                                          <p:tavLst>
                                            <p:tav tm="0">
                                              <p:val>
                                                <p:strVal val="#ppt_x"/>
                                              </p:val>
                                            </p:tav>
                                            <p:tav tm="100000">
                                              <p:val>
                                                <p:strVal val="#ppt_x"/>
                                              </p:val>
                                            </p:tav>
                                          </p:tavLst>
                                        </p:anim>
                                        <p:anim calcmode="lin" valueType="num">
                                          <p:cBhvr>
                                            <p:cTn id="40" dur="500" fill="hold"/>
                                            <p:tgtEl>
                                              <p:spTgt spid="6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anim calcmode="lin" valueType="num">
                                          <p:cBhvr>
                                            <p:cTn id="44" dur="500" fill="hold"/>
                                            <p:tgtEl>
                                              <p:spTgt spid="135"/>
                                            </p:tgtEl>
                                            <p:attrNameLst>
                                              <p:attrName>ppt_x</p:attrName>
                                            </p:attrNameLst>
                                          </p:cBhvr>
                                          <p:tavLst>
                                            <p:tav tm="0">
                                              <p:val>
                                                <p:strVal val="#ppt_x"/>
                                              </p:val>
                                            </p:tav>
                                            <p:tav tm="100000">
                                              <p:val>
                                                <p:strVal val="#ppt_x"/>
                                              </p:val>
                                            </p:tav>
                                          </p:tavLst>
                                        </p:anim>
                                        <p:anim calcmode="lin" valueType="num">
                                          <p:cBhvr>
                                            <p:cTn id="45" dur="500" fill="hold"/>
                                            <p:tgtEl>
                                              <p:spTgt spid="13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136"/>
                                            </p:tgtEl>
                                            <p:attrNameLst>
                                              <p:attrName>style.visibility</p:attrName>
                                            </p:attrNameLst>
                                          </p:cBhvr>
                                          <p:to>
                                            <p:strVal val="visible"/>
                                          </p:to>
                                        </p:set>
                                        <p:animEffect transition="in" filter="fade">
                                          <p:cBhvr>
                                            <p:cTn id="48" dur="500"/>
                                            <p:tgtEl>
                                              <p:spTgt spid="136"/>
                                            </p:tgtEl>
                                          </p:cBhvr>
                                        </p:animEffect>
                                        <p:anim calcmode="lin" valueType="num">
                                          <p:cBhvr>
                                            <p:cTn id="49" dur="500" fill="hold"/>
                                            <p:tgtEl>
                                              <p:spTgt spid="136"/>
                                            </p:tgtEl>
                                            <p:attrNameLst>
                                              <p:attrName>ppt_x</p:attrName>
                                            </p:attrNameLst>
                                          </p:cBhvr>
                                          <p:tavLst>
                                            <p:tav tm="0">
                                              <p:val>
                                                <p:strVal val="#ppt_x"/>
                                              </p:val>
                                            </p:tav>
                                            <p:tav tm="100000">
                                              <p:val>
                                                <p:strVal val="#ppt_x"/>
                                              </p:val>
                                            </p:tav>
                                          </p:tavLst>
                                        </p:anim>
                                        <p:anim calcmode="lin" valueType="num">
                                          <p:cBhvr>
                                            <p:cTn id="50" dur="500" fill="hold"/>
                                            <p:tgtEl>
                                              <p:spTgt spid="136"/>
                                            </p:tgtEl>
                                            <p:attrNameLst>
                                              <p:attrName>ppt_y</p:attrName>
                                            </p:attrNameLst>
                                          </p:cBhvr>
                                          <p:tavLst>
                                            <p:tav tm="0">
                                              <p:val>
                                                <p:strVal val="#ppt_y+.1"/>
                                              </p:val>
                                            </p:tav>
                                            <p:tav tm="100000">
                                              <p:val>
                                                <p:strVal val="#ppt_y"/>
                                              </p:val>
                                            </p:tav>
                                          </p:tavLst>
                                        </p:anim>
                                      </p:childTnLst>
                                    </p:cTn>
                                  </p:par>
                                </p:childTnLst>
                              </p:cTn>
                            </p:par>
                            <p:par>
                              <p:cTn id="51" fill="hold">
                                <p:stCondLst>
                                  <p:cond delay="295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par>
                              <p:cTn id="58" fill="hold">
                                <p:stCondLst>
                                  <p:cond delay="3450"/>
                                </p:stCondLst>
                                <p:childTnLst>
                                  <p:par>
                                    <p:cTn id="59" presetID="53" presetClass="entr" presetSubtype="16" fill="hold" grpId="0" nodeType="afterEffect">
                                      <p:stCondLst>
                                        <p:cond delay="0"/>
                                      </p:stCondLst>
                                      <p:iterate type="lt">
                                        <p:tmPct val="5000"/>
                                      </p:iterate>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2" grpId="0"/>
          <p:bldP spid="65" grpId="0"/>
          <p:bldP spid="135" grpId="0"/>
          <p:bldP spid="1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2" presetClass="entr" presetSubtype="2"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1+#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1+#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1+#ppt_w/2"/>
                                              </p:val>
                                            </p:tav>
                                            <p:tav tm="100000">
                                              <p:val>
                                                <p:strVal val="#ppt_x"/>
                                              </p:val>
                                            </p:tav>
                                          </p:tavLst>
                                        </p:anim>
                                        <p:anim calcmode="lin" valueType="num">
                                          <p:cBhvr additive="base">
                                            <p:cTn id="34" dur="500" fill="hold"/>
                                            <p:tgtEl>
                                              <p:spTgt spid="50"/>
                                            </p:tgtEl>
                                            <p:attrNameLst>
                                              <p:attrName>ppt_y</p:attrName>
                                            </p:attrNameLst>
                                          </p:cBhvr>
                                          <p:tavLst>
                                            <p:tav tm="0">
                                              <p:val>
                                                <p:strVal val="#ppt_y"/>
                                              </p:val>
                                            </p:tav>
                                            <p:tav tm="100000">
                                              <p:val>
                                                <p:strVal val="#ppt_y"/>
                                              </p:val>
                                            </p:tav>
                                          </p:tavLst>
                                        </p:anim>
                                      </p:childTnLst>
                                    </p:cTn>
                                  </p:par>
                                </p:childTnLst>
                              </p:cTn>
                            </p:par>
                            <p:par>
                              <p:cTn id="35" fill="hold">
                                <p:stCondLst>
                                  <p:cond delay="2450"/>
                                </p:stCondLst>
                                <p:childTnLst>
                                  <p:par>
                                    <p:cTn id="36" presetID="42" presetClass="entr" presetSubtype="0"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anim calcmode="lin" valueType="num">
                                          <p:cBhvr>
                                            <p:cTn id="39" dur="500" fill="hold"/>
                                            <p:tgtEl>
                                              <p:spTgt spid="65"/>
                                            </p:tgtEl>
                                            <p:attrNameLst>
                                              <p:attrName>ppt_x</p:attrName>
                                            </p:attrNameLst>
                                          </p:cBhvr>
                                          <p:tavLst>
                                            <p:tav tm="0">
                                              <p:val>
                                                <p:strVal val="#ppt_x"/>
                                              </p:val>
                                            </p:tav>
                                            <p:tav tm="100000">
                                              <p:val>
                                                <p:strVal val="#ppt_x"/>
                                              </p:val>
                                            </p:tav>
                                          </p:tavLst>
                                        </p:anim>
                                        <p:anim calcmode="lin" valueType="num">
                                          <p:cBhvr>
                                            <p:cTn id="40" dur="500" fill="hold"/>
                                            <p:tgtEl>
                                              <p:spTgt spid="6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anim calcmode="lin" valueType="num">
                                          <p:cBhvr>
                                            <p:cTn id="44" dur="500" fill="hold"/>
                                            <p:tgtEl>
                                              <p:spTgt spid="135"/>
                                            </p:tgtEl>
                                            <p:attrNameLst>
                                              <p:attrName>ppt_x</p:attrName>
                                            </p:attrNameLst>
                                          </p:cBhvr>
                                          <p:tavLst>
                                            <p:tav tm="0">
                                              <p:val>
                                                <p:strVal val="#ppt_x"/>
                                              </p:val>
                                            </p:tav>
                                            <p:tav tm="100000">
                                              <p:val>
                                                <p:strVal val="#ppt_x"/>
                                              </p:val>
                                            </p:tav>
                                          </p:tavLst>
                                        </p:anim>
                                        <p:anim calcmode="lin" valueType="num">
                                          <p:cBhvr>
                                            <p:cTn id="45" dur="500" fill="hold"/>
                                            <p:tgtEl>
                                              <p:spTgt spid="13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136"/>
                                            </p:tgtEl>
                                            <p:attrNameLst>
                                              <p:attrName>style.visibility</p:attrName>
                                            </p:attrNameLst>
                                          </p:cBhvr>
                                          <p:to>
                                            <p:strVal val="visible"/>
                                          </p:to>
                                        </p:set>
                                        <p:animEffect transition="in" filter="fade">
                                          <p:cBhvr>
                                            <p:cTn id="48" dur="500"/>
                                            <p:tgtEl>
                                              <p:spTgt spid="136"/>
                                            </p:tgtEl>
                                          </p:cBhvr>
                                        </p:animEffect>
                                        <p:anim calcmode="lin" valueType="num">
                                          <p:cBhvr>
                                            <p:cTn id="49" dur="500" fill="hold"/>
                                            <p:tgtEl>
                                              <p:spTgt spid="136"/>
                                            </p:tgtEl>
                                            <p:attrNameLst>
                                              <p:attrName>ppt_x</p:attrName>
                                            </p:attrNameLst>
                                          </p:cBhvr>
                                          <p:tavLst>
                                            <p:tav tm="0">
                                              <p:val>
                                                <p:strVal val="#ppt_x"/>
                                              </p:val>
                                            </p:tav>
                                            <p:tav tm="100000">
                                              <p:val>
                                                <p:strVal val="#ppt_x"/>
                                              </p:val>
                                            </p:tav>
                                          </p:tavLst>
                                        </p:anim>
                                        <p:anim calcmode="lin" valueType="num">
                                          <p:cBhvr>
                                            <p:cTn id="50" dur="500" fill="hold"/>
                                            <p:tgtEl>
                                              <p:spTgt spid="136"/>
                                            </p:tgtEl>
                                            <p:attrNameLst>
                                              <p:attrName>ppt_y</p:attrName>
                                            </p:attrNameLst>
                                          </p:cBhvr>
                                          <p:tavLst>
                                            <p:tav tm="0">
                                              <p:val>
                                                <p:strVal val="#ppt_y+.1"/>
                                              </p:val>
                                            </p:tav>
                                            <p:tav tm="100000">
                                              <p:val>
                                                <p:strVal val="#ppt_y"/>
                                              </p:val>
                                            </p:tav>
                                          </p:tavLst>
                                        </p:anim>
                                      </p:childTnLst>
                                    </p:cTn>
                                  </p:par>
                                </p:childTnLst>
                              </p:cTn>
                            </p:par>
                            <p:par>
                              <p:cTn id="51" fill="hold">
                                <p:stCondLst>
                                  <p:cond delay="295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par>
                              <p:cTn id="58" fill="hold">
                                <p:stCondLst>
                                  <p:cond delay="3450"/>
                                </p:stCondLst>
                                <p:childTnLst>
                                  <p:par>
                                    <p:cTn id="59" presetID="53" presetClass="entr" presetSubtype="16" fill="hold" grpId="0" nodeType="afterEffect">
                                      <p:stCondLst>
                                        <p:cond delay="0"/>
                                      </p:stCondLst>
                                      <p:iterate type="lt">
                                        <p:tmPct val="5000"/>
                                      </p:iterate>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2" grpId="0"/>
          <p:bldP spid="65" grpId="0"/>
          <p:bldP spid="135" grpId="0"/>
          <p:bldP spid="13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90" name="Straight Arrow Connector 6"/>
          <p:cNvCxnSpPr/>
          <p:nvPr/>
        </p:nvCxnSpPr>
        <p:spPr>
          <a:xfrm flipV="1">
            <a:off x="6424048" y="1397000"/>
            <a:ext cx="0" cy="546100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Oval 7"/>
          <p:cNvSpPr/>
          <p:nvPr/>
        </p:nvSpPr>
        <p:spPr>
          <a:xfrm>
            <a:off x="6269053" y="21030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2" name="Oval 8"/>
          <p:cNvSpPr/>
          <p:nvPr/>
        </p:nvSpPr>
        <p:spPr>
          <a:xfrm>
            <a:off x="6269053" y="3012213"/>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3" name="Oval 9"/>
          <p:cNvSpPr/>
          <p:nvPr/>
        </p:nvSpPr>
        <p:spPr>
          <a:xfrm>
            <a:off x="6269053" y="3913914"/>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Oval 10"/>
          <p:cNvSpPr/>
          <p:nvPr/>
        </p:nvSpPr>
        <p:spPr>
          <a:xfrm>
            <a:off x="6269053" y="48462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5" name="Oval 11"/>
          <p:cNvSpPr/>
          <p:nvPr/>
        </p:nvSpPr>
        <p:spPr>
          <a:xfrm>
            <a:off x="6269053" y="57606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6" name="Group 12"/>
          <p:cNvGrpSpPr/>
          <p:nvPr/>
        </p:nvGrpSpPr>
        <p:grpSpPr>
          <a:xfrm>
            <a:off x="8256539" y="1803400"/>
            <a:ext cx="650165" cy="662997"/>
            <a:chOff x="7160655" y="2178006"/>
            <a:chExt cx="379359" cy="386846"/>
          </a:xfrm>
          <a:solidFill>
            <a:srgbClr val="4BACC6"/>
          </a:solidFill>
        </p:grpSpPr>
        <p:sp>
          <p:nvSpPr>
            <p:cNvPr id="9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98"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99"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sp>
        <p:nvSpPr>
          <p:cNvPr id="100" name="Freeform 62"/>
          <p:cNvSpPr>
            <a:spLocks noEditPoints="1"/>
          </p:cNvSpPr>
          <p:nvPr/>
        </p:nvSpPr>
        <p:spPr bwMode="auto">
          <a:xfrm>
            <a:off x="4851846" y="2819400"/>
            <a:ext cx="479189" cy="645576"/>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nvGrpSpPr>
          <p:cNvPr id="101" name="Group 17"/>
          <p:cNvGrpSpPr/>
          <p:nvPr/>
        </p:nvGrpSpPr>
        <p:grpSpPr>
          <a:xfrm>
            <a:off x="3202062" y="1397000"/>
            <a:ext cx="689521" cy="607043"/>
            <a:chOff x="6040049" y="4182118"/>
            <a:chExt cx="521619" cy="459224"/>
          </a:xfrm>
          <a:solidFill>
            <a:srgbClr val="45C1A4"/>
          </a:solidFill>
        </p:grpSpPr>
        <p:sp>
          <p:nvSpPr>
            <p:cNvPr id="102"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3"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4"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5"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6"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nvGrpSpPr>
          <p:cNvPr id="107" name="Group 23"/>
          <p:cNvGrpSpPr/>
          <p:nvPr/>
        </p:nvGrpSpPr>
        <p:grpSpPr>
          <a:xfrm>
            <a:off x="3393413" y="4851401"/>
            <a:ext cx="719543" cy="448097"/>
            <a:chOff x="2942785" y="3296116"/>
            <a:chExt cx="416796" cy="259561"/>
          </a:xfrm>
          <a:solidFill>
            <a:srgbClr val="45C1A4"/>
          </a:solidFill>
        </p:grpSpPr>
        <p:sp>
          <p:nvSpPr>
            <p:cNvPr id="108"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9" name="Rectangle 96"/>
            <p:cNvSpPr>
              <a:spLocks noChangeArrowheads="1"/>
            </p:cNvSpPr>
            <p:nvPr/>
          </p:nvSpPr>
          <p:spPr bwMode="auto">
            <a:xfrm>
              <a:off x="3000187" y="3351023"/>
              <a:ext cx="79865" cy="144755"/>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0" name="Rectangle 97"/>
            <p:cNvSpPr>
              <a:spLocks noChangeArrowheads="1"/>
            </p:cNvSpPr>
            <p:nvPr/>
          </p:nvSpPr>
          <p:spPr bwMode="auto">
            <a:xfrm>
              <a:off x="3092532" y="3351023"/>
              <a:ext cx="77370" cy="144755"/>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nvGrpSpPr>
          <p:cNvPr id="111" name="Group 27"/>
          <p:cNvGrpSpPr/>
          <p:nvPr/>
        </p:nvGrpSpPr>
        <p:grpSpPr>
          <a:xfrm>
            <a:off x="8278580" y="4181527"/>
            <a:ext cx="572291" cy="568527"/>
            <a:chOff x="6853673" y="3715407"/>
            <a:chExt cx="379359" cy="376864"/>
          </a:xfrm>
          <a:solidFill>
            <a:srgbClr val="4BACC6"/>
          </a:solidFill>
        </p:grpSpPr>
        <p:sp>
          <p:nvSpPr>
            <p:cNvPr id="11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3" name="Rectangle 151"/>
            <p:cNvSpPr>
              <a:spLocks noChangeArrowheads="1"/>
            </p:cNvSpPr>
            <p:nvPr/>
          </p:nvSpPr>
          <p:spPr bwMode="auto">
            <a:xfrm>
              <a:off x="6998429" y="3987447"/>
              <a:ext cx="22463"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4" name="Rectangle 152"/>
            <p:cNvSpPr>
              <a:spLocks noChangeArrowheads="1"/>
            </p:cNvSpPr>
            <p:nvPr/>
          </p:nvSpPr>
          <p:spPr bwMode="auto">
            <a:xfrm>
              <a:off x="7033370" y="3987447"/>
              <a:ext cx="19966"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5" name="Rectangle 153"/>
            <p:cNvSpPr>
              <a:spLocks noChangeArrowheads="1"/>
            </p:cNvSpPr>
            <p:nvPr/>
          </p:nvSpPr>
          <p:spPr bwMode="auto">
            <a:xfrm>
              <a:off x="7068311" y="3987447"/>
              <a:ext cx="19966"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6"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7"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8"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9"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0"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1" name="Rectangle 159"/>
            <p:cNvSpPr>
              <a:spLocks noChangeArrowheads="1"/>
            </p:cNvSpPr>
            <p:nvPr/>
          </p:nvSpPr>
          <p:spPr bwMode="auto">
            <a:xfrm>
              <a:off x="7040858" y="3750348"/>
              <a:ext cx="7488" cy="2246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2"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3"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4"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5"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6"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7"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8" name="Rectangle 166"/>
            <p:cNvSpPr>
              <a:spLocks noChangeArrowheads="1"/>
            </p:cNvSpPr>
            <p:nvPr/>
          </p:nvSpPr>
          <p:spPr bwMode="auto">
            <a:xfrm>
              <a:off x="6893606" y="3890112"/>
              <a:ext cx="24958" cy="748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9" name="Rectangle 167"/>
            <p:cNvSpPr>
              <a:spLocks noChangeArrowheads="1"/>
            </p:cNvSpPr>
            <p:nvPr/>
          </p:nvSpPr>
          <p:spPr bwMode="auto">
            <a:xfrm>
              <a:off x="7170638" y="3892607"/>
              <a:ext cx="27454" cy="748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cxnSp>
        <p:nvCxnSpPr>
          <p:cNvPr id="130" name="Elbow Connector 2"/>
          <p:cNvCxnSpPr>
            <a:stCxn id="91" idx="2"/>
          </p:cNvCxnSpPr>
          <p:nvPr/>
        </p:nvCxnSpPr>
        <p:spPr>
          <a:xfrm rot="10800000" flipV="1">
            <a:off x="1062015" y="2258004"/>
            <a:ext cx="5207039" cy="363377"/>
          </a:xfrm>
          <a:prstGeom prst="bentConnector3">
            <a:avLst>
              <a:gd name="adj1" fmla="val 4073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1" name="Elbow Connector 58"/>
          <p:cNvCxnSpPr>
            <a:stCxn id="92" idx="6"/>
          </p:cNvCxnSpPr>
          <p:nvPr/>
        </p:nvCxnSpPr>
        <p:spPr>
          <a:xfrm>
            <a:off x="6579045" y="3167210"/>
            <a:ext cx="4800155" cy="377501"/>
          </a:xfrm>
          <a:prstGeom prst="bentConnector3">
            <a:avLst>
              <a:gd name="adj1" fmla="val 31215"/>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2" name="Elbow Connector 61"/>
          <p:cNvCxnSpPr>
            <a:stCxn id="93" idx="2"/>
          </p:cNvCxnSpPr>
          <p:nvPr/>
        </p:nvCxnSpPr>
        <p:spPr>
          <a:xfrm rot="10800000" flipV="1">
            <a:off x="2470487" y="4068910"/>
            <a:ext cx="3798567" cy="319695"/>
          </a:xfrm>
          <a:prstGeom prst="bentConnector3">
            <a:avLst>
              <a:gd name="adj1" fmla="val 17904"/>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Elbow Connector 65"/>
          <p:cNvCxnSpPr>
            <a:stCxn id="94" idx="6"/>
          </p:cNvCxnSpPr>
          <p:nvPr/>
        </p:nvCxnSpPr>
        <p:spPr>
          <a:xfrm>
            <a:off x="6579046" y="5001205"/>
            <a:ext cx="4787677" cy="813327"/>
          </a:xfrm>
          <a:prstGeom prst="bentConnector3">
            <a:avLst>
              <a:gd name="adj1" fmla="val 3196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Elbow Connector 68"/>
          <p:cNvCxnSpPr>
            <a:stCxn id="95" idx="2"/>
          </p:cNvCxnSpPr>
          <p:nvPr/>
        </p:nvCxnSpPr>
        <p:spPr>
          <a:xfrm rot="10800000" flipV="1">
            <a:off x="1062015" y="5915603"/>
            <a:ext cx="5207039" cy="358196"/>
          </a:xfrm>
          <a:prstGeom prst="bentConnector3">
            <a:avLst>
              <a:gd name="adj1" fmla="val 3707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TextBox 13"/>
          <p:cNvSpPr txBox="1">
            <a:spLocks noChangeArrowheads="1"/>
          </p:cNvSpPr>
          <p:nvPr/>
        </p:nvSpPr>
        <p:spPr bwMode="auto">
          <a:xfrm>
            <a:off x="1524090" y="1631396"/>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13"/>
          <p:cNvSpPr txBox="1">
            <a:spLocks noChangeArrowheads="1"/>
          </p:cNvSpPr>
          <p:nvPr/>
        </p:nvSpPr>
        <p:spPr bwMode="auto">
          <a:xfrm>
            <a:off x="1062014" y="2074061"/>
            <a:ext cx="2333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0" name="TextBox 13"/>
          <p:cNvSpPr txBox="1">
            <a:spLocks noChangeArrowheads="1"/>
          </p:cNvSpPr>
          <p:nvPr/>
        </p:nvSpPr>
        <p:spPr bwMode="auto">
          <a:xfrm>
            <a:off x="9090631" y="1966764"/>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13"/>
          <p:cNvSpPr txBox="1">
            <a:spLocks noChangeArrowheads="1"/>
          </p:cNvSpPr>
          <p:nvPr/>
        </p:nvSpPr>
        <p:spPr bwMode="auto">
          <a:xfrm>
            <a:off x="8735141" y="2541234"/>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2" name="TextBox 13"/>
          <p:cNvSpPr txBox="1">
            <a:spLocks noChangeArrowheads="1"/>
          </p:cNvSpPr>
          <p:nvPr/>
        </p:nvSpPr>
        <p:spPr bwMode="auto">
          <a:xfrm>
            <a:off x="3323237" y="3176688"/>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TextBox 13"/>
          <p:cNvSpPr txBox="1">
            <a:spLocks noChangeArrowheads="1"/>
          </p:cNvSpPr>
          <p:nvPr/>
        </p:nvSpPr>
        <p:spPr bwMode="auto">
          <a:xfrm>
            <a:off x="1725252" y="3682036"/>
            <a:ext cx="37190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4" name="TextBox 13"/>
          <p:cNvSpPr txBox="1">
            <a:spLocks noChangeArrowheads="1"/>
          </p:cNvSpPr>
          <p:nvPr/>
        </p:nvSpPr>
        <p:spPr bwMode="auto">
          <a:xfrm>
            <a:off x="9024816" y="4385085"/>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TextBox 13"/>
          <p:cNvSpPr txBox="1">
            <a:spLocks noChangeArrowheads="1"/>
          </p:cNvSpPr>
          <p:nvPr/>
        </p:nvSpPr>
        <p:spPr bwMode="auto">
          <a:xfrm>
            <a:off x="8696505" y="4901085"/>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6" name="TextBox 13"/>
          <p:cNvSpPr txBox="1">
            <a:spLocks noChangeArrowheads="1"/>
          </p:cNvSpPr>
          <p:nvPr/>
        </p:nvSpPr>
        <p:spPr bwMode="auto">
          <a:xfrm>
            <a:off x="1838178" y="4936107"/>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TextBox 13"/>
          <p:cNvSpPr txBox="1">
            <a:spLocks noChangeArrowheads="1"/>
          </p:cNvSpPr>
          <p:nvPr/>
        </p:nvSpPr>
        <p:spPr bwMode="auto">
          <a:xfrm>
            <a:off x="1092075" y="5532198"/>
            <a:ext cx="3124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4"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down)">
                                      <p:cBhvr>
                                        <p:cTn id="19" dur="500"/>
                                        <p:tgtEl>
                                          <p:spTgt spid="90"/>
                                        </p:tgtEl>
                                      </p:cBhvr>
                                    </p:animEffect>
                                  </p:childTnLst>
                                </p:cTn>
                              </p:par>
                            </p:childTnLst>
                          </p:cTn>
                        </p:par>
                        <p:par>
                          <p:cTn id="20" fill="hold">
                            <p:stCondLst>
                              <p:cond delay="1950"/>
                            </p:stCondLst>
                            <p:childTnLst>
                              <p:par>
                                <p:cTn id="21" presetID="53" presetClass="entr" presetSubtype="16" fill="hold" grpId="0" nodeType="after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p:cTn id="23" dur="350" fill="hold"/>
                                        <p:tgtEl>
                                          <p:spTgt spid="91"/>
                                        </p:tgtEl>
                                        <p:attrNameLst>
                                          <p:attrName>ppt_w</p:attrName>
                                        </p:attrNameLst>
                                      </p:cBhvr>
                                      <p:tavLst>
                                        <p:tav tm="0">
                                          <p:val>
                                            <p:fltVal val="0"/>
                                          </p:val>
                                        </p:tav>
                                        <p:tav tm="100000">
                                          <p:val>
                                            <p:strVal val="#ppt_w"/>
                                          </p:val>
                                        </p:tav>
                                      </p:tavLst>
                                    </p:anim>
                                    <p:anim calcmode="lin" valueType="num">
                                      <p:cBhvr>
                                        <p:cTn id="24" dur="350" fill="hold"/>
                                        <p:tgtEl>
                                          <p:spTgt spid="91"/>
                                        </p:tgtEl>
                                        <p:attrNameLst>
                                          <p:attrName>ppt_h</p:attrName>
                                        </p:attrNameLst>
                                      </p:cBhvr>
                                      <p:tavLst>
                                        <p:tav tm="0">
                                          <p:val>
                                            <p:fltVal val="0"/>
                                          </p:val>
                                        </p:tav>
                                        <p:tav tm="100000">
                                          <p:val>
                                            <p:strVal val="#ppt_h"/>
                                          </p:val>
                                        </p:tav>
                                      </p:tavLst>
                                    </p:anim>
                                    <p:animEffect transition="in" filter="fade">
                                      <p:cBhvr>
                                        <p:cTn id="25" dur="350"/>
                                        <p:tgtEl>
                                          <p:spTgt spid="91"/>
                                        </p:tgtEl>
                                      </p:cBhvr>
                                    </p:animEffect>
                                  </p:childTnLst>
                                </p:cTn>
                              </p:par>
                            </p:childTnLst>
                          </p:cTn>
                        </p:par>
                        <p:par>
                          <p:cTn id="26" fill="hold">
                            <p:stCondLst>
                              <p:cond delay="2450"/>
                            </p:stCondLst>
                            <p:childTnLst>
                              <p:par>
                                <p:cTn id="27" presetID="22" presetClass="entr" presetSubtype="2" fill="hold" nodeType="after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wipe(right)">
                                      <p:cBhvr>
                                        <p:cTn id="29" dur="500"/>
                                        <p:tgtEl>
                                          <p:spTgt spid="130"/>
                                        </p:tgtEl>
                                      </p:cBhvr>
                                    </p:animEffect>
                                  </p:childTnLst>
                                </p:cTn>
                              </p:par>
                              <p:par>
                                <p:cTn id="30" presetID="10" presetClass="entr" presetSubtype="0"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par>
                          <p:cTn id="33" fill="hold">
                            <p:stCondLst>
                              <p:cond delay="2950"/>
                            </p:stCondLst>
                            <p:childTnLst>
                              <p:par>
                                <p:cTn id="34" presetID="42" presetClass="entr" presetSubtype="0" fill="hold" grpId="0" nodeType="afterEffect">
                                  <p:stCondLst>
                                    <p:cond delay="0"/>
                                  </p:stCondLst>
                                  <p:iterate type="lt">
                                    <p:tmPct val="10000"/>
                                  </p:iterate>
                                  <p:childTnLst>
                                    <p:set>
                                      <p:cBhvr>
                                        <p:cTn id="35" dur="1" fill="hold">
                                          <p:stCondLst>
                                            <p:cond delay="0"/>
                                          </p:stCondLst>
                                        </p:cTn>
                                        <p:tgtEl>
                                          <p:spTgt spid="138"/>
                                        </p:tgtEl>
                                        <p:attrNameLst>
                                          <p:attrName>style.visibility</p:attrName>
                                        </p:attrNameLst>
                                      </p:cBhvr>
                                      <p:to>
                                        <p:strVal val="visible"/>
                                      </p:to>
                                    </p:set>
                                    <p:animEffect transition="in" filter="fade">
                                      <p:cBhvr>
                                        <p:cTn id="36" dur="500"/>
                                        <p:tgtEl>
                                          <p:spTgt spid="138"/>
                                        </p:tgtEl>
                                      </p:cBhvr>
                                    </p:animEffect>
                                    <p:anim calcmode="lin" valueType="num">
                                      <p:cBhvr>
                                        <p:cTn id="37" dur="500" fill="hold"/>
                                        <p:tgtEl>
                                          <p:spTgt spid="138"/>
                                        </p:tgtEl>
                                        <p:attrNameLst>
                                          <p:attrName>ppt_x</p:attrName>
                                        </p:attrNameLst>
                                      </p:cBhvr>
                                      <p:tavLst>
                                        <p:tav tm="0">
                                          <p:val>
                                            <p:strVal val="#ppt_x"/>
                                          </p:val>
                                        </p:tav>
                                        <p:tav tm="100000">
                                          <p:val>
                                            <p:strVal val="#ppt_x"/>
                                          </p:val>
                                        </p:tav>
                                      </p:tavLst>
                                    </p:anim>
                                    <p:anim calcmode="lin" valueType="num">
                                      <p:cBhvr>
                                        <p:cTn id="38" dur="500" fill="hold"/>
                                        <p:tgtEl>
                                          <p:spTgt spid="138"/>
                                        </p:tgtEl>
                                        <p:attrNameLst>
                                          <p:attrName>ppt_y</p:attrName>
                                        </p:attrNameLst>
                                      </p:cBhvr>
                                      <p:tavLst>
                                        <p:tav tm="0">
                                          <p:val>
                                            <p:strVal val="#ppt_y+.1"/>
                                          </p:val>
                                        </p:tav>
                                        <p:tav tm="100000">
                                          <p:val>
                                            <p:strVal val="#ppt_y"/>
                                          </p:val>
                                        </p:tav>
                                      </p:tavLst>
                                    </p:anim>
                                  </p:childTnLst>
                                </p:cTn>
                              </p:par>
                            </p:childTnLst>
                          </p:cTn>
                        </p:par>
                        <p:par>
                          <p:cTn id="39" fill="hold">
                            <p:stCondLst>
                              <p:cond delay="3549"/>
                            </p:stCondLst>
                            <p:childTnLst>
                              <p:par>
                                <p:cTn id="40" presetID="42" presetClass="entr" presetSubtype="0" fill="hold" grpId="0" nodeType="afterEffect">
                                  <p:stCondLst>
                                    <p:cond delay="0"/>
                                  </p:stCondLst>
                                  <p:childTnLst>
                                    <p:set>
                                      <p:cBhvr>
                                        <p:cTn id="41" dur="1" fill="hold">
                                          <p:stCondLst>
                                            <p:cond delay="0"/>
                                          </p:stCondLst>
                                        </p:cTn>
                                        <p:tgtEl>
                                          <p:spTgt spid="139"/>
                                        </p:tgtEl>
                                        <p:attrNameLst>
                                          <p:attrName>style.visibility</p:attrName>
                                        </p:attrNameLst>
                                      </p:cBhvr>
                                      <p:to>
                                        <p:strVal val="visible"/>
                                      </p:to>
                                    </p:set>
                                    <p:animEffect transition="in" filter="fade">
                                      <p:cBhvr>
                                        <p:cTn id="42" dur="500"/>
                                        <p:tgtEl>
                                          <p:spTgt spid="139"/>
                                        </p:tgtEl>
                                      </p:cBhvr>
                                    </p:animEffect>
                                    <p:anim calcmode="lin" valueType="num">
                                      <p:cBhvr>
                                        <p:cTn id="43" dur="500" fill="hold"/>
                                        <p:tgtEl>
                                          <p:spTgt spid="139"/>
                                        </p:tgtEl>
                                        <p:attrNameLst>
                                          <p:attrName>ppt_x</p:attrName>
                                        </p:attrNameLst>
                                      </p:cBhvr>
                                      <p:tavLst>
                                        <p:tav tm="0">
                                          <p:val>
                                            <p:strVal val="#ppt_x"/>
                                          </p:val>
                                        </p:tav>
                                        <p:tav tm="100000">
                                          <p:val>
                                            <p:strVal val="#ppt_x"/>
                                          </p:val>
                                        </p:tav>
                                      </p:tavLst>
                                    </p:anim>
                                    <p:anim calcmode="lin" valueType="num">
                                      <p:cBhvr>
                                        <p:cTn id="44" dur="500" fill="hold"/>
                                        <p:tgtEl>
                                          <p:spTgt spid="139"/>
                                        </p:tgtEl>
                                        <p:attrNameLst>
                                          <p:attrName>ppt_y</p:attrName>
                                        </p:attrNameLst>
                                      </p:cBhvr>
                                      <p:tavLst>
                                        <p:tav tm="0">
                                          <p:val>
                                            <p:strVal val="#ppt_y+.1"/>
                                          </p:val>
                                        </p:tav>
                                        <p:tav tm="100000">
                                          <p:val>
                                            <p:strVal val="#ppt_y"/>
                                          </p:val>
                                        </p:tav>
                                      </p:tavLst>
                                    </p:anim>
                                  </p:childTnLst>
                                </p:cTn>
                              </p:par>
                            </p:childTnLst>
                          </p:cTn>
                        </p:par>
                        <p:par>
                          <p:cTn id="45" fill="hold">
                            <p:stCondLst>
                              <p:cond delay="4049"/>
                            </p:stCondLst>
                            <p:childTnLst>
                              <p:par>
                                <p:cTn id="46" presetID="53" presetClass="entr" presetSubtype="16" fill="hold" grpId="0" nodeType="afterEffect">
                                  <p:stCondLst>
                                    <p:cond delay="0"/>
                                  </p:stCondLst>
                                  <p:childTnLst>
                                    <p:set>
                                      <p:cBhvr>
                                        <p:cTn id="47" dur="1" fill="hold">
                                          <p:stCondLst>
                                            <p:cond delay="0"/>
                                          </p:stCondLst>
                                        </p:cTn>
                                        <p:tgtEl>
                                          <p:spTgt spid="92"/>
                                        </p:tgtEl>
                                        <p:attrNameLst>
                                          <p:attrName>style.visibility</p:attrName>
                                        </p:attrNameLst>
                                      </p:cBhvr>
                                      <p:to>
                                        <p:strVal val="visible"/>
                                      </p:to>
                                    </p:set>
                                    <p:anim calcmode="lin" valueType="num">
                                      <p:cBhvr>
                                        <p:cTn id="48" dur="350" fill="hold"/>
                                        <p:tgtEl>
                                          <p:spTgt spid="92"/>
                                        </p:tgtEl>
                                        <p:attrNameLst>
                                          <p:attrName>ppt_w</p:attrName>
                                        </p:attrNameLst>
                                      </p:cBhvr>
                                      <p:tavLst>
                                        <p:tav tm="0">
                                          <p:val>
                                            <p:fltVal val="0"/>
                                          </p:val>
                                        </p:tav>
                                        <p:tav tm="100000">
                                          <p:val>
                                            <p:strVal val="#ppt_w"/>
                                          </p:val>
                                        </p:tav>
                                      </p:tavLst>
                                    </p:anim>
                                    <p:anim calcmode="lin" valueType="num">
                                      <p:cBhvr>
                                        <p:cTn id="49" dur="350" fill="hold"/>
                                        <p:tgtEl>
                                          <p:spTgt spid="92"/>
                                        </p:tgtEl>
                                        <p:attrNameLst>
                                          <p:attrName>ppt_h</p:attrName>
                                        </p:attrNameLst>
                                      </p:cBhvr>
                                      <p:tavLst>
                                        <p:tav tm="0">
                                          <p:val>
                                            <p:fltVal val="0"/>
                                          </p:val>
                                        </p:tav>
                                        <p:tav tm="100000">
                                          <p:val>
                                            <p:strVal val="#ppt_h"/>
                                          </p:val>
                                        </p:tav>
                                      </p:tavLst>
                                    </p:anim>
                                    <p:animEffect transition="in" filter="fade">
                                      <p:cBhvr>
                                        <p:cTn id="50" dur="350"/>
                                        <p:tgtEl>
                                          <p:spTgt spid="92"/>
                                        </p:tgtEl>
                                      </p:cBhvr>
                                    </p:animEffect>
                                  </p:childTnLst>
                                </p:cTn>
                              </p:par>
                            </p:childTnLst>
                          </p:cTn>
                        </p:par>
                        <p:par>
                          <p:cTn id="51" fill="hold">
                            <p:stCondLst>
                              <p:cond delay="4549"/>
                            </p:stCondLst>
                            <p:childTnLst>
                              <p:par>
                                <p:cTn id="52" presetID="22" presetClass="entr" presetSubtype="8" fill="hold" nodeType="afterEffect">
                                  <p:stCondLst>
                                    <p:cond delay="0"/>
                                  </p:stCondLst>
                                  <p:childTnLst>
                                    <p:set>
                                      <p:cBhvr>
                                        <p:cTn id="53" dur="1" fill="hold">
                                          <p:stCondLst>
                                            <p:cond delay="0"/>
                                          </p:stCondLst>
                                        </p:cTn>
                                        <p:tgtEl>
                                          <p:spTgt spid="131"/>
                                        </p:tgtEl>
                                        <p:attrNameLst>
                                          <p:attrName>style.visibility</p:attrName>
                                        </p:attrNameLst>
                                      </p:cBhvr>
                                      <p:to>
                                        <p:strVal val="visible"/>
                                      </p:to>
                                    </p:set>
                                    <p:animEffect transition="in" filter="wipe(left)">
                                      <p:cBhvr>
                                        <p:cTn id="54" dur="500"/>
                                        <p:tgtEl>
                                          <p:spTgt spid="131"/>
                                        </p:tgtEl>
                                      </p:cBhvr>
                                    </p:animEffect>
                                  </p:childTnLst>
                                </p:cTn>
                              </p:par>
                              <p:par>
                                <p:cTn id="55" presetID="10" presetClass="entr" presetSubtype="0" fill="hold" nodeType="with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500"/>
                                        <p:tgtEl>
                                          <p:spTgt spid="96"/>
                                        </p:tgtEl>
                                      </p:cBhvr>
                                    </p:animEffect>
                                  </p:childTnLst>
                                </p:cTn>
                              </p:par>
                            </p:childTnLst>
                          </p:cTn>
                        </p:par>
                        <p:par>
                          <p:cTn id="58" fill="hold">
                            <p:stCondLst>
                              <p:cond delay="5049"/>
                            </p:stCondLst>
                            <p:childTnLst>
                              <p:par>
                                <p:cTn id="59" presetID="42" presetClass="entr" presetSubtype="0" fill="hold" grpId="0" nodeType="afterEffect">
                                  <p:stCondLst>
                                    <p:cond delay="0"/>
                                  </p:stCondLst>
                                  <p:iterate type="lt">
                                    <p:tmPct val="10000"/>
                                  </p:iterate>
                                  <p:childTnLst>
                                    <p:set>
                                      <p:cBhvr>
                                        <p:cTn id="60" dur="1" fill="hold">
                                          <p:stCondLst>
                                            <p:cond delay="0"/>
                                          </p:stCondLst>
                                        </p:cTn>
                                        <p:tgtEl>
                                          <p:spTgt spid="140"/>
                                        </p:tgtEl>
                                        <p:attrNameLst>
                                          <p:attrName>style.visibility</p:attrName>
                                        </p:attrNameLst>
                                      </p:cBhvr>
                                      <p:to>
                                        <p:strVal val="visible"/>
                                      </p:to>
                                    </p:set>
                                    <p:animEffect transition="in" filter="fade">
                                      <p:cBhvr>
                                        <p:cTn id="61" dur="500"/>
                                        <p:tgtEl>
                                          <p:spTgt spid="140"/>
                                        </p:tgtEl>
                                      </p:cBhvr>
                                    </p:animEffect>
                                    <p:anim calcmode="lin" valueType="num">
                                      <p:cBhvr>
                                        <p:cTn id="62" dur="500" fill="hold"/>
                                        <p:tgtEl>
                                          <p:spTgt spid="140"/>
                                        </p:tgtEl>
                                        <p:attrNameLst>
                                          <p:attrName>ppt_x</p:attrName>
                                        </p:attrNameLst>
                                      </p:cBhvr>
                                      <p:tavLst>
                                        <p:tav tm="0">
                                          <p:val>
                                            <p:strVal val="#ppt_x"/>
                                          </p:val>
                                        </p:tav>
                                        <p:tav tm="100000">
                                          <p:val>
                                            <p:strVal val="#ppt_x"/>
                                          </p:val>
                                        </p:tav>
                                      </p:tavLst>
                                    </p:anim>
                                    <p:anim calcmode="lin" valueType="num">
                                      <p:cBhvr>
                                        <p:cTn id="63" dur="500" fill="hold"/>
                                        <p:tgtEl>
                                          <p:spTgt spid="140"/>
                                        </p:tgtEl>
                                        <p:attrNameLst>
                                          <p:attrName>ppt_y</p:attrName>
                                        </p:attrNameLst>
                                      </p:cBhvr>
                                      <p:tavLst>
                                        <p:tav tm="0">
                                          <p:val>
                                            <p:strVal val="#ppt_y+.1"/>
                                          </p:val>
                                        </p:tav>
                                        <p:tav tm="100000">
                                          <p:val>
                                            <p:strVal val="#ppt_y"/>
                                          </p:val>
                                        </p:tav>
                                      </p:tavLst>
                                    </p:anim>
                                  </p:childTnLst>
                                </p:cTn>
                              </p:par>
                            </p:childTnLst>
                          </p:cTn>
                        </p:par>
                        <p:par>
                          <p:cTn id="64" fill="hold">
                            <p:stCondLst>
                              <p:cond delay="5649"/>
                            </p:stCondLst>
                            <p:childTnLst>
                              <p:par>
                                <p:cTn id="65" presetID="42" presetClass="entr" presetSubtype="0"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anim calcmode="lin" valueType="num">
                                      <p:cBhvr>
                                        <p:cTn id="68" dur="500" fill="hold"/>
                                        <p:tgtEl>
                                          <p:spTgt spid="141"/>
                                        </p:tgtEl>
                                        <p:attrNameLst>
                                          <p:attrName>ppt_x</p:attrName>
                                        </p:attrNameLst>
                                      </p:cBhvr>
                                      <p:tavLst>
                                        <p:tav tm="0">
                                          <p:val>
                                            <p:strVal val="#ppt_x"/>
                                          </p:val>
                                        </p:tav>
                                        <p:tav tm="100000">
                                          <p:val>
                                            <p:strVal val="#ppt_x"/>
                                          </p:val>
                                        </p:tav>
                                      </p:tavLst>
                                    </p:anim>
                                    <p:anim calcmode="lin" valueType="num">
                                      <p:cBhvr>
                                        <p:cTn id="69" dur="500" fill="hold"/>
                                        <p:tgtEl>
                                          <p:spTgt spid="141"/>
                                        </p:tgtEl>
                                        <p:attrNameLst>
                                          <p:attrName>ppt_y</p:attrName>
                                        </p:attrNameLst>
                                      </p:cBhvr>
                                      <p:tavLst>
                                        <p:tav tm="0">
                                          <p:val>
                                            <p:strVal val="#ppt_y+.1"/>
                                          </p:val>
                                        </p:tav>
                                        <p:tav tm="100000">
                                          <p:val>
                                            <p:strVal val="#ppt_y"/>
                                          </p:val>
                                        </p:tav>
                                      </p:tavLst>
                                    </p:anim>
                                  </p:childTnLst>
                                </p:cTn>
                              </p:par>
                            </p:childTnLst>
                          </p:cTn>
                        </p:par>
                        <p:par>
                          <p:cTn id="70" fill="hold">
                            <p:stCondLst>
                              <p:cond delay="6149"/>
                            </p:stCondLst>
                            <p:childTnLst>
                              <p:par>
                                <p:cTn id="71" presetID="53" presetClass="entr" presetSubtype="16"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 calcmode="lin" valueType="num">
                                      <p:cBhvr>
                                        <p:cTn id="73" dur="350" fill="hold"/>
                                        <p:tgtEl>
                                          <p:spTgt spid="93"/>
                                        </p:tgtEl>
                                        <p:attrNameLst>
                                          <p:attrName>ppt_w</p:attrName>
                                        </p:attrNameLst>
                                      </p:cBhvr>
                                      <p:tavLst>
                                        <p:tav tm="0">
                                          <p:val>
                                            <p:fltVal val="0"/>
                                          </p:val>
                                        </p:tav>
                                        <p:tav tm="100000">
                                          <p:val>
                                            <p:strVal val="#ppt_w"/>
                                          </p:val>
                                        </p:tav>
                                      </p:tavLst>
                                    </p:anim>
                                    <p:anim calcmode="lin" valueType="num">
                                      <p:cBhvr>
                                        <p:cTn id="74" dur="350" fill="hold"/>
                                        <p:tgtEl>
                                          <p:spTgt spid="93"/>
                                        </p:tgtEl>
                                        <p:attrNameLst>
                                          <p:attrName>ppt_h</p:attrName>
                                        </p:attrNameLst>
                                      </p:cBhvr>
                                      <p:tavLst>
                                        <p:tav tm="0">
                                          <p:val>
                                            <p:fltVal val="0"/>
                                          </p:val>
                                        </p:tav>
                                        <p:tav tm="100000">
                                          <p:val>
                                            <p:strVal val="#ppt_h"/>
                                          </p:val>
                                        </p:tav>
                                      </p:tavLst>
                                    </p:anim>
                                    <p:animEffect transition="in" filter="fade">
                                      <p:cBhvr>
                                        <p:cTn id="75" dur="350"/>
                                        <p:tgtEl>
                                          <p:spTgt spid="93"/>
                                        </p:tgtEl>
                                      </p:cBhvr>
                                    </p:animEffect>
                                  </p:childTnLst>
                                </p:cTn>
                              </p:par>
                            </p:childTnLst>
                          </p:cTn>
                        </p:par>
                        <p:par>
                          <p:cTn id="76" fill="hold">
                            <p:stCondLst>
                              <p:cond delay="6649"/>
                            </p:stCondLst>
                            <p:childTnLst>
                              <p:par>
                                <p:cTn id="77" presetID="22" presetClass="entr" presetSubtype="2" fill="hold" nodeType="afterEffect">
                                  <p:stCondLst>
                                    <p:cond delay="0"/>
                                  </p:stCondLst>
                                  <p:childTnLst>
                                    <p:set>
                                      <p:cBhvr>
                                        <p:cTn id="78" dur="1" fill="hold">
                                          <p:stCondLst>
                                            <p:cond delay="0"/>
                                          </p:stCondLst>
                                        </p:cTn>
                                        <p:tgtEl>
                                          <p:spTgt spid="132"/>
                                        </p:tgtEl>
                                        <p:attrNameLst>
                                          <p:attrName>style.visibility</p:attrName>
                                        </p:attrNameLst>
                                      </p:cBhvr>
                                      <p:to>
                                        <p:strVal val="visible"/>
                                      </p:to>
                                    </p:set>
                                    <p:animEffect transition="in" filter="wipe(right)">
                                      <p:cBhvr>
                                        <p:cTn id="79" dur="500"/>
                                        <p:tgtEl>
                                          <p:spTgt spid="1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0"/>
                                        </p:tgtEl>
                                        <p:attrNameLst>
                                          <p:attrName>style.visibility</p:attrName>
                                        </p:attrNameLst>
                                      </p:cBhvr>
                                      <p:to>
                                        <p:strVal val="visible"/>
                                      </p:to>
                                    </p:set>
                                    <p:animEffect transition="in" filter="fade">
                                      <p:cBhvr>
                                        <p:cTn id="82" dur="500"/>
                                        <p:tgtEl>
                                          <p:spTgt spid="100"/>
                                        </p:tgtEl>
                                      </p:cBhvr>
                                    </p:animEffect>
                                  </p:childTnLst>
                                </p:cTn>
                              </p:par>
                            </p:childTnLst>
                          </p:cTn>
                        </p:par>
                        <p:par>
                          <p:cTn id="83" fill="hold">
                            <p:stCondLst>
                              <p:cond delay="7149"/>
                            </p:stCondLst>
                            <p:childTnLst>
                              <p:par>
                                <p:cTn id="84" presetID="42" presetClass="entr" presetSubtype="0" fill="hold" grpId="0" nodeType="afterEffect">
                                  <p:stCondLst>
                                    <p:cond delay="0"/>
                                  </p:stCondLst>
                                  <p:iterate type="lt">
                                    <p:tmPct val="10000"/>
                                  </p:iterate>
                                  <p:childTnLst>
                                    <p:set>
                                      <p:cBhvr>
                                        <p:cTn id="85" dur="1" fill="hold">
                                          <p:stCondLst>
                                            <p:cond delay="0"/>
                                          </p:stCondLst>
                                        </p:cTn>
                                        <p:tgtEl>
                                          <p:spTgt spid="142"/>
                                        </p:tgtEl>
                                        <p:attrNameLst>
                                          <p:attrName>style.visibility</p:attrName>
                                        </p:attrNameLst>
                                      </p:cBhvr>
                                      <p:to>
                                        <p:strVal val="visible"/>
                                      </p:to>
                                    </p:set>
                                    <p:animEffect transition="in" filter="fade">
                                      <p:cBhvr>
                                        <p:cTn id="86" dur="500"/>
                                        <p:tgtEl>
                                          <p:spTgt spid="142"/>
                                        </p:tgtEl>
                                      </p:cBhvr>
                                    </p:animEffect>
                                    <p:anim calcmode="lin" valueType="num">
                                      <p:cBhvr>
                                        <p:cTn id="87" dur="500" fill="hold"/>
                                        <p:tgtEl>
                                          <p:spTgt spid="142"/>
                                        </p:tgtEl>
                                        <p:attrNameLst>
                                          <p:attrName>ppt_x</p:attrName>
                                        </p:attrNameLst>
                                      </p:cBhvr>
                                      <p:tavLst>
                                        <p:tav tm="0">
                                          <p:val>
                                            <p:strVal val="#ppt_x"/>
                                          </p:val>
                                        </p:tav>
                                        <p:tav tm="100000">
                                          <p:val>
                                            <p:strVal val="#ppt_x"/>
                                          </p:val>
                                        </p:tav>
                                      </p:tavLst>
                                    </p:anim>
                                    <p:anim calcmode="lin" valueType="num">
                                      <p:cBhvr>
                                        <p:cTn id="88" dur="500" fill="hold"/>
                                        <p:tgtEl>
                                          <p:spTgt spid="142"/>
                                        </p:tgtEl>
                                        <p:attrNameLst>
                                          <p:attrName>ppt_y</p:attrName>
                                        </p:attrNameLst>
                                      </p:cBhvr>
                                      <p:tavLst>
                                        <p:tav tm="0">
                                          <p:val>
                                            <p:strVal val="#ppt_y+.1"/>
                                          </p:val>
                                        </p:tav>
                                        <p:tav tm="100000">
                                          <p:val>
                                            <p:strVal val="#ppt_y"/>
                                          </p:val>
                                        </p:tav>
                                      </p:tavLst>
                                    </p:anim>
                                  </p:childTnLst>
                                </p:cTn>
                              </p:par>
                            </p:childTnLst>
                          </p:cTn>
                        </p:par>
                        <p:par>
                          <p:cTn id="89" fill="hold">
                            <p:stCondLst>
                              <p:cond delay="7749"/>
                            </p:stCondLst>
                            <p:childTnLst>
                              <p:par>
                                <p:cTn id="90" presetID="42" presetClass="entr" presetSubtype="0" fill="hold" grpId="0" nodeType="afterEffect">
                                  <p:stCondLst>
                                    <p:cond delay="0"/>
                                  </p:stCondLst>
                                  <p:childTnLst>
                                    <p:set>
                                      <p:cBhvr>
                                        <p:cTn id="91" dur="1" fill="hold">
                                          <p:stCondLst>
                                            <p:cond delay="0"/>
                                          </p:stCondLst>
                                        </p:cTn>
                                        <p:tgtEl>
                                          <p:spTgt spid="143"/>
                                        </p:tgtEl>
                                        <p:attrNameLst>
                                          <p:attrName>style.visibility</p:attrName>
                                        </p:attrNameLst>
                                      </p:cBhvr>
                                      <p:to>
                                        <p:strVal val="visible"/>
                                      </p:to>
                                    </p:set>
                                    <p:animEffect transition="in" filter="fade">
                                      <p:cBhvr>
                                        <p:cTn id="92" dur="500"/>
                                        <p:tgtEl>
                                          <p:spTgt spid="143"/>
                                        </p:tgtEl>
                                      </p:cBhvr>
                                    </p:animEffect>
                                    <p:anim calcmode="lin" valueType="num">
                                      <p:cBhvr>
                                        <p:cTn id="93" dur="500" fill="hold"/>
                                        <p:tgtEl>
                                          <p:spTgt spid="143"/>
                                        </p:tgtEl>
                                        <p:attrNameLst>
                                          <p:attrName>ppt_x</p:attrName>
                                        </p:attrNameLst>
                                      </p:cBhvr>
                                      <p:tavLst>
                                        <p:tav tm="0">
                                          <p:val>
                                            <p:strVal val="#ppt_x"/>
                                          </p:val>
                                        </p:tav>
                                        <p:tav tm="100000">
                                          <p:val>
                                            <p:strVal val="#ppt_x"/>
                                          </p:val>
                                        </p:tav>
                                      </p:tavLst>
                                    </p:anim>
                                    <p:anim calcmode="lin" valueType="num">
                                      <p:cBhvr>
                                        <p:cTn id="94" dur="500" fill="hold"/>
                                        <p:tgtEl>
                                          <p:spTgt spid="143"/>
                                        </p:tgtEl>
                                        <p:attrNameLst>
                                          <p:attrName>ppt_y</p:attrName>
                                        </p:attrNameLst>
                                      </p:cBhvr>
                                      <p:tavLst>
                                        <p:tav tm="0">
                                          <p:val>
                                            <p:strVal val="#ppt_y+.1"/>
                                          </p:val>
                                        </p:tav>
                                        <p:tav tm="100000">
                                          <p:val>
                                            <p:strVal val="#ppt_y"/>
                                          </p:val>
                                        </p:tav>
                                      </p:tavLst>
                                    </p:anim>
                                  </p:childTnLst>
                                </p:cTn>
                              </p:par>
                            </p:childTnLst>
                          </p:cTn>
                        </p:par>
                        <p:par>
                          <p:cTn id="95" fill="hold">
                            <p:stCondLst>
                              <p:cond delay="8249"/>
                            </p:stCondLst>
                            <p:childTnLst>
                              <p:par>
                                <p:cTn id="96" presetID="53" presetClass="entr" presetSubtype="16" fill="hold" grpId="0" nodeType="afterEffect">
                                  <p:stCondLst>
                                    <p:cond delay="0"/>
                                  </p:stCondLst>
                                  <p:childTnLst>
                                    <p:set>
                                      <p:cBhvr>
                                        <p:cTn id="97" dur="1" fill="hold">
                                          <p:stCondLst>
                                            <p:cond delay="0"/>
                                          </p:stCondLst>
                                        </p:cTn>
                                        <p:tgtEl>
                                          <p:spTgt spid="94"/>
                                        </p:tgtEl>
                                        <p:attrNameLst>
                                          <p:attrName>style.visibility</p:attrName>
                                        </p:attrNameLst>
                                      </p:cBhvr>
                                      <p:to>
                                        <p:strVal val="visible"/>
                                      </p:to>
                                    </p:set>
                                    <p:anim calcmode="lin" valueType="num">
                                      <p:cBhvr>
                                        <p:cTn id="98" dur="350" fill="hold"/>
                                        <p:tgtEl>
                                          <p:spTgt spid="94"/>
                                        </p:tgtEl>
                                        <p:attrNameLst>
                                          <p:attrName>ppt_w</p:attrName>
                                        </p:attrNameLst>
                                      </p:cBhvr>
                                      <p:tavLst>
                                        <p:tav tm="0">
                                          <p:val>
                                            <p:fltVal val="0"/>
                                          </p:val>
                                        </p:tav>
                                        <p:tav tm="100000">
                                          <p:val>
                                            <p:strVal val="#ppt_w"/>
                                          </p:val>
                                        </p:tav>
                                      </p:tavLst>
                                    </p:anim>
                                    <p:anim calcmode="lin" valueType="num">
                                      <p:cBhvr>
                                        <p:cTn id="99" dur="350" fill="hold"/>
                                        <p:tgtEl>
                                          <p:spTgt spid="94"/>
                                        </p:tgtEl>
                                        <p:attrNameLst>
                                          <p:attrName>ppt_h</p:attrName>
                                        </p:attrNameLst>
                                      </p:cBhvr>
                                      <p:tavLst>
                                        <p:tav tm="0">
                                          <p:val>
                                            <p:fltVal val="0"/>
                                          </p:val>
                                        </p:tav>
                                        <p:tav tm="100000">
                                          <p:val>
                                            <p:strVal val="#ppt_h"/>
                                          </p:val>
                                        </p:tav>
                                      </p:tavLst>
                                    </p:anim>
                                    <p:animEffect transition="in" filter="fade">
                                      <p:cBhvr>
                                        <p:cTn id="100" dur="350"/>
                                        <p:tgtEl>
                                          <p:spTgt spid="94"/>
                                        </p:tgtEl>
                                      </p:cBhvr>
                                    </p:animEffect>
                                  </p:childTnLst>
                                </p:cTn>
                              </p:par>
                            </p:childTnLst>
                          </p:cTn>
                        </p:par>
                        <p:par>
                          <p:cTn id="101" fill="hold">
                            <p:stCondLst>
                              <p:cond delay="8749"/>
                            </p:stCondLst>
                            <p:childTnLst>
                              <p:par>
                                <p:cTn id="102" presetID="22" presetClass="entr" presetSubtype="8" fill="hold" nodeType="afterEffect">
                                  <p:stCondLst>
                                    <p:cond delay="0"/>
                                  </p:stCondLst>
                                  <p:childTnLst>
                                    <p:set>
                                      <p:cBhvr>
                                        <p:cTn id="103" dur="1" fill="hold">
                                          <p:stCondLst>
                                            <p:cond delay="0"/>
                                          </p:stCondLst>
                                        </p:cTn>
                                        <p:tgtEl>
                                          <p:spTgt spid="133"/>
                                        </p:tgtEl>
                                        <p:attrNameLst>
                                          <p:attrName>style.visibility</p:attrName>
                                        </p:attrNameLst>
                                      </p:cBhvr>
                                      <p:to>
                                        <p:strVal val="visible"/>
                                      </p:to>
                                    </p:set>
                                    <p:animEffect transition="in" filter="wipe(left)">
                                      <p:cBhvr>
                                        <p:cTn id="104" dur="500"/>
                                        <p:tgtEl>
                                          <p:spTgt spid="133"/>
                                        </p:tgtEl>
                                      </p:cBhvr>
                                    </p:animEffect>
                                  </p:childTnLst>
                                </p:cTn>
                              </p:par>
                              <p:par>
                                <p:cTn id="105" presetID="10" presetClass="entr" presetSubtype="0" fill="hold" nodeType="withEffect">
                                  <p:stCondLst>
                                    <p:cond delay="0"/>
                                  </p:stCondLst>
                                  <p:childTnLst>
                                    <p:set>
                                      <p:cBhvr>
                                        <p:cTn id="106" dur="1" fill="hold">
                                          <p:stCondLst>
                                            <p:cond delay="0"/>
                                          </p:stCondLst>
                                        </p:cTn>
                                        <p:tgtEl>
                                          <p:spTgt spid="111"/>
                                        </p:tgtEl>
                                        <p:attrNameLst>
                                          <p:attrName>style.visibility</p:attrName>
                                        </p:attrNameLst>
                                      </p:cBhvr>
                                      <p:to>
                                        <p:strVal val="visible"/>
                                      </p:to>
                                    </p:set>
                                    <p:animEffect transition="in" filter="fade">
                                      <p:cBhvr>
                                        <p:cTn id="107" dur="500"/>
                                        <p:tgtEl>
                                          <p:spTgt spid="111"/>
                                        </p:tgtEl>
                                      </p:cBhvr>
                                    </p:animEffect>
                                  </p:childTnLst>
                                </p:cTn>
                              </p:par>
                            </p:childTnLst>
                          </p:cTn>
                        </p:par>
                        <p:par>
                          <p:cTn id="108" fill="hold">
                            <p:stCondLst>
                              <p:cond delay="9249"/>
                            </p:stCondLst>
                            <p:childTnLst>
                              <p:par>
                                <p:cTn id="109" presetID="42" presetClass="entr" presetSubtype="0" fill="hold" grpId="0" nodeType="afterEffect">
                                  <p:stCondLst>
                                    <p:cond delay="0"/>
                                  </p:stCondLst>
                                  <p:iterate type="lt">
                                    <p:tmPct val="10000"/>
                                  </p:iterate>
                                  <p:childTnLst>
                                    <p:set>
                                      <p:cBhvr>
                                        <p:cTn id="110" dur="1" fill="hold">
                                          <p:stCondLst>
                                            <p:cond delay="0"/>
                                          </p:stCondLst>
                                        </p:cTn>
                                        <p:tgtEl>
                                          <p:spTgt spid="144"/>
                                        </p:tgtEl>
                                        <p:attrNameLst>
                                          <p:attrName>style.visibility</p:attrName>
                                        </p:attrNameLst>
                                      </p:cBhvr>
                                      <p:to>
                                        <p:strVal val="visible"/>
                                      </p:to>
                                    </p:set>
                                    <p:animEffect transition="in" filter="fade">
                                      <p:cBhvr>
                                        <p:cTn id="111" dur="500"/>
                                        <p:tgtEl>
                                          <p:spTgt spid="144"/>
                                        </p:tgtEl>
                                      </p:cBhvr>
                                    </p:animEffect>
                                    <p:anim calcmode="lin" valueType="num">
                                      <p:cBhvr>
                                        <p:cTn id="112" dur="500" fill="hold"/>
                                        <p:tgtEl>
                                          <p:spTgt spid="144"/>
                                        </p:tgtEl>
                                        <p:attrNameLst>
                                          <p:attrName>ppt_x</p:attrName>
                                        </p:attrNameLst>
                                      </p:cBhvr>
                                      <p:tavLst>
                                        <p:tav tm="0">
                                          <p:val>
                                            <p:strVal val="#ppt_x"/>
                                          </p:val>
                                        </p:tav>
                                        <p:tav tm="100000">
                                          <p:val>
                                            <p:strVal val="#ppt_x"/>
                                          </p:val>
                                        </p:tav>
                                      </p:tavLst>
                                    </p:anim>
                                    <p:anim calcmode="lin" valueType="num">
                                      <p:cBhvr>
                                        <p:cTn id="113" dur="500" fill="hold"/>
                                        <p:tgtEl>
                                          <p:spTgt spid="144"/>
                                        </p:tgtEl>
                                        <p:attrNameLst>
                                          <p:attrName>ppt_y</p:attrName>
                                        </p:attrNameLst>
                                      </p:cBhvr>
                                      <p:tavLst>
                                        <p:tav tm="0">
                                          <p:val>
                                            <p:strVal val="#ppt_y+.1"/>
                                          </p:val>
                                        </p:tav>
                                        <p:tav tm="100000">
                                          <p:val>
                                            <p:strVal val="#ppt_y"/>
                                          </p:val>
                                        </p:tav>
                                      </p:tavLst>
                                    </p:anim>
                                  </p:childTnLst>
                                </p:cTn>
                              </p:par>
                            </p:childTnLst>
                          </p:cTn>
                        </p:par>
                        <p:par>
                          <p:cTn id="114" fill="hold">
                            <p:stCondLst>
                              <p:cond delay="9849"/>
                            </p:stCondLst>
                            <p:childTnLst>
                              <p:par>
                                <p:cTn id="115" presetID="42" presetClass="entr" presetSubtype="0" fill="hold" grpId="0" nodeType="afterEffect">
                                  <p:stCondLst>
                                    <p:cond delay="0"/>
                                  </p:stCondLst>
                                  <p:childTnLst>
                                    <p:set>
                                      <p:cBhvr>
                                        <p:cTn id="116" dur="1" fill="hold">
                                          <p:stCondLst>
                                            <p:cond delay="0"/>
                                          </p:stCondLst>
                                        </p:cTn>
                                        <p:tgtEl>
                                          <p:spTgt spid="145"/>
                                        </p:tgtEl>
                                        <p:attrNameLst>
                                          <p:attrName>style.visibility</p:attrName>
                                        </p:attrNameLst>
                                      </p:cBhvr>
                                      <p:to>
                                        <p:strVal val="visible"/>
                                      </p:to>
                                    </p:set>
                                    <p:animEffect transition="in" filter="fade">
                                      <p:cBhvr>
                                        <p:cTn id="117" dur="500"/>
                                        <p:tgtEl>
                                          <p:spTgt spid="145"/>
                                        </p:tgtEl>
                                      </p:cBhvr>
                                    </p:animEffect>
                                    <p:anim calcmode="lin" valueType="num">
                                      <p:cBhvr>
                                        <p:cTn id="118" dur="500" fill="hold"/>
                                        <p:tgtEl>
                                          <p:spTgt spid="145"/>
                                        </p:tgtEl>
                                        <p:attrNameLst>
                                          <p:attrName>ppt_x</p:attrName>
                                        </p:attrNameLst>
                                      </p:cBhvr>
                                      <p:tavLst>
                                        <p:tav tm="0">
                                          <p:val>
                                            <p:strVal val="#ppt_x"/>
                                          </p:val>
                                        </p:tav>
                                        <p:tav tm="100000">
                                          <p:val>
                                            <p:strVal val="#ppt_x"/>
                                          </p:val>
                                        </p:tav>
                                      </p:tavLst>
                                    </p:anim>
                                    <p:anim calcmode="lin" valueType="num">
                                      <p:cBhvr>
                                        <p:cTn id="119" dur="500" fill="hold"/>
                                        <p:tgtEl>
                                          <p:spTgt spid="145"/>
                                        </p:tgtEl>
                                        <p:attrNameLst>
                                          <p:attrName>ppt_y</p:attrName>
                                        </p:attrNameLst>
                                      </p:cBhvr>
                                      <p:tavLst>
                                        <p:tav tm="0">
                                          <p:val>
                                            <p:strVal val="#ppt_y+.1"/>
                                          </p:val>
                                        </p:tav>
                                        <p:tav tm="100000">
                                          <p:val>
                                            <p:strVal val="#ppt_y"/>
                                          </p:val>
                                        </p:tav>
                                      </p:tavLst>
                                    </p:anim>
                                  </p:childTnLst>
                                </p:cTn>
                              </p:par>
                            </p:childTnLst>
                          </p:cTn>
                        </p:par>
                        <p:par>
                          <p:cTn id="120" fill="hold">
                            <p:stCondLst>
                              <p:cond delay="10349"/>
                            </p:stCondLst>
                            <p:childTnLst>
                              <p:par>
                                <p:cTn id="121" presetID="53" presetClass="entr" presetSubtype="16" fill="hold" grpId="0" nodeType="afterEffect">
                                  <p:stCondLst>
                                    <p:cond delay="0"/>
                                  </p:stCondLst>
                                  <p:childTnLst>
                                    <p:set>
                                      <p:cBhvr>
                                        <p:cTn id="122" dur="1" fill="hold">
                                          <p:stCondLst>
                                            <p:cond delay="0"/>
                                          </p:stCondLst>
                                        </p:cTn>
                                        <p:tgtEl>
                                          <p:spTgt spid="95"/>
                                        </p:tgtEl>
                                        <p:attrNameLst>
                                          <p:attrName>style.visibility</p:attrName>
                                        </p:attrNameLst>
                                      </p:cBhvr>
                                      <p:to>
                                        <p:strVal val="visible"/>
                                      </p:to>
                                    </p:set>
                                    <p:anim calcmode="lin" valueType="num">
                                      <p:cBhvr>
                                        <p:cTn id="123" dur="350" fill="hold"/>
                                        <p:tgtEl>
                                          <p:spTgt spid="95"/>
                                        </p:tgtEl>
                                        <p:attrNameLst>
                                          <p:attrName>ppt_w</p:attrName>
                                        </p:attrNameLst>
                                      </p:cBhvr>
                                      <p:tavLst>
                                        <p:tav tm="0">
                                          <p:val>
                                            <p:fltVal val="0"/>
                                          </p:val>
                                        </p:tav>
                                        <p:tav tm="100000">
                                          <p:val>
                                            <p:strVal val="#ppt_w"/>
                                          </p:val>
                                        </p:tav>
                                      </p:tavLst>
                                    </p:anim>
                                    <p:anim calcmode="lin" valueType="num">
                                      <p:cBhvr>
                                        <p:cTn id="124" dur="350" fill="hold"/>
                                        <p:tgtEl>
                                          <p:spTgt spid="95"/>
                                        </p:tgtEl>
                                        <p:attrNameLst>
                                          <p:attrName>ppt_h</p:attrName>
                                        </p:attrNameLst>
                                      </p:cBhvr>
                                      <p:tavLst>
                                        <p:tav tm="0">
                                          <p:val>
                                            <p:fltVal val="0"/>
                                          </p:val>
                                        </p:tav>
                                        <p:tav tm="100000">
                                          <p:val>
                                            <p:strVal val="#ppt_h"/>
                                          </p:val>
                                        </p:tav>
                                      </p:tavLst>
                                    </p:anim>
                                    <p:animEffect transition="in" filter="fade">
                                      <p:cBhvr>
                                        <p:cTn id="125" dur="350"/>
                                        <p:tgtEl>
                                          <p:spTgt spid="95"/>
                                        </p:tgtEl>
                                      </p:cBhvr>
                                    </p:animEffect>
                                  </p:childTnLst>
                                </p:cTn>
                              </p:par>
                            </p:childTnLst>
                          </p:cTn>
                        </p:par>
                        <p:par>
                          <p:cTn id="126" fill="hold">
                            <p:stCondLst>
                              <p:cond delay="10849"/>
                            </p:stCondLst>
                            <p:childTnLst>
                              <p:par>
                                <p:cTn id="127" presetID="22" presetClass="entr" presetSubtype="2" fill="hold" nodeType="afterEffect">
                                  <p:stCondLst>
                                    <p:cond delay="0"/>
                                  </p:stCondLst>
                                  <p:childTnLst>
                                    <p:set>
                                      <p:cBhvr>
                                        <p:cTn id="128" dur="1" fill="hold">
                                          <p:stCondLst>
                                            <p:cond delay="0"/>
                                          </p:stCondLst>
                                        </p:cTn>
                                        <p:tgtEl>
                                          <p:spTgt spid="134"/>
                                        </p:tgtEl>
                                        <p:attrNameLst>
                                          <p:attrName>style.visibility</p:attrName>
                                        </p:attrNameLst>
                                      </p:cBhvr>
                                      <p:to>
                                        <p:strVal val="visible"/>
                                      </p:to>
                                    </p:set>
                                    <p:animEffect transition="in" filter="wipe(right)">
                                      <p:cBhvr>
                                        <p:cTn id="129" dur="500"/>
                                        <p:tgtEl>
                                          <p:spTgt spid="134"/>
                                        </p:tgtEl>
                                      </p:cBhvr>
                                    </p:animEffect>
                                  </p:childTnLst>
                                </p:cTn>
                              </p:par>
                              <p:par>
                                <p:cTn id="130" presetID="10" presetClass="entr" presetSubtype="0" fill="hold" nodeType="withEffect">
                                  <p:stCondLst>
                                    <p:cond delay="0"/>
                                  </p:stCondLst>
                                  <p:childTnLst>
                                    <p:set>
                                      <p:cBhvr>
                                        <p:cTn id="131" dur="1" fill="hold">
                                          <p:stCondLst>
                                            <p:cond delay="0"/>
                                          </p:stCondLst>
                                        </p:cTn>
                                        <p:tgtEl>
                                          <p:spTgt spid="107"/>
                                        </p:tgtEl>
                                        <p:attrNameLst>
                                          <p:attrName>style.visibility</p:attrName>
                                        </p:attrNameLst>
                                      </p:cBhvr>
                                      <p:to>
                                        <p:strVal val="visible"/>
                                      </p:to>
                                    </p:set>
                                    <p:animEffect transition="in" filter="fade">
                                      <p:cBhvr>
                                        <p:cTn id="132" dur="500"/>
                                        <p:tgtEl>
                                          <p:spTgt spid="107"/>
                                        </p:tgtEl>
                                      </p:cBhvr>
                                    </p:animEffect>
                                  </p:childTnLst>
                                </p:cTn>
                              </p:par>
                            </p:childTnLst>
                          </p:cTn>
                        </p:par>
                        <p:par>
                          <p:cTn id="133" fill="hold">
                            <p:stCondLst>
                              <p:cond delay="11349"/>
                            </p:stCondLst>
                            <p:childTnLst>
                              <p:par>
                                <p:cTn id="134" presetID="42" presetClass="entr" presetSubtype="0" fill="hold" grpId="0" nodeType="afterEffect">
                                  <p:stCondLst>
                                    <p:cond delay="0"/>
                                  </p:stCondLst>
                                  <p:iterate type="lt">
                                    <p:tmPct val="10000"/>
                                  </p:iterate>
                                  <p:childTnLst>
                                    <p:set>
                                      <p:cBhvr>
                                        <p:cTn id="135" dur="1" fill="hold">
                                          <p:stCondLst>
                                            <p:cond delay="0"/>
                                          </p:stCondLst>
                                        </p:cTn>
                                        <p:tgtEl>
                                          <p:spTgt spid="146"/>
                                        </p:tgtEl>
                                        <p:attrNameLst>
                                          <p:attrName>style.visibility</p:attrName>
                                        </p:attrNameLst>
                                      </p:cBhvr>
                                      <p:to>
                                        <p:strVal val="visible"/>
                                      </p:to>
                                    </p:set>
                                    <p:animEffect transition="in" filter="fade">
                                      <p:cBhvr>
                                        <p:cTn id="136" dur="500"/>
                                        <p:tgtEl>
                                          <p:spTgt spid="146"/>
                                        </p:tgtEl>
                                      </p:cBhvr>
                                    </p:animEffect>
                                    <p:anim calcmode="lin" valueType="num">
                                      <p:cBhvr>
                                        <p:cTn id="137" dur="500" fill="hold"/>
                                        <p:tgtEl>
                                          <p:spTgt spid="146"/>
                                        </p:tgtEl>
                                        <p:attrNameLst>
                                          <p:attrName>ppt_x</p:attrName>
                                        </p:attrNameLst>
                                      </p:cBhvr>
                                      <p:tavLst>
                                        <p:tav tm="0">
                                          <p:val>
                                            <p:strVal val="#ppt_x"/>
                                          </p:val>
                                        </p:tav>
                                        <p:tav tm="100000">
                                          <p:val>
                                            <p:strVal val="#ppt_x"/>
                                          </p:val>
                                        </p:tav>
                                      </p:tavLst>
                                    </p:anim>
                                    <p:anim calcmode="lin" valueType="num">
                                      <p:cBhvr>
                                        <p:cTn id="138" dur="500" fill="hold"/>
                                        <p:tgtEl>
                                          <p:spTgt spid="146"/>
                                        </p:tgtEl>
                                        <p:attrNameLst>
                                          <p:attrName>ppt_y</p:attrName>
                                        </p:attrNameLst>
                                      </p:cBhvr>
                                      <p:tavLst>
                                        <p:tav tm="0">
                                          <p:val>
                                            <p:strVal val="#ppt_y+.1"/>
                                          </p:val>
                                        </p:tav>
                                        <p:tav tm="100000">
                                          <p:val>
                                            <p:strVal val="#ppt_y"/>
                                          </p:val>
                                        </p:tav>
                                      </p:tavLst>
                                    </p:anim>
                                  </p:childTnLst>
                                </p:cTn>
                              </p:par>
                            </p:childTnLst>
                          </p:cTn>
                        </p:par>
                        <p:par>
                          <p:cTn id="139" fill="hold">
                            <p:stCondLst>
                              <p:cond delay="11949"/>
                            </p:stCondLst>
                            <p:childTnLst>
                              <p:par>
                                <p:cTn id="140" presetID="42" presetClass="entr" presetSubtype="0" fill="hold" grpId="0" nodeType="afterEffect">
                                  <p:stCondLst>
                                    <p:cond delay="0"/>
                                  </p:stCondLst>
                                  <p:childTnLst>
                                    <p:set>
                                      <p:cBhvr>
                                        <p:cTn id="141" dur="1" fill="hold">
                                          <p:stCondLst>
                                            <p:cond delay="0"/>
                                          </p:stCondLst>
                                        </p:cTn>
                                        <p:tgtEl>
                                          <p:spTgt spid="147"/>
                                        </p:tgtEl>
                                        <p:attrNameLst>
                                          <p:attrName>style.visibility</p:attrName>
                                        </p:attrNameLst>
                                      </p:cBhvr>
                                      <p:to>
                                        <p:strVal val="visible"/>
                                      </p:to>
                                    </p:set>
                                    <p:animEffect transition="in" filter="fade">
                                      <p:cBhvr>
                                        <p:cTn id="142" dur="500"/>
                                        <p:tgtEl>
                                          <p:spTgt spid="147"/>
                                        </p:tgtEl>
                                      </p:cBhvr>
                                    </p:animEffect>
                                    <p:anim calcmode="lin" valueType="num">
                                      <p:cBhvr>
                                        <p:cTn id="143" dur="500" fill="hold"/>
                                        <p:tgtEl>
                                          <p:spTgt spid="147"/>
                                        </p:tgtEl>
                                        <p:attrNameLst>
                                          <p:attrName>ppt_x</p:attrName>
                                        </p:attrNameLst>
                                      </p:cBhvr>
                                      <p:tavLst>
                                        <p:tav tm="0">
                                          <p:val>
                                            <p:strVal val="#ppt_x"/>
                                          </p:val>
                                        </p:tav>
                                        <p:tav tm="100000">
                                          <p:val>
                                            <p:strVal val="#ppt_x"/>
                                          </p:val>
                                        </p:tav>
                                      </p:tavLst>
                                    </p:anim>
                                    <p:anim calcmode="lin" valueType="num">
                                      <p:cBhvr>
                                        <p:cTn id="144" dur="5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1" grpId="0" animBg="1"/>
      <p:bldP spid="92" grpId="0" animBg="1"/>
      <p:bldP spid="93" grpId="0" animBg="1"/>
      <p:bldP spid="94" grpId="0" animBg="1"/>
      <p:bldP spid="95" grpId="0" animBg="1"/>
      <p:bldP spid="100" grpId="0" animBg="1"/>
      <p:bldP spid="138" grpId="0"/>
      <p:bldP spid="139" grpId="0"/>
      <p:bldP spid="140" grpId="0"/>
      <p:bldP spid="141" grpId="0"/>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5" name="Rectangle 38"/>
          <p:cNvSpPr/>
          <p:nvPr/>
        </p:nvSpPr>
        <p:spPr>
          <a:xfrm>
            <a:off x="609600" y="3835400"/>
            <a:ext cx="5080000" cy="9144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6" name="Straight Connector 2"/>
          <p:cNvCxnSpPr/>
          <p:nvPr/>
        </p:nvCxnSpPr>
        <p:spPr>
          <a:xfrm>
            <a:off x="6101193" y="1498600"/>
            <a:ext cx="0" cy="4775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7" name="Text Box 10"/>
          <p:cNvSpPr txBox="1">
            <a:spLocks noChangeArrowheads="1"/>
          </p:cNvSpPr>
          <p:nvPr/>
        </p:nvSpPr>
        <p:spPr bwMode="auto">
          <a:xfrm>
            <a:off x="508000"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49" name="Text Box 10"/>
          <p:cNvSpPr txBox="1">
            <a:spLocks noChangeArrowheads="1"/>
          </p:cNvSpPr>
          <p:nvPr/>
        </p:nvSpPr>
        <p:spPr bwMode="auto">
          <a:xfrm>
            <a:off x="3372425"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51" name="Group 7"/>
          <p:cNvGrpSpPr/>
          <p:nvPr/>
        </p:nvGrpSpPr>
        <p:grpSpPr>
          <a:xfrm flipH="1">
            <a:off x="1828800" y="3987809"/>
            <a:ext cx="236752" cy="615911"/>
            <a:chOff x="7858105" y="406909"/>
            <a:chExt cx="211138" cy="549275"/>
          </a:xfrm>
          <a:solidFill>
            <a:schemeClr val="bg1"/>
          </a:solidFill>
        </p:grpSpPr>
        <p:sp>
          <p:nvSpPr>
            <p:cNvPr id="152"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3"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54" name="Group 10"/>
          <p:cNvGrpSpPr/>
          <p:nvPr/>
        </p:nvGrpSpPr>
        <p:grpSpPr>
          <a:xfrm flipH="1">
            <a:off x="3767279" y="3987809"/>
            <a:ext cx="236752" cy="615911"/>
            <a:chOff x="7858105" y="406909"/>
            <a:chExt cx="211138" cy="549275"/>
          </a:xfrm>
          <a:solidFill>
            <a:schemeClr val="accent5">
              <a:lumMod val="60000"/>
              <a:lumOff val="40000"/>
            </a:schemeClr>
          </a:solidFill>
        </p:grpSpPr>
        <p:sp>
          <p:nvSpPr>
            <p:cNvPr id="155"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6"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57" name="Group 13"/>
          <p:cNvGrpSpPr/>
          <p:nvPr/>
        </p:nvGrpSpPr>
        <p:grpSpPr>
          <a:xfrm flipH="1">
            <a:off x="2608820" y="3987809"/>
            <a:ext cx="236752" cy="615911"/>
            <a:chOff x="7858105" y="406909"/>
            <a:chExt cx="211138" cy="549275"/>
          </a:xfrm>
          <a:solidFill>
            <a:schemeClr val="bg1"/>
          </a:solidFill>
        </p:grpSpPr>
        <p:sp>
          <p:nvSpPr>
            <p:cNvPr id="158"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9"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0" name="Group 16"/>
          <p:cNvGrpSpPr/>
          <p:nvPr/>
        </p:nvGrpSpPr>
        <p:grpSpPr>
          <a:xfrm flipH="1">
            <a:off x="3373393" y="3987809"/>
            <a:ext cx="236752" cy="615911"/>
            <a:chOff x="7858105" y="406909"/>
            <a:chExt cx="211138" cy="549275"/>
          </a:xfrm>
          <a:solidFill>
            <a:schemeClr val="bg1"/>
          </a:solidFill>
        </p:grpSpPr>
        <p:sp>
          <p:nvSpPr>
            <p:cNvPr id="161"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2"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3" name="Group 19"/>
          <p:cNvGrpSpPr/>
          <p:nvPr/>
        </p:nvGrpSpPr>
        <p:grpSpPr>
          <a:xfrm flipH="1">
            <a:off x="2989167" y="3987809"/>
            <a:ext cx="236752" cy="615911"/>
            <a:chOff x="7858105" y="406909"/>
            <a:chExt cx="211138" cy="549275"/>
          </a:xfrm>
          <a:solidFill>
            <a:schemeClr val="bg1"/>
          </a:solidFill>
        </p:grpSpPr>
        <p:sp>
          <p:nvSpPr>
            <p:cNvPr id="164"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5"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6" name="Group 22"/>
          <p:cNvGrpSpPr/>
          <p:nvPr/>
        </p:nvGrpSpPr>
        <p:grpSpPr>
          <a:xfrm flipH="1">
            <a:off x="2222689" y="3987809"/>
            <a:ext cx="236752" cy="615911"/>
            <a:chOff x="7858105" y="406909"/>
            <a:chExt cx="211138" cy="549275"/>
          </a:xfrm>
          <a:solidFill>
            <a:schemeClr val="bg1"/>
          </a:solidFill>
        </p:grpSpPr>
        <p:sp>
          <p:nvSpPr>
            <p:cNvPr id="167"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8"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9" name="Group 25"/>
          <p:cNvGrpSpPr/>
          <p:nvPr/>
        </p:nvGrpSpPr>
        <p:grpSpPr>
          <a:xfrm flipH="1">
            <a:off x="4150301" y="3989605"/>
            <a:ext cx="236752" cy="615911"/>
            <a:chOff x="7858105" y="406909"/>
            <a:chExt cx="211138" cy="549275"/>
          </a:xfrm>
          <a:solidFill>
            <a:schemeClr val="accent5">
              <a:lumMod val="60000"/>
              <a:lumOff val="40000"/>
            </a:schemeClr>
          </a:solidFill>
        </p:grpSpPr>
        <p:sp>
          <p:nvSpPr>
            <p:cNvPr id="170"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1"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2" name="Group 28"/>
          <p:cNvGrpSpPr/>
          <p:nvPr/>
        </p:nvGrpSpPr>
        <p:grpSpPr>
          <a:xfrm flipH="1">
            <a:off x="4930317" y="3989605"/>
            <a:ext cx="236752" cy="615911"/>
            <a:chOff x="7858105" y="406909"/>
            <a:chExt cx="211138" cy="549275"/>
          </a:xfrm>
          <a:solidFill>
            <a:schemeClr val="accent5">
              <a:lumMod val="60000"/>
              <a:lumOff val="40000"/>
            </a:schemeClr>
          </a:solidFill>
        </p:grpSpPr>
        <p:sp>
          <p:nvSpPr>
            <p:cNvPr id="173"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4"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5" name="Group 31"/>
          <p:cNvGrpSpPr/>
          <p:nvPr/>
        </p:nvGrpSpPr>
        <p:grpSpPr>
          <a:xfrm flipH="1">
            <a:off x="5310664" y="3989605"/>
            <a:ext cx="236752" cy="615911"/>
            <a:chOff x="7858105" y="406909"/>
            <a:chExt cx="211138" cy="549275"/>
          </a:xfrm>
          <a:solidFill>
            <a:schemeClr val="accent5">
              <a:lumMod val="60000"/>
              <a:lumOff val="40000"/>
            </a:schemeClr>
          </a:solidFill>
        </p:grpSpPr>
        <p:sp>
          <p:nvSpPr>
            <p:cNvPr id="176"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7"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8" name="Group 34"/>
          <p:cNvGrpSpPr/>
          <p:nvPr/>
        </p:nvGrpSpPr>
        <p:grpSpPr>
          <a:xfrm flipH="1">
            <a:off x="4544187" y="3989605"/>
            <a:ext cx="236752" cy="615911"/>
            <a:chOff x="7858105" y="406909"/>
            <a:chExt cx="211138" cy="549275"/>
          </a:xfrm>
          <a:solidFill>
            <a:schemeClr val="accent5">
              <a:lumMod val="60000"/>
              <a:lumOff val="40000"/>
            </a:schemeClr>
          </a:solidFill>
        </p:grpSpPr>
        <p:sp>
          <p:nvSpPr>
            <p:cNvPr id="179"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80"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sp>
        <p:nvSpPr>
          <p:cNvPr id="181" name="Text Box 10"/>
          <p:cNvSpPr txBox="1">
            <a:spLocks noChangeArrowheads="1"/>
          </p:cNvSpPr>
          <p:nvPr/>
        </p:nvSpPr>
        <p:spPr bwMode="auto">
          <a:xfrm>
            <a:off x="711200" y="4038601"/>
            <a:ext cx="1016000" cy="553998"/>
          </a:xfrm>
          <a:prstGeom prst="rect">
            <a:avLst/>
          </a:prstGeom>
          <a:noFill/>
          <a:ln w="9525">
            <a:noFill/>
            <a:miter lim="800000"/>
          </a:ln>
        </p:spPr>
        <p:txBody>
          <a:bodyPr wrap="square" lIns="60960" tIns="30480" rIns="60960" bIns="30480">
            <a:spAutoFit/>
          </a:bodyPr>
          <a:lstStyle/>
          <a:p>
            <a:pPr algn="ctr" defTabSz="1450340"/>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50%</a:t>
            </a:r>
            <a:endParaRPr lang="en-US" sz="2135"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2" name="Rectangle 40"/>
          <p:cNvSpPr/>
          <p:nvPr/>
        </p:nvSpPr>
        <p:spPr>
          <a:xfrm>
            <a:off x="6604000" y="3835400"/>
            <a:ext cx="5080000" cy="9144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3" name="Text Box 10"/>
          <p:cNvSpPr txBox="1">
            <a:spLocks noChangeArrowheads="1"/>
          </p:cNvSpPr>
          <p:nvPr/>
        </p:nvSpPr>
        <p:spPr bwMode="auto">
          <a:xfrm>
            <a:off x="6502400"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84" name="Text Box 10"/>
          <p:cNvSpPr txBox="1">
            <a:spLocks noChangeArrowheads="1"/>
          </p:cNvSpPr>
          <p:nvPr/>
        </p:nvSpPr>
        <p:spPr bwMode="auto">
          <a:xfrm>
            <a:off x="9342006"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85" name="Group 43"/>
          <p:cNvGrpSpPr/>
          <p:nvPr/>
        </p:nvGrpSpPr>
        <p:grpSpPr>
          <a:xfrm flipH="1">
            <a:off x="7823200" y="3987809"/>
            <a:ext cx="236752" cy="615911"/>
            <a:chOff x="7858105" y="406909"/>
            <a:chExt cx="211138" cy="549275"/>
          </a:xfrm>
          <a:solidFill>
            <a:schemeClr val="bg1"/>
          </a:solidFill>
        </p:grpSpPr>
        <p:sp>
          <p:nvSpPr>
            <p:cNvPr id="186"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87"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88" name="Group 46"/>
          <p:cNvGrpSpPr/>
          <p:nvPr/>
        </p:nvGrpSpPr>
        <p:grpSpPr>
          <a:xfrm flipH="1">
            <a:off x="9761679" y="3987809"/>
            <a:ext cx="236752" cy="615911"/>
            <a:chOff x="7858105" y="406909"/>
            <a:chExt cx="211138" cy="549275"/>
          </a:xfrm>
          <a:solidFill>
            <a:schemeClr val="bg1"/>
          </a:solidFill>
        </p:grpSpPr>
        <p:sp>
          <p:nvSpPr>
            <p:cNvPr id="189"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0"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1" name="Group 49"/>
          <p:cNvGrpSpPr/>
          <p:nvPr/>
        </p:nvGrpSpPr>
        <p:grpSpPr>
          <a:xfrm flipH="1">
            <a:off x="8603220" y="3987809"/>
            <a:ext cx="236752" cy="615911"/>
            <a:chOff x="7858105" y="406909"/>
            <a:chExt cx="211138" cy="549275"/>
          </a:xfrm>
          <a:solidFill>
            <a:schemeClr val="bg1"/>
          </a:solidFill>
        </p:grpSpPr>
        <p:sp>
          <p:nvSpPr>
            <p:cNvPr id="192"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3"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4" name="Group 52"/>
          <p:cNvGrpSpPr/>
          <p:nvPr/>
        </p:nvGrpSpPr>
        <p:grpSpPr>
          <a:xfrm flipH="1">
            <a:off x="9367793" y="3987809"/>
            <a:ext cx="236752" cy="615911"/>
            <a:chOff x="7858105" y="406909"/>
            <a:chExt cx="211138" cy="549275"/>
          </a:xfrm>
          <a:solidFill>
            <a:schemeClr val="bg1"/>
          </a:solidFill>
        </p:grpSpPr>
        <p:sp>
          <p:nvSpPr>
            <p:cNvPr id="195"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6"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7" name="Group 55"/>
          <p:cNvGrpSpPr/>
          <p:nvPr/>
        </p:nvGrpSpPr>
        <p:grpSpPr>
          <a:xfrm flipH="1">
            <a:off x="8983567" y="3987809"/>
            <a:ext cx="236752" cy="615911"/>
            <a:chOff x="7858105" y="406909"/>
            <a:chExt cx="211138" cy="549275"/>
          </a:xfrm>
          <a:solidFill>
            <a:schemeClr val="bg1"/>
          </a:solidFill>
        </p:grpSpPr>
        <p:sp>
          <p:nvSpPr>
            <p:cNvPr id="198"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9"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0" name="Group 58"/>
          <p:cNvGrpSpPr/>
          <p:nvPr/>
        </p:nvGrpSpPr>
        <p:grpSpPr>
          <a:xfrm flipH="1">
            <a:off x="8217089" y="3987809"/>
            <a:ext cx="236752" cy="615911"/>
            <a:chOff x="7858105" y="406909"/>
            <a:chExt cx="211138" cy="549275"/>
          </a:xfrm>
          <a:solidFill>
            <a:schemeClr val="bg1"/>
          </a:solidFill>
        </p:grpSpPr>
        <p:sp>
          <p:nvSpPr>
            <p:cNvPr id="201"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2"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3" name="Group 61"/>
          <p:cNvGrpSpPr/>
          <p:nvPr/>
        </p:nvGrpSpPr>
        <p:grpSpPr>
          <a:xfrm flipH="1">
            <a:off x="10144701" y="3989605"/>
            <a:ext cx="236752" cy="615911"/>
            <a:chOff x="7858105" y="406909"/>
            <a:chExt cx="211138" cy="549275"/>
          </a:xfrm>
          <a:solidFill>
            <a:schemeClr val="bg1"/>
          </a:solidFill>
        </p:grpSpPr>
        <p:sp>
          <p:nvSpPr>
            <p:cNvPr id="204"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5"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6" name="Group 64"/>
          <p:cNvGrpSpPr/>
          <p:nvPr/>
        </p:nvGrpSpPr>
        <p:grpSpPr>
          <a:xfrm flipH="1">
            <a:off x="10924717" y="3989605"/>
            <a:ext cx="236752" cy="615911"/>
            <a:chOff x="7858105" y="406909"/>
            <a:chExt cx="211138" cy="549275"/>
          </a:xfrm>
          <a:solidFill>
            <a:schemeClr val="tx2">
              <a:lumMod val="60000"/>
              <a:lumOff val="40000"/>
            </a:schemeClr>
          </a:solidFill>
        </p:grpSpPr>
        <p:sp>
          <p:nvSpPr>
            <p:cNvPr id="207"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8"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9" name="Group 67"/>
          <p:cNvGrpSpPr/>
          <p:nvPr/>
        </p:nvGrpSpPr>
        <p:grpSpPr>
          <a:xfrm flipH="1">
            <a:off x="11305064" y="3989605"/>
            <a:ext cx="236752" cy="615911"/>
            <a:chOff x="7858105" y="406909"/>
            <a:chExt cx="211138" cy="549275"/>
          </a:xfrm>
          <a:solidFill>
            <a:schemeClr val="tx2">
              <a:lumMod val="60000"/>
              <a:lumOff val="40000"/>
            </a:schemeClr>
          </a:solidFill>
        </p:grpSpPr>
        <p:sp>
          <p:nvSpPr>
            <p:cNvPr id="210"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11"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12" name="Group 70"/>
          <p:cNvGrpSpPr/>
          <p:nvPr/>
        </p:nvGrpSpPr>
        <p:grpSpPr>
          <a:xfrm flipH="1">
            <a:off x="10538587" y="3989605"/>
            <a:ext cx="236752" cy="615911"/>
            <a:chOff x="7858105" y="406909"/>
            <a:chExt cx="211138" cy="549275"/>
          </a:xfrm>
          <a:solidFill>
            <a:schemeClr val="bg1"/>
          </a:solidFill>
        </p:grpSpPr>
        <p:sp>
          <p:nvSpPr>
            <p:cNvPr id="213"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14"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sp>
        <p:nvSpPr>
          <p:cNvPr id="215" name="Text Box 10"/>
          <p:cNvSpPr txBox="1">
            <a:spLocks noChangeArrowheads="1"/>
          </p:cNvSpPr>
          <p:nvPr/>
        </p:nvSpPr>
        <p:spPr bwMode="auto">
          <a:xfrm>
            <a:off x="6705600" y="4038601"/>
            <a:ext cx="1016000" cy="553998"/>
          </a:xfrm>
          <a:prstGeom prst="rect">
            <a:avLst/>
          </a:prstGeom>
          <a:noFill/>
          <a:ln w="9525">
            <a:noFill/>
            <a:miter lim="800000"/>
          </a:ln>
        </p:spPr>
        <p:txBody>
          <a:bodyPr wrap="square" lIns="60960" tIns="30480" rIns="60960" bIns="30480">
            <a:spAutoFit/>
          </a:bodyPr>
          <a:lstStyle/>
          <a:p>
            <a:pPr algn="ctr" defTabSz="1450340"/>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80%</a:t>
            </a:r>
            <a:endParaRPr lang="en-US" sz="2135"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组合 1"/>
          <p:cNvGrpSpPr/>
          <p:nvPr/>
        </p:nvGrpSpPr>
        <p:grpSpPr>
          <a:xfrm>
            <a:off x="1219200" y="1346200"/>
            <a:ext cx="3789123" cy="2286000"/>
            <a:chOff x="1219200" y="1346200"/>
            <a:chExt cx="3789123" cy="2286000"/>
          </a:xfrm>
        </p:grpSpPr>
        <p:pic>
          <p:nvPicPr>
            <p:cNvPr id="148" name="Picture 4"/>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219200" y="1346200"/>
              <a:ext cx="3789123" cy="2286000"/>
            </a:xfrm>
            <a:prstGeom prst="rect">
              <a:avLst/>
            </a:prstGeom>
          </p:spPr>
        </p:pic>
        <p:sp>
          <p:nvSpPr>
            <p:cNvPr id="216" name="Rectangle 74"/>
            <p:cNvSpPr/>
            <p:nvPr/>
          </p:nvSpPr>
          <p:spPr>
            <a:xfrm>
              <a:off x="1761703" y="1629552"/>
              <a:ext cx="2633472" cy="1633728"/>
            </a:xfrm>
            <a:prstGeom prst="rect">
              <a:avLst/>
            </a:prstGeom>
            <a:blipFill>
              <a:blip r:embed="rId2"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7" name="组合 46"/>
          <p:cNvGrpSpPr/>
          <p:nvPr/>
        </p:nvGrpSpPr>
        <p:grpSpPr>
          <a:xfrm>
            <a:off x="7808571" y="1323635"/>
            <a:ext cx="2656229" cy="2410165"/>
            <a:chOff x="7808571" y="1323635"/>
            <a:chExt cx="2656229" cy="2410165"/>
          </a:xfrm>
        </p:grpSpPr>
        <p:pic>
          <p:nvPicPr>
            <p:cNvPr id="150"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7808571" y="1323635"/>
              <a:ext cx="2656229" cy="2410165"/>
            </a:xfrm>
            <a:prstGeom prst="rect">
              <a:avLst/>
            </a:prstGeom>
          </p:spPr>
        </p:pic>
        <p:sp>
          <p:nvSpPr>
            <p:cNvPr id="217" name="Rectangle 75"/>
            <p:cNvSpPr/>
            <p:nvPr/>
          </p:nvSpPr>
          <p:spPr>
            <a:xfrm>
              <a:off x="7979229" y="1592072"/>
              <a:ext cx="2292096" cy="1430528"/>
            </a:xfrm>
            <a:prstGeom prst="rect">
              <a:avLst/>
            </a:prstGeom>
            <a:blipFill>
              <a:blip r:embed="rId4"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950"/>
                            </p:stCondLst>
                            <p:childTnLst>
                              <p:par>
                                <p:cTn id="23" presetID="16" presetClass="entr" presetSubtype="37" fill="hold" grpId="0" nodeType="afterEffect">
                                  <p:stCondLst>
                                    <p:cond delay="0"/>
                                  </p:stCondLst>
                                  <p:childTnLst>
                                    <p:set>
                                      <p:cBhvr>
                                        <p:cTn id="24" dur="1" fill="hold">
                                          <p:stCondLst>
                                            <p:cond delay="0"/>
                                          </p:stCondLst>
                                        </p:cTn>
                                        <p:tgtEl>
                                          <p:spTgt spid="135"/>
                                        </p:tgtEl>
                                        <p:attrNameLst>
                                          <p:attrName>style.visibility</p:attrName>
                                        </p:attrNameLst>
                                      </p:cBhvr>
                                      <p:to>
                                        <p:strVal val="visible"/>
                                      </p:to>
                                    </p:set>
                                    <p:animEffect transition="in" filter="barn(outVertical)">
                                      <p:cBhvr>
                                        <p:cTn id="25" dur="500"/>
                                        <p:tgtEl>
                                          <p:spTgt spid="135"/>
                                        </p:tgtEl>
                                      </p:cBhvr>
                                    </p:animEffect>
                                  </p:childTnLst>
                                </p:cTn>
                              </p:par>
                            </p:childTnLst>
                          </p:cTn>
                        </p:par>
                        <p:par>
                          <p:cTn id="26" fill="hold">
                            <p:stCondLst>
                              <p:cond delay="2450"/>
                            </p:stCondLst>
                            <p:childTnLst>
                              <p:par>
                                <p:cTn id="27" presetID="10" presetClass="entr" presetSubtype="0" fill="hold" grpId="0" nodeType="afterEffect">
                                  <p:stCondLst>
                                    <p:cond delay="0"/>
                                  </p:stCondLst>
                                  <p:childTnLst>
                                    <p:set>
                                      <p:cBhvr>
                                        <p:cTn id="28" dur="1" fill="hold">
                                          <p:stCondLst>
                                            <p:cond delay="0"/>
                                          </p:stCondLst>
                                        </p:cTn>
                                        <p:tgtEl>
                                          <p:spTgt spid="181"/>
                                        </p:tgtEl>
                                        <p:attrNameLst>
                                          <p:attrName>style.visibility</p:attrName>
                                        </p:attrNameLst>
                                      </p:cBhvr>
                                      <p:to>
                                        <p:strVal val="visible"/>
                                      </p:to>
                                    </p:set>
                                    <p:animEffect transition="in" filter="fade">
                                      <p:cBhvr>
                                        <p:cTn id="29" dur="500"/>
                                        <p:tgtEl>
                                          <p:spTgt spid="181"/>
                                        </p:tgtEl>
                                      </p:cBhvr>
                                    </p:animEffect>
                                  </p:childTnLst>
                                </p:cTn>
                              </p:par>
                            </p:childTnLst>
                          </p:cTn>
                        </p:par>
                        <p:par>
                          <p:cTn id="30" fill="hold">
                            <p:stCondLst>
                              <p:cond delay="2950"/>
                            </p:stCondLst>
                            <p:childTnLst>
                              <p:par>
                                <p:cTn id="31" presetID="42" presetClass="entr" presetSubtype="0" fill="hold" nodeType="afterEffect">
                                  <p:stCondLst>
                                    <p:cond delay="0"/>
                                  </p:stCondLst>
                                  <p:childTnLst>
                                    <p:set>
                                      <p:cBhvr>
                                        <p:cTn id="32" dur="1" fill="hold">
                                          <p:stCondLst>
                                            <p:cond delay="0"/>
                                          </p:stCondLst>
                                        </p:cTn>
                                        <p:tgtEl>
                                          <p:spTgt spid="151"/>
                                        </p:tgtEl>
                                        <p:attrNameLst>
                                          <p:attrName>style.visibility</p:attrName>
                                        </p:attrNameLst>
                                      </p:cBhvr>
                                      <p:to>
                                        <p:strVal val="visible"/>
                                      </p:to>
                                    </p:set>
                                    <p:animEffect transition="in" filter="fade">
                                      <p:cBhvr>
                                        <p:cTn id="33" dur="500"/>
                                        <p:tgtEl>
                                          <p:spTgt spid="151"/>
                                        </p:tgtEl>
                                      </p:cBhvr>
                                    </p:animEffect>
                                    <p:anim calcmode="lin" valueType="num">
                                      <p:cBhvr>
                                        <p:cTn id="34" dur="500" fill="hold"/>
                                        <p:tgtEl>
                                          <p:spTgt spid="151"/>
                                        </p:tgtEl>
                                        <p:attrNameLst>
                                          <p:attrName>ppt_x</p:attrName>
                                        </p:attrNameLst>
                                      </p:cBhvr>
                                      <p:tavLst>
                                        <p:tav tm="0">
                                          <p:val>
                                            <p:strVal val="#ppt_x"/>
                                          </p:val>
                                        </p:tav>
                                        <p:tav tm="100000">
                                          <p:val>
                                            <p:strVal val="#ppt_x"/>
                                          </p:val>
                                        </p:tav>
                                      </p:tavLst>
                                    </p:anim>
                                    <p:anim calcmode="lin" valueType="num">
                                      <p:cBhvr>
                                        <p:cTn id="35" dur="500" fill="hold"/>
                                        <p:tgtEl>
                                          <p:spTgt spid="15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50"/>
                                  </p:stCondLst>
                                  <p:childTnLst>
                                    <p:set>
                                      <p:cBhvr>
                                        <p:cTn id="37" dur="1" fill="hold">
                                          <p:stCondLst>
                                            <p:cond delay="0"/>
                                          </p:stCondLst>
                                        </p:cTn>
                                        <p:tgtEl>
                                          <p:spTgt spid="166"/>
                                        </p:tgtEl>
                                        <p:attrNameLst>
                                          <p:attrName>style.visibility</p:attrName>
                                        </p:attrNameLst>
                                      </p:cBhvr>
                                      <p:to>
                                        <p:strVal val="visible"/>
                                      </p:to>
                                    </p:set>
                                    <p:animEffect transition="in" filter="fade">
                                      <p:cBhvr>
                                        <p:cTn id="38" dur="500"/>
                                        <p:tgtEl>
                                          <p:spTgt spid="166"/>
                                        </p:tgtEl>
                                      </p:cBhvr>
                                    </p:animEffect>
                                    <p:anim calcmode="lin" valueType="num">
                                      <p:cBhvr>
                                        <p:cTn id="39" dur="500" fill="hold"/>
                                        <p:tgtEl>
                                          <p:spTgt spid="166"/>
                                        </p:tgtEl>
                                        <p:attrNameLst>
                                          <p:attrName>ppt_x</p:attrName>
                                        </p:attrNameLst>
                                      </p:cBhvr>
                                      <p:tavLst>
                                        <p:tav tm="0">
                                          <p:val>
                                            <p:strVal val="#ppt_x"/>
                                          </p:val>
                                        </p:tav>
                                        <p:tav tm="100000">
                                          <p:val>
                                            <p:strVal val="#ppt_x"/>
                                          </p:val>
                                        </p:tav>
                                      </p:tavLst>
                                    </p:anim>
                                    <p:anim calcmode="lin" valueType="num">
                                      <p:cBhvr>
                                        <p:cTn id="40" dur="500" fill="hold"/>
                                        <p:tgtEl>
                                          <p:spTgt spid="16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300"/>
                                  </p:stCondLst>
                                  <p:childTnLst>
                                    <p:set>
                                      <p:cBhvr>
                                        <p:cTn id="42" dur="1" fill="hold">
                                          <p:stCondLst>
                                            <p:cond delay="0"/>
                                          </p:stCondLst>
                                        </p:cTn>
                                        <p:tgtEl>
                                          <p:spTgt spid="157"/>
                                        </p:tgtEl>
                                        <p:attrNameLst>
                                          <p:attrName>style.visibility</p:attrName>
                                        </p:attrNameLst>
                                      </p:cBhvr>
                                      <p:to>
                                        <p:strVal val="visible"/>
                                      </p:to>
                                    </p:set>
                                    <p:animEffect transition="in" filter="fade">
                                      <p:cBhvr>
                                        <p:cTn id="43" dur="500"/>
                                        <p:tgtEl>
                                          <p:spTgt spid="157"/>
                                        </p:tgtEl>
                                      </p:cBhvr>
                                    </p:animEffect>
                                    <p:anim calcmode="lin" valueType="num">
                                      <p:cBhvr>
                                        <p:cTn id="44" dur="500" fill="hold"/>
                                        <p:tgtEl>
                                          <p:spTgt spid="157"/>
                                        </p:tgtEl>
                                        <p:attrNameLst>
                                          <p:attrName>ppt_x</p:attrName>
                                        </p:attrNameLst>
                                      </p:cBhvr>
                                      <p:tavLst>
                                        <p:tav tm="0">
                                          <p:val>
                                            <p:strVal val="#ppt_x"/>
                                          </p:val>
                                        </p:tav>
                                        <p:tav tm="100000">
                                          <p:val>
                                            <p:strVal val="#ppt_x"/>
                                          </p:val>
                                        </p:tav>
                                      </p:tavLst>
                                    </p:anim>
                                    <p:anim calcmode="lin" valueType="num">
                                      <p:cBhvr>
                                        <p:cTn id="45" dur="500" fill="hold"/>
                                        <p:tgtEl>
                                          <p:spTgt spid="15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450"/>
                                  </p:stCondLst>
                                  <p:childTnLst>
                                    <p:set>
                                      <p:cBhvr>
                                        <p:cTn id="47" dur="1" fill="hold">
                                          <p:stCondLst>
                                            <p:cond delay="0"/>
                                          </p:stCondLst>
                                        </p:cTn>
                                        <p:tgtEl>
                                          <p:spTgt spid="163"/>
                                        </p:tgtEl>
                                        <p:attrNameLst>
                                          <p:attrName>style.visibility</p:attrName>
                                        </p:attrNameLst>
                                      </p:cBhvr>
                                      <p:to>
                                        <p:strVal val="visible"/>
                                      </p:to>
                                    </p:set>
                                    <p:animEffect transition="in" filter="fade">
                                      <p:cBhvr>
                                        <p:cTn id="48" dur="500"/>
                                        <p:tgtEl>
                                          <p:spTgt spid="163"/>
                                        </p:tgtEl>
                                      </p:cBhvr>
                                    </p:animEffect>
                                    <p:anim calcmode="lin" valueType="num">
                                      <p:cBhvr>
                                        <p:cTn id="49" dur="500" fill="hold"/>
                                        <p:tgtEl>
                                          <p:spTgt spid="163"/>
                                        </p:tgtEl>
                                        <p:attrNameLst>
                                          <p:attrName>ppt_x</p:attrName>
                                        </p:attrNameLst>
                                      </p:cBhvr>
                                      <p:tavLst>
                                        <p:tav tm="0">
                                          <p:val>
                                            <p:strVal val="#ppt_x"/>
                                          </p:val>
                                        </p:tav>
                                        <p:tav tm="100000">
                                          <p:val>
                                            <p:strVal val="#ppt_x"/>
                                          </p:val>
                                        </p:tav>
                                      </p:tavLst>
                                    </p:anim>
                                    <p:anim calcmode="lin" valueType="num">
                                      <p:cBhvr>
                                        <p:cTn id="50" dur="500" fill="hold"/>
                                        <p:tgtEl>
                                          <p:spTgt spid="16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600"/>
                                  </p:stCondLst>
                                  <p:childTnLst>
                                    <p:set>
                                      <p:cBhvr>
                                        <p:cTn id="52" dur="1" fill="hold">
                                          <p:stCondLst>
                                            <p:cond delay="0"/>
                                          </p:stCondLst>
                                        </p:cTn>
                                        <p:tgtEl>
                                          <p:spTgt spid="160"/>
                                        </p:tgtEl>
                                        <p:attrNameLst>
                                          <p:attrName>style.visibility</p:attrName>
                                        </p:attrNameLst>
                                      </p:cBhvr>
                                      <p:to>
                                        <p:strVal val="visible"/>
                                      </p:to>
                                    </p:set>
                                    <p:animEffect transition="in" filter="fade">
                                      <p:cBhvr>
                                        <p:cTn id="53" dur="500"/>
                                        <p:tgtEl>
                                          <p:spTgt spid="160"/>
                                        </p:tgtEl>
                                      </p:cBhvr>
                                    </p:animEffect>
                                    <p:anim calcmode="lin" valueType="num">
                                      <p:cBhvr>
                                        <p:cTn id="54" dur="500" fill="hold"/>
                                        <p:tgtEl>
                                          <p:spTgt spid="160"/>
                                        </p:tgtEl>
                                        <p:attrNameLst>
                                          <p:attrName>ppt_x</p:attrName>
                                        </p:attrNameLst>
                                      </p:cBhvr>
                                      <p:tavLst>
                                        <p:tav tm="0">
                                          <p:val>
                                            <p:strVal val="#ppt_x"/>
                                          </p:val>
                                        </p:tav>
                                        <p:tav tm="100000">
                                          <p:val>
                                            <p:strVal val="#ppt_x"/>
                                          </p:val>
                                        </p:tav>
                                      </p:tavLst>
                                    </p:anim>
                                    <p:anim calcmode="lin" valueType="num">
                                      <p:cBhvr>
                                        <p:cTn id="55" dur="500" fill="hold"/>
                                        <p:tgtEl>
                                          <p:spTgt spid="16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750"/>
                                  </p:stCondLst>
                                  <p:childTnLst>
                                    <p:set>
                                      <p:cBhvr>
                                        <p:cTn id="57" dur="1" fill="hold">
                                          <p:stCondLst>
                                            <p:cond delay="0"/>
                                          </p:stCondLst>
                                        </p:cTn>
                                        <p:tgtEl>
                                          <p:spTgt spid="154"/>
                                        </p:tgtEl>
                                        <p:attrNameLst>
                                          <p:attrName>style.visibility</p:attrName>
                                        </p:attrNameLst>
                                      </p:cBhvr>
                                      <p:to>
                                        <p:strVal val="visible"/>
                                      </p:to>
                                    </p:set>
                                    <p:animEffect transition="in" filter="fade">
                                      <p:cBhvr>
                                        <p:cTn id="58" dur="500"/>
                                        <p:tgtEl>
                                          <p:spTgt spid="154"/>
                                        </p:tgtEl>
                                      </p:cBhvr>
                                    </p:animEffect>
                                    <p:anim calcmode="lin" valueType="num">
                                      <p:cBhvr>
                                        <p:cTn id="59" dur="500" fill="hold"/>
                                        <p:tgtEl>
                                          <p:spTgt spid="154"/>
                                        </p:tgtEl>
                                        <p:attrNameLst>
                                          <p:attrName>ppt_x</p:attrName>
                                        </p:attrNameLst>
                                      </p:cBhvr>
                                      <p:tavLst>
                                        <p:tav tm="0">
                                          <p:val>
                                            <p:strVal val="#ppt_x"/>
                                          </p:val>
                                        </p:tav>
                                        <p:tav tm="100000">
                                          <p:val>
                                            <p:strVal val="#ppt_x"/>
                                          </p:val>
                                        </p:tav>
                                      </p:tavLst>
                                    </p:anim>
                                    <p:anim calcmode="lin" valueType="num">
                                      <p:cBhvr>
                                        <p:cTn id="60" dur="500" fill="hold"/>
                                        <p:tgtEl>
                                          <p:spTgt spid="15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900"/>
                                  </p:stCondLst>
                                  <p:childTnLst>
                                    <p:set>
                                      <p:cBhvr>
                                        <p:cTn id="62" dur="1" fill="hold">
                                          <p:stCondLst>
                                            <p:cond delay="0"/>
                                          </p:stCondLst>
                                        </p:cTn>
                                        <p:tgtEl>
                                          <p:spTgt spid="169"/>
                                        </p:tgtEl>
                                        <p:attrNameLst>
                                          <p:attrName>style.visibility</p:attrName>
                                        </p:attrNameLst>
                                      </p:cBhvr>
                                      <p:to>
                                        <p:strVal val="visible"/>
                                      </p:to>
                                    </p:set>
                                    <p:animEffect transition="in" filter="fade">
                                      <p:cBhvr>
                                        <p:cTn id="63" dur="500"/>
                                        <p:tgtEl>
                                          <p:spTgt spid="169"/>
                                        </p:tgtEl>
                                      </p:cBhvr>
                                    </p:animEffect>
                                    <p:anim calcmode="lin" valueType="num">
                                      <p:cBhvr>
                                        <p:cTn id="64" dur="500" fill="hold"/>
                                        <p:tgtEl>
                                          <p:spTgt spid="169"/>
                                        </p:tgtEl>
                                        <p:attrNameLst>
                                          <p:attrName>ppt_x</p:attrName>
                                        </p:attrNameLst>
                                      </p:cBhvr>
                                      <p:tavLst>
                                        <p:tav tm="0">
                                          <p:val>
                                            <p:strVal val="#ppt_x"/>
                                          </p:val>
                                        </p:tav>
                                        <p:tav tm="100000">
                                          <p:val>
                                            <p:strVal val="#ppt_x"/>
                                          </p:val>
                                        </p:tav>
                                      </p:tavLst>
                                    </p:anim>
                                    <p:anim calcmode="lin" valueType="num">
                                      <p:cBhvr>
                                        <p:cTn id="65" dur="500" fill="hold"/>
                                        <p:tgtEl>
                                          <p:spTgt spid="169"/>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1050"/>
                                  </p:stCondLst>
                                  <p:childTnLst>
                                    <p:set>
                                      <p:cBhvr>
                                        <p:cTn id="67" dur="1" fill="hold">
                                          <p:stCondLst>
                                            <p:cond delay="0"/>
                                          </p:stCondLst>
                                        </p:cTn>
                                        <p:tgtEl>
                                          <p:spTgt spid="178"/>
                                        </p:tgtEl>
                                        <p:attrNameLst>
                                          <p:attrName>style.visibility</p:attrName>
                                        </p:attrNameLst>
                                      </p:cBhvr>
                                      <p:to>
                                        <p:strVal val="visible"/>
                                      </p:to>
                                    </p:set>
                                    <p:animEffect transition="in" filter="fade">
                                      <p:cBhvr>
                                        <p:cTn id="68" dur="500"/>
                                        <p:tgtEl>
                                          <p:spTgt spid="178"/>
                                        </p:tgtEl>
                                      </p:cBhvr>
                                    </p:animEffect>
                                    <p:anim calcmode="lin" valueType="num">
                                      <p:cBhvr>
                                        <p:cTn id="69" dur="500" fill="hold"/>
                                        <p:tgtEl>
                                          <p:spTgt spid="178"/>
                                        </p:tgtEl>
                                        <p:attrNameLst>
                                          <p:attrName>ppt_x</p:attrName>
                                        </p:attrNameLst>
                                      </p:cBhvr>
                                      <p:tavLst>
                                        <p:tav tm="0">
                                          <p:val>
                                            <p:strVal val="#ppt_x"/>
                                          </p:val>
                                        </p:tav>
                                        <p:tav tm="100000">
                                          <p:val>
                                            <p:strVal val="#ppt_x"/>
                                          </p:val>
                                        </p:tav>
                                      </p:tavLst>
                                    </p:anim>
                                    <p:anim calcmode="lin" valueType="num">
                                      <p:cBhvr>
                                        <p:cTn id="70" dur="500" fill="hold"/>
                                        <p:tgtEl>
                                          <p:spTgt spid="17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200"/>
                                  </p:stCondLst>
                                  <p:childTnLst>
                                    <p:set>
                                      <p:cBhvr>
                                        <p:cTn id="72" dur="1" fill="hold">
                                          <p:stCondLst>
                                            <p:cond delay="0"/>
                                          </p:stCondLst>
                                        </p:cTn>
                                        <p:tgtEl>
                                          <p:spTgt spid="172"/>
                                        </p:tgtEl>
                                        <p:attrNameLst>
                                          <p:attrName>style.visibility</p:attrName>
                                        </p:attrNameLst>
                                      </p:cBhvr>
                                      <p:to>
                                        <p:strVal val="visible"/>
                                      </p:to>
                                    </p:set>
                                    <p:animEffect transition="in" filter="fade">
                                      <p:cBhvr>
                                        <p:cTn id="73" dur="500"/>
                                        <p:tgtEl>
                                          <p:spTgt spid="172"/>
                                        </p:tgtEl>
                                      </p:cBhvr>
                                    </p:animEffect>
                                    <p:anim calcmode="lin" valueType="num">
                                      <p:cBhvr>
                                        <p:cTn id="74" dur="500" fill="hold"/>
                                        <p:tgtEl>
                                          <p:spTgt spid="172"/>
                                        </p:tgtEl>
                                        <p:attrNameLst>
                                          <p:attrName>ppt_x</p:attrName>
                                        </p:attrNameLst>
                                      </p:cBhvr>
                                      <p:tavLst>
                                        <p:tav tm="0">
                                          <p:val>
                                            <p:strVal val="#ppt_x"/>
                                          </p:val>
                                        </p:tav>
                                        <p:tav tm="100000">
                                          <p:val>
                                            <p:strVal val="#ppt_x"/>
                                          </p:val>
                                        </p:tav>
                                      </p:tavLst>
                                    </p:anim>
                                    <p:anim calcmode="lin" valueType="num">
                                      <p:cBhvr>
                                        <p:cTn id="75" dur="500" fill="hold"/>
                                        <p:tgtEl>
                                          <p:spTgt spid="172"/>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1350"/>
                                  </p:stCondLst>
                                  <p:childTnLst>
                                    <p:set>
                                      <p:cBhvr>
                                        <p:cTn id="77" dur="1" fill="hold">
                                          <p:stCondLst>
                                            <p:cond delay="0"/>
                                          </p:stCondLst>
                                        </p:cTn>
                                        <p:tgtEl>
                                          <p:spTgt spid="175"/>
                                        </p:tgtEl>
                                        <p:attrNameLst>
                                          <p:attrName>style.visibility</p:attrName>
                                        </p:attrNameLst>
                                      </p:cBhvr>
                                      <p:to>
                                        <p:strVal val="visible"/>
                                      </p:to>
                                    </p:set>
                                    <p:animEffect transition="in" filter="fade">
                                      <p:cBhvr>
                                        <p:cTn id="78" dur="500"/>
                                        <p:tgtEl>
                                          <p:spTgt spid="175"/>
                                        </p:tgtEl>
                                      </p:cBhvr>
                                    </p:animEffect>
                                    <p:anim calcmode="lin" valueType="num">
                                      <p:cBhvr>
                                        <p:cTn id="79" dur="500" fill="hold"/>
                                        <p:tgtEl>
                                          <p:spTgt spid="175"/>
                                        </p:tgtEl>
                                        <p:attrNameLst>
                                          <p:attrName>ppt_x</p:attrName>
                                        </p:attrNameLst>
                                      </p:cBhvr>
                                      <p:tavLst>
                                        <p:tav tm="0">
                                          <p:val>
                                            <p:strVal val="#ppt_x"/>
                                          </p:val>
                                        </p:tav>
                                        <p:tav tm="100000">
                                          <p:val>
                                            <p:strVal val="#ppt_x"/>
                                          </p:val>
                                        </p:tav>
                                      </p:tavLst>
                                    </p:anim>
                                    <p:anim calcmode="lin" valueType="num">
                                      <p:cBhvr>
                                        <p:cTn id="80" dur="500" fill="hold"/>
                                        <p:tgtEl>
                                          <p:spTgt spid="175"/>
                                        </p:tgtEl>
                                        <p:attrNameLst>
                                          <p:attrName>ppt_y</p:attrName>
                                        </p:attrNameLst>
                                      </p:cBhvr>
                                      <p:tavLst>
                                        <p:tav tm="0">
                                          <p:val>
                                            <p:strVal val="#ppt_y+.1"/>
                                          </p:val>
                                        </p:tav>
                                        <p:tav tm="100000">
                                          <p:val>
                                            <p:strVal val="#ppt_y"/>
                                          </p:val>
                                        </p:tav>
                                      </p:tavLst>
                                    </p:anim>
                                  </p:childTnLst>
                                </p:cTn>
                              </p:par>
                            </p:childTnLst>
                          </p:cTn>
                        </p:par>
                        <p:par>
                          <p:cTn id="81" fill="hold">
                            <p:stCondLst>
                              <p:cond delay="3450"/>
                            </p:stCondLst>
                            <p:childTnLst>
                              <p:par>
                                <p:cTn id="82" presetID="37" presetClass="entr" presetSubtype="0" fill="hold" grpId="0" nodeType="afterEffect">
                                  <p:stCondLst>
                                    <p:cond delay="0"/>
                                  </p:stCondLst>
                                  <p:childTnLst>
                                    <p:set>
                                      <p:cBhvr>
                                        <p:cTn id="83" dur="1" fill="hold">
                                          <p:stCondLst>
                                            <p:cond delay="0"/>
                                          </p:stCondLst>
                                        </p:cTn>
                                        <p:tgtEl>
                                          <p:spTgt spid="137"/>
                                        </p:tgtEl>
                                        <p:attrNameLst>
                                          <p:attrName>style.visibility</p:attrName>
                                        </p:attrNameLst>
                                      </p:cBhvr>
                                      <p:to>
                                        <p:strVal val="visible"/>
                                      </p:to>
                                    </p:set>
                                    <p:animEffect transition="in" filter="fade">
                                      <p:cBhvr>
                                        <p:cTn id="84" dur="500"/>
                                        <p:tgtEl>
                                          <p:spTgt spid="137"/>
                                        </p:tgtEl>
                                      </p:cBhvr>
                                    </p:animEffect>
                                    <p:anim calcmode="lin" valueType="num">
                                      <p:cBhvr>
                                        <p:cTn id="85" dur="500" fill="hold"/>
                                        <p:tgtEl>
                                          <p:spTgt spid="137"/>
                                        </p:tgtEl>
                                        <p:attrNameLst>
                                          <p:attrName>ppt_x</p:attrName>
                                        </p:attrNameLst>
                                      </p:cBhvr>
                                      <p:tavLst>
                                        <p:tav tm="0">
                                          <p:val>
                                            <p:strVal val="#ppt_x"/>
                                          </p:val>
                                        </p:tav>
                                        <p:tav tm="100000">
                                          <p:val>
                                            <p:strVal val="#ppt_x"/>
                                          </p:val>
                                        </p:tav>
                                      </p:tavLst>
                                    </p:anim>
                                    <p:anim calcmode="lin" valueType="num">
                                      <p:cBhvr>
                                        <p:cTn id="86" dur="450" decel="100000" fill="hold"/>
                                        <p:tgtEl>
                                          <p:spTgt spid="137"/>
                                        </p:tgtEl>
                                        <p:attrNameLst>
                                          <p:attrName>ppt_y</p:attrName>
                                        </p:attrNameLst>
                                      </p:cBhvr>
                                      <p:tavLst>
                                        <p:tav tm="0">
                                          <p:val>
                                            <p:strVal val="#ppt_y+1"/>
                                          </p:val>
                                        </p:tav>
                                        <p:tav tm="100000">
                                          <p:val>
                                            <p:strVal val="#ppt_y-.03"/>
                                          </p:val>
                                        </p:tav>
                                      </p:tavLst>
                                    </p:anim>
                                    <p:anim calcmode="lin" valueType="num">
                                      <p:cBhvr>
                                        <p:cTn id="87" dur="50" accel="100000" fill="hold">
                                          <p:stCondLst>
                                            <p:cond delay="450"/>
                                          </p:stCondLst>
                                        </p:cTn>
                                        <p:tgtEl>
                                          <p:spTgt spid="137"/>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250"/>
                                  </p:stCondLst>
                                  <p:childTnLst>
                                    <p:set>
                                      <p:cBhvr>
                                        <p:cTn id="89" dur="1" fill="hold">
                                          <p:stCondLst>
                                            <p:cond delay="0"/>
                                          </p:stCondLst>
                                        </p:cTn>
                                        <p:tgtEl>
                                          <p:spTgt spid="149"/>
                                        </p:tgtEl>
                                        <p:attrNameLst>
                                          <p:attrName>style.visibility</p:attrName>
                                        </p:attrNameLst>
                                      </p:cBhvr>
                                      <p:to>
                                        <p:strVal val="visible"/>
                                      </p:to>
                                    </p:set>
                                    <p:animEffect transition="in" filter="fade">
                                      <p:cBhvr>
                                        <p:cTn id="90" dur="500"/>
                                        <p:tgtEl>
                                          <p:spTgt spid="149"/>
                                        </p:tgtEl>
                                      </p:cBhvr>
                                    </p:animEffect>
                                    <p:anim calcmode="lin" valueType="num">
                                      <p:cBhvr>
                                        <p:cTn id="91" dur="500" fill="hold"/>
                                        <p:tgtEl>
                                          <p:spTgt spid="149"/>
                                        </p:tgtEl>
                                        <p:attrNameLst>
                                          <p:attrName>ppt_x</p:attrName>
                                        </p:attrNameLst>
                                      </p:cBhvr>
                                      <p:tavLst>
                                        <p:tav tm="0">
                                          <p:val>
                                            <p:strVal val="#ppt_x"/>
                                          </p:val>
                                        </p:tav>
                                        <p:tav tm="100000">
                                          <p:val>
                                            <p:strVal val="#ppt_x"/>
                                          </p:val>
                                        </p:tav>
                                      </p:tavLst>
                                    </p:anim>
                                    <p:anim calcmode="lin" valueType="num">
                                      <p:cBhvr>
                                        <p:cTn id="92" dur="450" decel="100000" fill="hold"/>
                                        <p:tgtEl>
                                          <p:spTgt spid="149"/>
                                        </p:tgtEl>
                                        <p:attrNameLst>
                                          <p:attrName>ppt_y</p:attrName>
                                        </p:attrNameLst>
                                      </p:cBhvr>
                                      <p:tavLst>
                                        <p:tav tm="0">
                                          <p:val>
                                            <p:strVal val="#ppt_y+1"/>
                                          </p:val>
                                        </p:tav>
                                        <p:tav tm="100000">
                                          <p:val>
                                            <p:strVal val="#ppt_y-.03"/>
                                          </p:val>
                                        </p:tav>
                                      </p:tavLst>
                                    </p:anim>
                                    <p:anim calcmode="lin" valueType="num">
                                      <p:cBhvr>
                                        <p:cTn id="93" dur="50" accel="100000" fill="hold">
                                          <p:stCondLst>
                                            <p:cond delay="450"/>
                                          </p:stCondLst>
                                        </p:cTn>
                                        <p:tgtEl>
                                          <p:spTgt spid="149"/>
                                        </p:tgtEl>
                                        <p:attrNameLst>
                                          <p:attrName>ppt_y</p:attrName>
                                        </p:attrNameLst>
                                      </p:cBhvr>
                                      <p:tavLst>
                                        <p:tav tm="0">
                                          <p:val>
                                            <p:strVal val="#ppt_y-.03"/>
                                          </p:val>
                                        </p:tav>
                                        <p:tav tm="100000">
                                          <p:val>
                                            <p:strVal val="#ppt_y"/>
                                          </p:val>
                                        </p:tav>
                                      </p:tavLst>
                                    </p:anim>
                                  </p:childTnLst>
                                </p:cTn>
                              </p:par>
                            </p:childTnLst>
                          </p:cTn>
                        </p:par>
                        <p:par>
                          <p:cTn id="94" fill="hold">
                            <p:stCondLst>
                              <p:cond delay="3950"/>
                            </p:stCondLst>
                            <p:childTnLst>
                              <p:par>
                                <p:cTn id="95" presetID="16" presetClass="entr" presetSubtype="42" fill="hold" nodeType="afterEffect">
                                  <p:stCondLst>
                                    <p:cond delay="0"/>
                                  </p:stCondLst>
                                  <p:childTnLst>
                                    <p:set>
                                      <p:cBhvr>
                                        <p:cTn id="96" dur="1" fill="hold">
                                          <p:stCondLst>
                                            <p:cond delay="0"/>
                                          </p:stCondLst>
                                        </p:cTn>
                                        <p:tgtEl>
                                          <p:spTgt spid="136"/>
                                        </p:tgtEl>
                                        <p:attrNameLst>
                                          <p:attrName>style.visibility</p:attrName>
                                        </p:attrNameLst>
                                      </p:cBhvr>
                                      <p:to>
                                        <p:strVal val="visible"/>
                                      </p:to>
                                    </p:set>
                                    <p:animEffect transition="in" filter="barn(outHorizontal)">
                                      <p:cBhvr>
                                        <p:cTn id="97" dur="500"/>
                                        <p:tgtEl>
                                          <p:spTgt spid="136"/>
                                        </p:tgtEl>
                                      </p:cBhvr>
                                    </p:animEffect>
                                  </p:childTnLst>
                                </p:cTn>
                              </p:par>
                            </p:childTnLst>
                          </p:cTn>
                        </p:par>
                        <p:par>
                          <p:cTn id="98" fill="hold">
                            <p:stCondLst>
                              <p:cond delay="4450"/>
                            </p:stCondLst>
                            <p:childTnLst>
                              <p:par>
                                <p:cTn id="99" presetID="53" presetClass="entr" presetSubtype="16" fill="hold" nodeType="after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ppt_w</p:attrName>
                                        </p:attrNameLst>
                                      </p:cBhvr>
                                      <p:tavLst>
                                        <p:tav tm="0">
                                          <p:val>
                                            <p:fltVal val="0"/>
                                          </p:val>
                                        </p:tav>
                                        <p:tav tm="100000">
                                          <p:val>
                                            <p:strVal val="#ppt_w"/>
                                          </p:val>
                                        </p:tav>
                                      </p:tavLst>
                                    </p:anim>
                                    <p:anim calcmode="lin" valueType="num">
                                      <p:cBhvr>
                                        <p:cTn id="102" dur="500" fill="hold"/>
                                        <p:tgtEl>
                                          <p:spTgt spid="47"/>
                                        </p:tgtEl>
                                        <p:attrNameLst>
                                          <p:attrName>ppt_h</p:attrName>
                                        </p:attrNameLst>
                                      </p:cBhvr>
                                      <p:tavLst>
                                        <p:tav tm="0">
                                          <p:val>
                                            <p:fltVal val="0"/>
                                          </p:val>
                                        </p:tav>
                                        <p:tav tm="100000">
                                          <p:val>
                                            <p:strVal val="#ppt_h"/>
                                          </p:val>
                                        </p:tav>
                                      </p:tavLst>
                                    </p:anim>
                                    <p:animEffect transition="in" filter="fade">
                                      <p:cBhvr>
                                        <p:cTn id="103" dur="500"/>
                                        <p:tgtEl>
                                          <p:spTgt spid="47"/>
                                        </p:tgtEl>
                                      </p:cBhvr>
                                    </p:animEffect>
                                  </p:childTnLst>
                                </p:cTn>
                              </p:par>
                            </p:childTnLst>
                          </p:cTn>
                        </p:par>
                        <p:par>
                          <p:cTn id="104" fill="hold">
                            <p:stCondLst>
                              <p:cond delay="4950"/>
                            </p:stCondLst>
                            <p:childTnLst>
                              <p:par>
                                <p:cTn id="105" presetID="16" presetClass="entr" presetSubtype="37" fill="hold" grpId="0" nodeType="afterEffect">
                                  <p:stCondLst>
                                    <p:cond delay="0"/>
                                  </p:stCondLst>
                                  <p:childTnLst>
                                    <p:set>
                                      <p:cBhvr>
                                        <p:cTn id="106" dur="1" fill="hold">
                                          <p:stCondLst>
                                            <p:cond delay="0"/>
                                          </p:stCondLst>
                                        </p:cTn>
                                        <p:tgtEl>
                                          <p:spTgt spid="182"/>
                                        </p:tgtEl>
                                        <p:attrNameLst>
                                          <p:attrName>style.visibility</p:attrName>
                                        </p:attrNameLst>
                                      </p:cBhvr>
                                      <p:to>
                                        <p:strVal val="visible"/>
                                      </p:to>
                                    </p:set>
                                    <p:animEffect transition="in" filter="barn(outVertical)">
                                      <p:cBhvr>
                                        <p:cTn id="107" dur="500"/>
                                        <p:tgtEl>
                                          <p:spTgt spid="182"/>
                                        </p:tgtEl>
                                      </p:cBhvr>
                                    </p:animEffect>
                                  </p:childTnLst>
                                </p:cTn>
                              </p:par>
                            </p:childTnLst>
                          </p:cTn>
                        </p:par>
                        <p:par>
                          <p:cTn id="108" fill="hold">
                            <p:stCondLst>
                              <p:cond delay="5450"/>
                            </p:stCondLst>
                            <p:childTnLst>
                              <p:par>
                                <p:cTn id="109" presetID="10" presetClass="entr" presetSubtype="0" fill="hold" grpId="0" nodeType="afterEffect">
                                  <p:stCondLst>
                                    <p:cond delay="0"/>
                                  </p:stCondLst>
                                  <p:childTnLst>
                                    <p:set>
                                      <p:cBhvr>
                                        <p:cTn id="110" dur="1" fill="hold">
                                          <p:stCondLst>
                                            <p:cond delay="0"/>
                                          </p:stCondLst>
                                        </p:cTn>
                                        <p:tgtEl>
                                          <p:spTgt spid="215"/>
                                        </p:tgtEl>
                                        <p:attrNameLst>
                                          <p:attrName>style.visibility</p:attrName>
                                        </p:attrNameLst>
                                      </p:cBhvr>
                                      <p:to>
                                        <p:strVal val="visible"/>
                                      </p:to>
                                    </p:set>
                                    <p:animEffect transition="in" filter="fade">
                                      <p:cBhvr>
                                        <p:cTn id="111" dur="500"/>
                                        <p:tgtEl>
                                          <p:spTgt spid="215"/>
                                        </p:tgtEl>
                                      </p:cBhvr>
                                    </p:animEffect>
                                  </p:childTnLst>
                                </p:cTn>
                              </p:par>
                            </p:childTnLst>
                          </p:cTn>
                        </p:par>
                        <p:par>
                          <p:cTn id="112" fill="hold">
                            <p:stCondLst>
                              <p:cond delay="5950"/>
                            </p:stCondLst>
                            <p:childTnLst>
                              <p:par>
                                <p:cTn id="113" presetID="42" presetClass="entr" presetSubtype="0" fill="hold"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fade">
                                      <p:cBhvr>
                                        <p:cTn id="115" dur="500"/>
                                        <p:tgtEl>
                                          <p:spTgt spid="185"/>
                                        </p:tgtEl>
                                      </p:cBhvr>
                                    </p:animEffect>
                                    <p:anim calcmode="lin" valueType="num">
                                      <p:cBhvr>
                                        <p:cTn id="116" dur="500" fill="hold"/>
                                        <p:tgtEl>
                                          <p:spTgt spid="185"/>
                                        </p:tgtEl>
                                        <p:attrNameLst>
                                          <p:attrName>ppt_x</p:attrName>
                                        </p:attrNameLst>
                                      </p:cBhvr>
                                      <p:tavLst>
                                        <p:tav tm="0">
                                          <p:val>
                                            <p:strVal val="#ppt_x"/>
                                          </p:val>
                                        </p:tav>
                                        <p:tav tm="100000">
                                          <p:val>
                                            <p:strVal val="#ppt_x"/>
                                          </p:val>
                                        </p:tav>
                                      </p:tavLst>
                                    </p:anim>
                                    <p:anim calcmode="lin" valueType="num">
                                      <p:cBhvr>
                                        <p:cTn id="117" dur="500" fill="hold"/>
                                        <p:tgtEl>
                                          <p:spTgt spid="185"/>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150"/>
                                  </p:stCondLst>
                                  <p:childTnLst>
                                    <p:set>
                                      <p:cBhvr>
                                        <p:cTn id="119" dur="1" fill="hold">
                                          <p:stCondLst>
                                            <p:cond delay="0"/>
                                          </p:stCondLst>
                                        </p:cTn>
                                        <p:tgtEl>
                                          <p:spTgt spid="200"/>
                                        </p:tgtEl>
                                        <p:attrNameLst>
                                          <p:attrName>style.visibility</p:attrName>
                                        </p:attrNameLst>
                                      </p:cBhvr>
                                      <p:to>
                                        <p:strVal val="visible"/>
                                      </p:to>
                                    </p:set>
                                    <p:animEffect transition="in" filter="fade">
                                      <p:cBhvr>
                                        <p:cTn id="120" dur="500"/>
                                        <p:tgtEl>
                                          <p:spTgt spid="200"/>
                                        </p:tgtEl>
                                      </p:cBhvr>
                                    </p:animEffect>
                                    <p:anim calcmode="lin" valueType="num">
                                      <p:cBhvr>
                                        <p:cTn id="121" dur="500" fill="hold"/>
                                        <p:tgtEl>
                                          <p:spTgt spid="200"/>
                                        </p:tgtEl>
                                        <p:attrNameLst>
                                          <p:attrName>ppt_x</p:attrName>
                                        </p:attrNameLst>
                                      </p:cBhvr>
                                      <p:tavLst>
                                        <p:tav tm="0">
                                          <p:val>
                                            <p:strVal val="#ppt_x"/>
                                          </p:val>
                                        </p:tav>
                                        <p:tav tm="100000">
                                          <p:val>
                                            <p:strVal val="#ppt_x"/>
                                          </p:val>
                                        </p:tav>
                                      </p:tavLst>
                                    </p:anim>
                                    <p:anim calcmode="lin" valueType="num">
                                      <p:cBhvr>
                                        <p:cTn id="122" dur="500" fill="hold"/>
                                        <p:tgtEl>
                                          <p:spTgt spid="200"/>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30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500"/>
                                        <p:tgtEl>
                                          <p:spTgt spid="191"/>
                                        </p:tgtEl>
                                      </p:cBhvr>
                                    </p:animEffect>
                                    <p:anim calcmode="lin" valueType="num">
                                      <p:cBhvr>
                                        <p:cTn id="126" dur="500" fill="hold"/>
                                        <p:tgtEl>
                                          <p:spTgt spid="191"/>
                                        </p:tgtEl>
                                        <p:attrNameLst>
                                          <p:attrName>ppt_x</p:attrName>
                                        </p:attrNameLst>
                                      </p:cBhvr>
                                      <p:tavLst>
                                        <p:tav tm="0">
                                          <p:val>
                                            <p:strVal val="#ppt_x"/>
                                          </p:val>
                                        </p:tav>
                                        <p:tav tm="100000">
                                          <p:val>
                                            <p:strVal val="#ppt_x"/>
                                          </p:val>
                                        </p:tav>
                                      </p:tavLst>
                                    </p:anim>
                                    <p:anim calcmode="lin" valueType="num">
                                      <p:cBhvr>
                                        <p:cTn id="127" dur="500" fill="hold"/>
                                        <p:tgtEl>
                                          <p:spTgt spid="191"/>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450"/>
                                  </p:stCondLst>
                                  <p:childTnLst>
                                    <p:set>
                                      <p:cBhvr>
                                        <p:cTn id="129" dur="1" fill="hold">
                                          <p:stCondLst>
                                            <p:cond delay="0"/>
                                          </p:stCondLst>
                                        </p:cTn>
                                        <p:tgtEl>
                                          <p:spTgt spid="197"/>
                                        </p:tgtEl>
                                        <p:attrNameLst>
                                          <p:attrName>style.visibility</p:attrName>
                                        </p:attrNameLst>
                                      </p:cBhvr>
                                      <p:to>
                                        <p:strVal val="visible"/>
                                      </p:to>
                                    </p:set>
                                    <p:animEffect transition="in" filter="fade">
                                      <p:cBhvr>
                                        <p:cTn id="130" dur="500"/>
                                        <p:tgtEl>
                                          <p:spTgt spid="197"/>
                                        </p:tgtEl>
                                      </p:cBhvr>
                                    </p:animEffect>
                                    <p:anim calcmode="lin" valueType="num">
                                      <p:cBhvr>
                                        <p:cTn id="131" dur="500" fill="hold"/>
                                        <p:tgtEl>
                                          <p:spTgt spid="197"/>
                                        </p:tgtEl>
                                        <p:attrNameLst>
                                          <p:attrName>ppt_x</p:attrName>
                                        </p:attrNameLst>
                                      </p:cBhvr>
                                      <p:tavLst>
                                        <p:tav tm="0">
                                          <p:val>
                                            <p:strVal val="#ppt_x"/>
                                          </p:val>
                                        </p:tav>
                                        <p:tav tm="100000">
                                          <p:val>
                                            <p:strVal val="#ppt_x"/>
                                          </p:val>
                                        </p:tav>
                                      </p:tavLst>
                                    </p:anim>
                                    <p:anim calcmode="lin" valueType="num">
                                      <p:cBhvr>
                                        <p:cTn id="132" dur="500" fill="hold"/>
                                        <p:tgtEl>
                                          <p:spTgt spid="197"/>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600"/>
                                  </p:stCondLst>
                                  <p:childTnLst>
                                    <p:set>
                                      <p:cBhvr>
                                        <p:cTn id="134" dur="1" fill="hold">
                                          <p:stCondLst>
                                            <p:cond delay="0"/>
                                          </p:stCondLst>
                                        </p:cTn>
                                        <p:tgtEl>
                                          <p:spTgt spid="194"/>
                                        </p:tgtEl>
                                        <p:attrNameLst>
                                          <p:attrName>style.visibility</p:attrName>
                                        </p:attrNameLst>
                                      </p:cBhvr>
                                      <p:to>
                                        <p:strVal val="visible"/>
                                      </p:to>
                                    </p:set>
                                    <p:animEffect transition="in" filter="fade">
                                      <p:cBhvr>
                                        <p:cTn id="135" dur="500"/>
                                        <p:tgtEl>
                                          <p:spTgt spid="194"/>
                                        </p:tgtEl>
                                      </p:cBhvr>
                                    </p:animEffect>
                                    <p:anim calcmode="lin" valueType="num">
                                      <p:cBhvr>
                                        <p:cTn id="136" dur="500" fill="hold"/>
                                        <p:tgtEl>
                                          <p:spTgt spid="194"/>
                                        </p:tgtEl>
                                        <p:attrNameLst>
                                          <p:attrName>ppt_x</p:attrName>
                                        </p:attrNameLst>
                                      </p:cBhvr>
                                      <p:tavLst>
                                        <p:tav tm="0">
                                          <p:val>
                                            <p:strVal val="#ppt_x"/>
                                          </p:val>
                                        </p:tav>
                                        <p:tav tm="100000">
                                          <p:val>
                                            <p:strVal val="#ppt_x"/>
                                          </p:val>
                                        </p:tav>
                                      </p:tavLst>
                                    </p:anim>
                                    <p:anim calcmode="lin" valueType="num">
                                      <p:cBhvr>
                                        <p:cTn id="137" dur="500" fill="hold"/>
                                        <p:tgtEl>
                                          <p:spTgt spid="194"/>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750"/>
                                  </p:stCondLst>
                                  <p:childTnLst>
                                    <p:set>
                                      <p:cBhvr>
                                        <p:cTn id="139" dur="1" fill="hold">
                                          <p:stCondLst>
                                            <p:cond delay="0"/>
                                          </p:stCondLst>
                                        </p:cTn>
                                        <p:tgtEl>
                                          <p:spTgt spid="188"/>
                                        </p:tgtEl>
                                        <p:attrNameLst>
                                          <p:attrName>style.visibility</p:attrName>
                                        </p:attrNameLst>
                                      </p:cBhvr>
                                      <p:to>
                                        <p:strVal val="visible"/>
                                      </p:to>
                                    </p:set>
                                    <p:animEffect transition="in" filter="fade">
                                      <p:cBhvr>
                                        <p:cTn id="140" dur="500"/>
                                        <p:tgtEl>
                                          <p:spTgt spid="188"/>
                                        </p:tgtEl>
                                      </p:cBhvr>
                                    </p:animEffect>
                                    <p:anim calcmode="lin" valueType="num">
                                      <p:cBhvr>
                                        <p:cTn id="141" dur="500" fill="hold"/>
                                        <p:tgtEl>
                                          <p:spTgt spid="188"/>
                                        </p:tgtEl>
                                        <p:attrNameLst>
                                          <p:attrName>ppt_x</p:attrName>
                                        </p:attrNameLst>
                                      </p:cBhvr>
                                      <p:tavLst>
                                        <p:tav tm="0">
                                          <p:val>
                                            <p:strVal val="#ppt_x"/>
                                          </p:val>
                                        </p:tav>
                                        <p:tav tm="100000">
                                          <p:val>
                                            <p:strVal val="#ppt_x"/>
                                          </p:val>
                                        </p:tav>
                                      </p:tavLst>
                                    </p:anim>
                                    <p:anim calcmode="lin" valueType="num">
                                      <p:cBhvr>
                                        <p:cTn id="142" dur="500" fill="hold"/>
                                        <p:tgtEl>
                                          <p:spTgt spid="188"/>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900"/>
                                  </p:stCondLst>
                                  <p:childTnLst>
                                    <p:set>
                                      <p:cBhvr>
                                        <p:cTn id="144" dur="1" fill="hold">
                                          <p:stCondLst>
                                            <p:cond delay="0"/>
                                          </p:stCondLst>
                                        </p:cTn>
                                        <p:tgtEl>
                                          <p:spTgt spid="203"/>
                                        </p:tgtEl>
                                        <p:attrNameLst>
                                          <p:attrName>style.visibility</p:attrName>
                                        </p:attrNameLst>
                                      </p:cBhvr>
                                      <p:to>
                                        <p:strVal val="visible"/>
                                      </p:to>
                                    </p:set>
                                    <p:animEffect transition="in" filter="fade">
                                      <p:cBhvr>
                                        <p:cTn id="145" dur="500"/>
                                        <p:tgtEl>
                                          <p:spTgt spid="203"/>
                                        </p:tgtEl>
                                      </p:cBhvr>
                                    </p:animEffect>
                                    <p:anim calcmode="lin" valueType="num">
                                      <p:cBhvr>
                                        <p:cTn id="146" dur="500" fill="hold"/>
                                        <p:tgtEl>
                                          <p:spTgt spid="203"/>
                                        </p:tgtEl>
                                        <p:attrNameLst>
                                          <p:attrName>ppt_x</p:attrName>
                                        </p:attrNameLst>
                                      </p:cBhvr>
                                      <p:tavLst>
                                        <p:tav tm="0">
                                          <p:val>
                                            <p:strVal val="#ppt_x"/>
                                          </p:val>
                                        </p:tav>
                                        <p:tav tm="100000">
                                          <p:val>
                                            <p:strVal val="#ppt_x"/>
                                          </p:val>
                                        </p:tav>
                                      </p:tavLst>
                                    </p:anim>
                                    <p:anim calcmode="lin" valueType="num">
                                      <p:cBhvr>
                                        <p:cTn id="147" dur="500" fill="hold"/>
                                        <p:tgtEl>
                                          <p:spTgt spid="203"/>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1050"/>
                                  </p:stCondLst>
                                  <p:childTnLst>
                                    <p:set>
                                      <p:cBhvr>
                                        <p:cTn id="149" dur="1" fill="hold">
                                          <p:stCondLst>
                                            <p:cond delay="0"/>
                                          </p:stCondLst>
                                        </p:cTn>
                                        <p:tgtEl>
                                          <p:spTgt spid="212"/>
                                        </p:tgtEl>
                                        <p:attrNameLst>
                                          <p:attrName>style.visibility</p:attrName>
                                        </p:attrNameLst>
                                      </p:cBhvr>
                                      <p:to>
                                        <p:strVal val="visible"/>
                                      </p:to>
                                    </p:set>
                                    <p:animEffect transition="in" filter="fade">
                                      <p:cBhvr>
                                        <p:cTn id="150" dur="500"/>
                                        <p:tgtEl>
                                          <p:spTgt spid="212"/>
                                        </p:tgtEl>
                                      </p:cBhvr>
                                    </p:animEffect>
                                    <p:anim calcmode="lin" valueType="num">
                                      <p:cBhvr>
                                        <p:cTn id="151" dur="500" fill="hold"/>
                                        <p:tgtEl>
                                          <p:spTgt spid="212"/>
                                        </p:tgtEl>
                                        <p:attrNameLst>
                                          <p:attrName>ppt_x</p:attrName>
                                        </p:attrNameLst>
                                      </p:cBhvr>
                                      <p:tavLst>
                                        <p:tav tm="0">
                                          <p:val>
                                            <p:strVal val="#ppt_x"/>
                                          </p:val>
                                        </p:tav>
                                        <p:tav tm="100000">
                                          <p:val>
                                            <p:strVal val="#ppt_x"/>
                                          </p:val>
                                        </p:tav>
                                      </p:tavLst>
                                    </p:anim>
                                    <p:anim calcmode="lin" valueType="num">
                                      <p:cBhvr>
                                        <p:cTn id="152" dur="500" fill="hold"/>
                                        <p:tgtEl>
                                          <p:spTgt spid="212"/>
                                        </p:tgtEl>
                                        <p:attrNameLst>
                                          <p:attrName>ppt_y</p:attrName>
                                        </p:attrNameLst>
                                      </p:cBhvr>
                                      <p:tavLst>
                                        <p:tav tm="0">
                                          <p:val>
                                            <p:strVal val="#ppt_y+.1"/>
                                          </p:val>
                                        </p:tav>
                                        <p:tav tm="100000">
                                          <p:val>
                                            <p:strVal val="#ppt_y"/>
                                          </p:val>
                                        </p:tav>
                                      </p:tavLst>
                                    </p:anim>
                                  </p:childTnLst>
                                </p:cTn>
                              </p:par>
                              <p:par>
                                <p:cTn id="153" presetID="42" presetClass="entr" presetSubtype="0" fill="hold" nodeType="withEffect">
                                  <p:stCondLst>
                                    <p:cond delay="1200"/>
                                  </p:stCondLst>
                                  <p:childTnLst>
                                    <p:set>
                                      <p:cBhvr>
                                        <p:cTn id="154" dur="1" fill="hold">
                                          <p:stCondLst>
                                            <p:cond delay="0"/>
                                          </p:stCondLst>
                                        </p:cTn>
                                        <p:tgtEl>
                                          <p:spTgt spid="206"/>
                                        </p:tgtEl>
                                        <p:attrNameLst>
                                          <p:attrName>style.visibility</p:attrName>
                                        </p:attrNameLst>
                                      </p:cBhvr>
                                      <p:to>
                                        <p:strVal val="visible"/>
                                      </p:to>
                                    </p:set>
                                    <p:animEffect transition="in" filter="fade">
                                      <p:cBhvr>
                                        <p:cTn id="155" dur="500"/>
                                        <p:tgtEl>
                                          <p:spTgt spid="206"/>
                                        </p:tgtEl>
                                      </p:cBhvr>
                                    </p:animEffect>
                                    <p:anim calcmode="lin" valueType="num">
                                      <p:cBhvr>
                                        <p:cTn id="156" dur="500" fill="hold"/>
                                        <p:tgtEl>
                                          <p:spTgt spid="206"/>
                                        </p:tgtEl>
                                        <p:attrNameLst>
                                          <p:attrName>ppt_x</p:attrName>
                                        </p:attrNameLst>
                                      </p:cBhvr>
                                      <p:tavLst>
                                        <p:tav tm="0">
                                          <p:val>
                                            <p:strVal val="#ppt_x"/>
                                          </p:val>
                                        </p:tav>
                                        <p:tav tm="100000">
                                          <p:val>
                                            <p:strVal val="#ppt_x"/>
                                          </p:val>
                                        </p:tav>
                                      </p:tavLst>
                                    </p:anim>
                                    <p:anim calcmode="lin" valueType="num">
                                      <p:cBhvr>
                                        <p:cTn id="157" dur="500" fill="hold"/>
                                        <p:tgtEl>
                                          <p:spTgt spid="206"/>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1350"/>
                                  </p:stCondLst>
                                  <p:childTnLst>
                                    <p:set>
                                      <p:cBhvr>
                                        <p:cTn id="159" dur="1" fill="hold">
                                          <p:stCondLst>
                                            <p:cond delay="0"/>
                                          </p:stCondLst>
                                        </p:cTn>
                                        <p:tgtEl>
                                          <p:spTgt spid="209"/>
                                        </p:tgtEl>
                                        <p:attrNameLst>
                                          <p:attrName>style.visibility</p:attrName>
                                        </p:attrNameLst>
                                      </p:cBhvr>
                                      <p:to>
                                        <p:strVal val="visible"/>
                                      </p:to>
                                    </p:set>
                                    <p:animEffect transition="in" filter="fade">
                                      <p:cBhvr>
                                        <p:cTn id="160" dur="500"/>
                                        <p:tgtEl>
                                          <p:spTgt spid="209"/>
                                        </p:tgtEl>
                                      </p:cBhvr>
                                    </p:animEffect>
                                    <p:anim calcmode="lin" valueType="num">
                                      <p:cBhvr>
                                        <p:cTn id="161" dur="500" fill="hold"/>
                                        <p:tgtEl>
                                          <p:spTgt spid="209"/>
                                        </p:tgtEl>
                                        <p:attrNameLst>
                                          <p:attrName>ppt_x</p:attrName>
                                        </p:attrNameLst>
                                      </p:cBhvr>
                                      <p:tavLst>
                                        <p:tav tm="0">
                                          <p:val>
                                            <p:strVal val="#ppt_x"/>
                                          </p:val>
                                        </p:tav>
                                        <p:tav tm="100000">
                                          <p:val>
                                            <p:strVal val="#ppt_x"/>
                                          </p:val>
                                        </p:tav>
                                      </p:tavLst>
                                    </p:anim>
                                    <p:anim calcmode="lin" valueType="num">
                                      <p:cBhvr>
                                        <p:cTn id="162" dur="500" fill="hold"/>
                                        <p:tgtEl>
                                          <p:spTgt spid="209"/>
                                        </p:tgtEl>
                                        <p:attrNameLst>
                                          <p:attrName>ppt_y</p:attrName>
                                        </p:attrNameLst>
                                      </p:cBhvr>
                                      <p:tavLst>
                                        <p:tav tm="0">
                                          <p:val>
                                            <p:strVal val="#ppt_y+.1"/>
                                          </p:val>
                                        </p:tav>
                                        <p:tav tm="100000">
                                          <p:val>
                                            <p:strVal val="#ppt_y"/>
                                          </p:val>
                                        </p:tav>
                                      </p:tavLst>
                                    </p:anim>
                                  </p:childTnLst>
                                </p:cTn>
                              </p:par>
                            </p:childTnLst>
                          </p:cTn>
                        </p:par>
                        <p:par>
                          <p:cTn id="163" fill="hold">
                            <p:stCondLst>
                              <p:cond delay="6450"/>
                            </p:stCondLst>
                            <p:childTnLst>
                              <p:par>
                                <p:cTn id="164" presetID="37" presetClass="entr" presetSubtype="0" fill="hold" grpId="0" nodeType="afterEffect">
                                  <p:stCondLst>
                                    <p:cond delay="0"/>
                                  </p:stCondLst>
                                  <p:childTnLst>
                                    <p:set>
                                      <p:cBhvr>
                                        <p:cTn id="165" dur="1" fill="hold">
                                          <p:stCondLst>
                                            <p:cond delay="0"/>
                                          </p:stCondLst>
                                        </p:cTn>
                                        <p:tgtEl>
                                          <p:spTgt spid="183"/>
                                        </p:tgtEl>
                                        <p:attrNameLst>
                                          <p:attrName>style.visibility</p:attrName>
                                        </p:attrNameLst>
                                      </p:cBhvr>
                                      <p:to>
                                        <p:strVal val="visible"/>
                                      </p:to>
                                    </p:set>
                                    <p:animEffect transition="in" filter="fade">
                                      <p:cBhvr>
                                        <p:cTn id="166" dur="500"/>
                                        <p:tgtEl>
                                          <p:spTgt spid="183"/>
                                        </p:tgtEl>
                                      </p:cBhvr>
                                    </p:animEffect>
                                    <p:anim calcmode="lin" valueType="num">
                                      <p:cBhvr>
                                        <p:cTn id="167" dur="500" fill="hold"/>
                                        <p:tgtEl>
                                          <p:spTgt spid="183"/>
                                        </p:tgtEl>
                                        <p:attrNameLst>
                                          <p:attrName>ppt_x</p:attrName>
                                        </p:attrNameLst>
                                      </p:cBhvr>
                                      <p:tavLst>
                                        <p:tav tm="0">
                                          <p:val>
                                            <p:strVal val="#ppt_x"/>
                                          </p:val>
                                        </p:tav>
                                        <p:tav tm="100000">
                                          <p:val>
                                            <p:strVal val="#ppt_x"/>
                                          </p:val>
                                        </p:tav>
                                      </p:tavLst>
                                    </p:anim>
                                    <p:anim calcmode="lin" valueType="num">
                                      <p:cBhvr>
                                        <p:cTn id="168" dur="450" decel="100000" fill="hold"/>
                                        <p:tgtEl>
                                          <p:spTgt spid="183"/>
                                        </p:tgtEl>
                                        <p:attrNameLst>
                                          <p:attrName>ppt_y</p:attrName>
                                        </p:attrNameLst>
                                      </p:cBhvr>
                                      <p:tavLst>
                                        <p:tav tm="0">
                                          <p:val>
                                            <p:strVal val="#ppt_y+1"/>
                                          </p:val>
                                        </p:tav>
                                        <p:tav tm="100000">
                                          <p:val>
                                            <p:strVal val="#ppt_y-.03"/>
                                          </p:val>
                                        </p:tav>
                                      </p:tavLst>
                                    </p:anim>
                                    <p:anim calcmode="lin" valueType="num">
                                      <p:cBhvr>
                                        <p:cTn id="169" dur="50" accel="100000" fill="hold">
                                          <p:stCondLst>
                                            <p:cond delay="450"/>
                                          </p:stCondLst>
                                        </p:cTn>
                                        <p:tgtEl>
                                          <p:spTgt spid="183"/>
                                        </p:tgtEl>
                                        <p:attrNameLst>
                                          <p:attrName>ppt_y</p:attrName>
                                        </p:attrNameLst>
                                      </p:cBhvr>
                                      <p:tavLst>
                                        <p:tav tm="0">
                                          <p:val>
                                            <p:strVal val="#ppt_y-.03"/>
                                          </p:val>
                                        </p:tav>
                                        <p:tav tm="100000">
                                          <p:val>
                                            <p:strVal val="#ppt_y"/>
                                          </p:val>
                                        </p:tav>
                                      </p:tavLst>
                                    </p:anim>
                                  </p:childTnLst>
                                </p:cTn>
                              </p:par>
                              <p:par>
                                <p:cTn id="170" presetID="37" presetClass="entr" presetSubtype="0" fill="hold" grpId="0" nodeType="withEffect">
                                  <p:stCondLst>
                                    <p:cond delay="250"/>
                                  </p:stCondLst>
                                  <p:childTnLst>
                                    <p:set>
                                      <p:cBhvr>
                                        <p:cTn id="171" dur="1" fill="hold">
                                          <p:stCondLst>
                                            <p:cond delay="0"/>
                                          </p:stCondLst>
                                        </p:cTn>
                                        <p:tgtEl>
                                          <p:spTgt spid="184"/>
                                        </p:tgtEl>
                                        <p:attrNameLst>
                                          <p:attrName>style.visibility</p:attrName>
                                        </p:attrNameLst>
                                      </p:cBhvr>
                                      <p:to>
                                        <p:strVal val="visible"/>
                                      </p:to>
                                    </p:set>
                                    <p:animEffect transition="in" filter="fade">
                                      <p:cBhvr>
                                        <p:cTn id="172" dur="500"/>
                                        <p:tgtEl>
                                          <p:spTgt spid="184"/>
                                        </p:tgtEl>
                                      </p:cBhvr>
                                    </p:animEffect>
                                    <p:anim calcmode="lin" valueType="num">
                                      <p:cBhvr>
                                        <p:cTn id="173" dur="500" fill="hold"/>
                                        <p:tgtEl>
                                          <p:spTgt spid="184"/>
                                        </p:tgtEl>
                                        <p:attrNameLst>
                                          <p:attrName>ppt_x</p:attrName>
                                        </p:attrNameLst>
                                      </p:cBhvr>
                                      <p:tavLst>
                                        <p:tav tm="0">
                                          <p:val>
                                            <p:strVal val="#ppt_x"/>
                                          </p:val>
                                        </p:tav>
                                        <p:tav tm="100000">
                                          <p:val>
                                            <p:strVal val="#ppt_x"/>
                                          </p:val>
                                        </p:tav>
                                      </p:tavLst>
                                    </p:anim>
                                    <p:anim calcmode="lin" valueType="num">
                                      <p:cBhvr>
                                        <p:cTn id="174" dur="450" decel="100000" fill="hold"/>
                                        <p:tgtEl>
                                          <p:spTgt spid="184"/>
                                        </p:tgtEl>
                                        <p:attrNameLst>
                                          <p:attrName>ppt_y</p:attrName>
                                        </p:attrNameLst>
                                      </p:cBhvr>
                                      <p:tavLst>
                                        <p:tav tm="0">
                                          <p:val>
                                            <p:strVal val="#ppt_y+1"/>
                                          </p:val>
                                        </p:tav>
                                        <p:tav tm="100000">
                                          <p:val>
                                            <p:strVal val="#ppt_y-.03"/>
                                          </p:val>
                                        </p:tav>
                                      </p:tavLst>
                                    </p:anim>
                                    <p:anim calcmode="lin" valueType="num">
                                      <p:cBhvr>
                                        <p:cTn id="175" dur="50" accel="100000" fill="hold">
                                          <p:stCondLst>
                                            <p:cond delay="450"/>
                                          </p:stCondLst>
                                        </p:cTn>
                                        <p:tgtEl>
                                          <p:spTgt spid="1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5" grpId="0" animBg="1"/>
      <p:bldP spid="137" grpId="0"/>
      <p:bldP spid="149" grpId="0"/>
      <p:bldP spid="181" grpId="0"/>
      <p:bldP spid="182" grpId="0" animBg="1"/>
      <p:bldP spid="183" grpId="0"/>
      <p:bldP spid="184" grpId="0"/>
      <p:bldP spid="2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03</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endPar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7" name="Rectangle 2"/>
          <p:cNvSpPr/>
          <p:nvPr/>
        </p:nvSpPr>
        <p:spPr>
          <a:xfrm>
            <a:off x="6400800" y="1381051"/>
            <a:ext cx="5132837" cy="4892749"/>
          </a:xfrm>
          <a:prstGeom prst="rect">
            <a:avLst/>
          </a:prstGeom>
          <a:blipFill>
            <a:blip r:embed="rId1"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Rectangle 3"/>
          <p:cNvSpPr/>
          <p:nvPr/>
        </p:nvSpPr>
        <p:spPr>
          <a:xfrm>
            <a:off x="706008" y="1381051"/>
            <a:ext cx="5288393" cy="174314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7" name="组合 66"/>
          <p:cNvGrpSpPr/>
          <p:nvPr/>
        </p:nvGrpSpPr>
        <p:grpSpPr>
          <a:xfrm>
            <a:off x="714476" y="5547544"/>
            <a:ext cx="722113" cy="726256"/>
            <a:chOff x="714476" y="5547544"/>
            <a:chExt cx="722113" cy="726256"/>
          </a:xfrm>
        </p:grpSpPr>
        <p:sp>
          <p:nvSpPr>
            <p:cNvPr id="54" name="Oval 13"/>
            <p:cNvSpPr/>
            <p:nvPr/>
          </p:nvSpPr>
          <p:spPr>
            <a:xfrm>
              <a:off x="714476" y="5547544"/>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Freeform 34"/>
            <p:cNvSpPr/>
            <p:nvPr/>
          </p:nvSpPr>
          <p:spPr bwMode="auto">
            <a:xfrm>
              <a:off x="861404" y="5721389"/>
              <a:ext cx="428257" cy="378569"/>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65" name="组合 64"/>
          <p:cNvGrpSpPr/>
          <p:nvPr/>
        </p:nvGrpSpPr>
        <p:grpSpPr>
          <a:xfrm>
            <a:off x="691766" y="3429000"/>
            <a:ext cx="722113" cy="726256"/>
            <a:chOff x="691766" y="3429000"/>
            <a:chExt cx="722113" cy="726256"/>
          </a:xfrm>
        </p:grpSpPr>
        <p:sp>
          <p:nvSpPr>
            <p:cNvPr id="50" name="Oval 5"/>
            <p:cNvSpPr/>
            <p:nvPr/>
          </p:nvSpPr>
          <p:spPr>
            <a:xfrm>
              <a:off x="691766" y="3429000"/>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7" name="Group 16"/>
            <p:cNvGrpSpPr/>
            <p:nvPr/>
          </p:nvGrpSpPr>
          <p:grpSpPr>
            <a:xfrm>
              <a:off x="843176" y="3585810"/>
              <a:ext cx="419291" cy="412636"/>
              <a:chOff x="1587575" y="2265358"/>
              <a:chExt cx="314468" cy="309477"/>
            </a:xfrm>
            <a:solidFill>
              <a:schemeClr val="bg1"/>
            </a:solidFill>
          </p:grpSpPr>
          <p:sp>
            <p:nvSpPr>
              <p:cNvPr id="58"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59"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66" name="组合 65"/>
          <p:cNvGrpSpPr/>
          <p:nvPr/>
        </p:nvGrpSpPr>
        <p:grpSpPr>
          <a:xfrm>
            <a:off x="714476" y="4500429"/>
            <a:ext cx="722113" cy="726256"/>
            <a:chOff x="714476" y="4500429"/>
            <a:chExt cx="722113" cy="726256"/>
          </a:xfrm>
        </p:grpSpPr>
        <p:sp>
          <p:nvSpPr>
            <p:cNvPr id="52" name="Oval 11"/>
            <p:cNvSpPr/>
            <p:nvPr/>
          </p:nvSpPr>
          <p:spPr>
            <a:xfrm>
              <a:off x="714476" y="4500429"/>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0" name="Group 19"/>
            <p:cNvGrpSpPr/>
            <p:nvPr/>
          </p:nvGrpSpPr>
          <p:grpSpPr>
            <a:xfrm>
              <a:off x="889837" y="4677613"/>
              <a:ext cx="371391" cy="422619"/>
              <a:chOff x="2927811" y="2108124"/>
              <a:chExt cx="361887" cy="411804"/>
            </a:xfrm>
            <a:solidFill>
              <a:schemeClr val="bg1"/>
            </a:solidFill>
          </p:grpSpPr>
          <p:sp>
            <p:nvSpPr>
              <p:cNvPr id="61"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2"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3"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4"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sp>
        <p:nvSpPr>
          <p:cNvPr id="68" name="文本框 67"/>
          <p:cNvSpPr txBox="1"/>
          <p:nvPr/>
        </p:nvSpPr>
        <p:spPr>
          <a:xfrm>
            <a:off x="982045" y="1966158"/>
            <a:ext cx="4746465" cy="978729"/>
          </a:xfrm>
          <a:prstGeom prst="rect">
            <a:avLst/>
          </a:prstGeom>
          <a:noFill/>
        </p:spPr>
        <p:txBody>
          <a:bodyPr wrap="square" lIns="0" rIns="0" rtlCol="0">
            <a:spAutoFit/>
          </a:bodyPr>
          <a:lstStyle/>
          <a:p>
            <a:pPr algn="just">
              <a:lnSpc>
                <a:spcPct val="120000"/>
              </a:lnSpc>
              <a:spcAft>
                <a:spcPts val="600"/>
              </a:spcAft>
            </a:pPr>
            <a:r>
              <a:rPr lang="zh-CN" altLang="en-US" sz="1600" dirty="0">
                <a:solidFill>
                  <a:schemeClr val="bg1"/>
                </a:solidFill>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982045" y="1566048"/>
            <a:ext cx="2322752" cy="400110"/>
          </a:xfrm>
          <a:prstGeom prst="rect">
            <a:avLst/>
          </a:prstGeom>
          <a:noFill/>
        </p:spPr>
        <p:txBody>
          <a:bodyPr wrap="none" lIns="0" rIns="0" rtlCol="0">
            <a:spAutoFit/>
          </a:bodyPr>
          <a:lstStyle/>
          <a:p>
            <a:pPr algn="r"/>
            <a:r>
              <a:rPr lang="zh-CN" altLang="en-US" sz="2000" b="1" dirty="0">
                <a:solidFill>
                  <a:schemeClr val="bg1"/>
                </a:solidFill>
                <a:latin typeface="微软雅黑" panose="020B0503020204020204" pitchFamily="34" charset="-122"/>
                <a:ea typeface="微软雅黑" panose="020B0503020204020204" pitchFamily="34" charset="-122"/>
              </a:rPr>
              <a:t>添加幻灯片正文标题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0" name="TextBox 13"/>
          <p:cNvSpPr txBox="1">
            <a:spLocks noChangeArrowheads="1"/>
          </p:cNvSpPr>
          <p:nvPr/>
        </p:nvSpPr>
        <p:spPr bwMode="auto">
          <a:xfrm>
            <a:off x="1595269" y="3444133"/>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13"/>
          <p:cNvSpPr txBox="1">
            <a:spLocks noChangeArrowheads="1"/>
          </p:cNvSpPr>
          <p:nvPr/>
        </p:nvSpPr>
        <p:spPr bwMode="auto">
          <a:xfrm>
            <a:off x="1595916" y="3780582"/>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13"/>
          <p:cNvSpPr txBox="1">
            <a:spLocks noChangeArrowheads="1"/>
          </p:cNvSpPr>
          <p:nvPr/>
        </p:nvSpPr>
        <p:spPr bwMode="auto">
          <a:xfrm>
            <a:off x="1595269" y="4500429"/>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13"/>
          <p:cNvSpPr txBox="1">
            <a:spLocks noChangeArrowheads="1"/>
          </p:cNvSpPr>
          <p:nvPr/>
        </p:nvSpPr>
        <p:spPr bwMode="auto">
          <a:xfrm>
            <a:off x="1595916" y="4836878"/>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13"/>
          <p:cNvSpPr txBox="1">
            <a:spLocks noChangeArrowheads="1"/>
          </p:cNvSpPr>
          <p:nvPr/>
        </p:nvSpPr>
        <p:spPr bwMode="auto">
          <a:xfrm>
            <a:off x="1595269" y="5556725"/>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13"/>
          <p:cNvSpPr txBox="1">
            <a:spLocks noChangeArrowheads="1"/>
          </p:cNvSpPr>
          <p:nvPr/>
        </p:nvSpPr>
        <p:spPr bwMode="auto">
          <a:xfrm>
            <a:off x="1595916" y="5893174"/>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14:presetBounceEnd="40000">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14:bounceEnd="40000">
                                          <p:cBhvr additive="base">
                                            <p:cTn id="19" dur="500" fill="hold"/>
                                            <p:tgtEl>
                                              <p:spTgt spid="47"/>
                                            </p:tgtEl>
                                            <p:attrNameLst>
                                              <p:attrName>ppt_x</p:attrName>
                                            </p:attrNameLst>
                                          </p:cBhvr>
                                          <p:tavLst>
                                            <p:tav tm="0">
                                              <p:val>
                                                <p:strVal val="#ppt_x"/>
                                              </p:val>
                                            </p:tav>
                                            <p:tav tm="100000">
                                              <p:val>
                                                <p:strVal val="#ppt_x"/>
                                              </p:val>
                                            </p:tav>
                                          </p:tavLst>
                                        </p:anim>
                                        <p:anim calcmode="lin" valueType="num" p14:bounceEnd="40000">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500"/>
                                            <p:tgtEl>
                                              <p:spTgt spid="48"/>
                                            </p:tgtEl>
                                          </p:cBhvr>
                                        </p:animEffect>
                                      </p:childTnLst>
                                    </p:cTn>
                                  </p:par>
                                </p:childTnLst>
                              </p:cTn>
                            </p:par>
                            <p:par>
                              <p:cTn id="25" fill="hold">
                                <p:stCondLst>
                                  <p:cond delay="2450"/>
                                </p:stCondLst>
                                <p:childTnLst>
                                  <p:par>
                                    <p:cTn id="26" presetID="2" presetClass="entr" presetSubtype="8" accel="26600" fill="hold" grpId="0" nodeType="afterEffect" p14:presetBounceEnd="26000">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14:bounceEnd="26000">
                                          <p:cBhvr additive="base">
                                            <p:cTn id="28" dur="400" fill="hold"/>
                                            <p:tgtEl>
                                              <p:spTgt spid="69"/>
                                            </p:tgtEl>
                                            <p:attrNameLst>
                                              <p:attrName>ppt_x</p:attrName>
                                            </p:attrNameLst>
                                          </p:cBhvr>
                                          <p:tavLst>
                                            <p:tav tm="0">
                                              <p:val>
                                                <p:strVal val="0-#ppt_w/2"/>
                                              </p:val>
                                            </p:tav>
                                            <p:tav tm="100000">
                                              <p:val>
                                                <p:strVal val="#ppt_x"/>
                                              </p:val>
                                            </p:tav>
                                          </p:tavLst>
                                        </p:anim>
                                        <p:anim calcmode="lin" valueType="num" p14:bounceEnd="26000">
                                          <p:cBhvr additive="base">
                                            <p:cTn id="29" dur="400" fill="hold"/>
                                            <p:tgtEl>
                                              <p:spTgt spid="69"/>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14:presetBounceEnd="26000">
                                      <p:stCondLst>
                                        <p:cond delay="100"/>
                                      </p:stCondLst>
                                      <p:childTnLst>
                                        <p:set>
                                          <p:cBhvr>
                                            <p:cTn id="31" dur="1" fill="hold">
                                              <p:stCondLst>
                                                <p:cond delay="0"/>
                                              </p:stCondLst>
                                            </p:cTn>
                                            <p:tgtEl>
                                              <p:spTgt spid="68"/>
                                            </p:tgtEl>
                                            <p:attrNameLst>
                                              <p:attrName>style.visibility</p:attrName>
                                            </p:attrNameLst>
                                          </p:cBhvr>
                                          <p:to>
                                            <p:strVal val="visible"/>
                                          </p:to>
                                        </p:set>
                                        <p:anim calcmode="lin" valueType="num" p14:bounceEnd="26000">
                                          <p:cBhvr additive="base">
                                            <p:cTn id="32" dur="400" fill="hold"/>
                                            <p:tgtEl>
                                              <p:spTgt spid="68"/>
                                            </p:tgtEl>
                                            <p:attrNameLst>
                                              <p:attrName>ppt_x</p:attrName>
                                            </p:attrNameLst>
                                          </p:cBhvr>
                                          <p:tavLst>
                                            <p:tav tm="0">
                                              <p:val>
                                                <p:strVal val="0-#ppt_w/2"/>
                                              </p:val>
                                            </p:tav>
                                            <p:tav tm="100000">
                                              <p:val>
                                                <p:strVal val="#ppt_x"/>
                                              </p:val>
                                            </p:tav>
                                          </p:tavLst>
                                        </p:anim>
                                        <p:anim calcmode="lin" valueType="num" p14:bounceEnd="26000">
                                          <p:cBhvr additive="base">
                                            <p:cTn id="33" dur="400" fill="hold"/>
                                            <p:tgtEl>
                                              <p:spTgt spid="68"/>
                                            </p:tgtEl>
                                            <p:attrNameLst>
                                              <p:attrName>ppt_y</p:attrName>
                                            </p:attrNameLst>
                                          </p:cBhvr>
                                          <p:tavLst>
                                            <p:tav tm="0">
                                              <p:val>
                                                <p:strVal val="#ppt_y"/>
                                              </p:val>
                                            </p:tav>
                                            <p:tav tm="100000">
                                              <p:val>
                                                <p:strVal val="#ppt_y"/>
                                              </p:val>
                                            </p:tav>
                                          </p:tavLst>
                                        </p:anim>
                                      </p:childTnLst>
                                    </p:cTn>
                                  </p:par>
                                </p:childTnLst>
                              </p:cTn>
                            </p:par>
                            <p:par>
                              <p:cTn id="34" fill="hold">
                                <p:stCondLst>
                                  <p:cond delay="2950"/>
                                </p:stCondLst>
                                <p:childTnLst>
                                  <p:par>
                                    <p:cTn id="35" presetID="31" presetClass="entr" presetSubtype="0" fill="hold"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 calcmode="lin" valueType="num">
                                          <p:cBhvr>
                                            <p:cTn id="39" dur="500" fill="hold"/>
                                            <p:tgtEl>
                                              <p:spTgt spid="65"/>
                                            </p:tgtEl>
                                            <p:attrNameLst>
                                              <p:attrName>style.rotation</p:attrName>
                                            </p:attrNameLst>
                                          </p:cBhvr>
                                          <p:tavLst>
                                            <p:tav tm="0">
                                              <p:val>
                                                <p:fltVal val="90"/>
                                              </p:val>
                                            </p:tav>
                                            <p:tav tm="100000">
                                              <p:val>
                                                <p:fltVal val="0"/>
                                              </p:val>
                                            </p:tav>
                                          </p:tavLst>
                                        </p:anim>
                                        <p:animEffect transition="in" filter="fade">
                                          <p:cBhvr>
                                            <p:cTn id="40" dur="500"/>
                                            <p:tgtEl>
                                              <p:spTgt spid="65"/>
                                            </p:tgtEl>
                                          </p:cBhvr>
                                        </p:animEffect>
                                      </p:childTnLst>
                                    </p:cTn>
                                  </p:par>
                                </p:childTnLst>
                              </p:cTn>
                            </p:par>
                            <p:par>
                              <p:cTn id="41" fill="hold">
                                <p:stCondLst>
                                  <p:cond delay="345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childTnLst>
                              </p:cTn>
                            </p:par>
                            <p:par>
                              <p:cTn id="47" fill="hold">
                                <p:stCondLst>
                                  <p:cond delay="4199"/>
                                </p:stCondLst>
                                <p:childTnLst>
                                  <p:par>
                                    <p:cTn id="48" presetID="42"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anim calcmode="lin" valueType="num">
                                          <p:cBhvr>
                                            <p:cTn id="51" dur="500" fill="hold"/>
                                            <p:tgtEl>
                                              <p:spTgt spid="71"/>
                                            </p:tgtEl>
                                            <p:attrNameLst>
                                              <p:attrName>ppt_x</p:attrName>
                                            </p:attrNameLst>
                                          </p:cBhvr>
                                          <p:tavLst>
                                            <p:tav tm="0">
                                              <p:val>
                                                <p:strVal val="#ppt_x"/>
                                              </p:val>
                                            </p:tav>
                                            <p:tav tm="100000">
                                              <p:val>
                                                <p:strVal val="#ppt_x"/>
                                              </p:val>
                                            </p:tav>
                                          </p:tavLst>
                                        </p:anim>
                                        <p:anim calcmode="lin" valueType="num">
                                          <p:cBhvr>
                                            <p:cTn id="52" dur="500" fill="hold"/>
                                            <p:tgtEl>
                                              <p:spTgt spid="71"/>
                                            </p:tgtEl>
                                            <p:attrNameLst>
                                              <p:attrName>ppt_y</p:attrName>
                                            </p:attrNameLst>
                                          </p:cBhvr>
                                          <p:tavLst>
                                            <p:tav tm="0">
                                              <p:val>
                                                <p:strVal val="#ppt_y+.1"/>
                                              </p:val>
                                            </p:tav>
                                            <p:tav tm="100000">
                                              <p:val>
                                                <p:strVal val="#ppt_y"/>
                                              </p:val>
                                            </p:tav>
                                          </p:tavLst>
                                        </p:anim>
                                      </p:childTnLst>
                                    </p:cTn>
                                  </p:par>
                                </p:childTnLst>
                              </p:cTn>
                            </p:par>
                            <p:par>
                              <p:cTn id="53" fill="hold">
                                <p:stCondLst>
                                  <p:cond delay="4699"/>
                                </p:stCondLst>
                                <p:childTnLst>
                                  <p:par>
                                    <p:cTn id="54" presetID="31" presetClass="entr" presetSubtype="0"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 calcmode="lin" valueType="num">
                                          <p:cBhvr>
                                            <p:cTn id="58" dur="500" fill="hold"/>
                                            <p:tgtEl>
                                              <p:spTgt spid="66"/>
                                            </p:tgtEl>
                                            <p:attrNameLst>
                                              <p:attrName>style.rotation</p:attrName>
                                            </p:attrNameLst>
                                          </p:cBhvr>
                                          <p:tavLst>
                                            <p:tav tm="0">
                                              <p:val>
                                                <p:fltVal val="90"/>
                                              </p:val>
                                            </p:tav>
                                            <p:tav tm="100000">
                                              <p:val>
                                                <p:fltVal val="0"/>
                                              </p:val>
                                            </p:tav>
                                          </p:tavLst>
                                        </p:anim>
                                        <p:animEffect transition="in" filter="fade">
                                          <p:cBhvr>
                                            <p:cTn id="59" dur="500"/>
                                            <p:tgtEl>
                                              <p:spTgt spid="66"/>
                                            </p:tgtEl>
                                          </p:cBhvr>
                                        </p:animEffect>
                                      </p:childTnLst>
                                    </p:cTn>
                                  </p:par>
                                </p:childTnLst>
                              </p:cTn>
                            </p:par>
                            <p:par>
                              <p:cTn id="60" fill="hold">
                                <p:stCondLst>
                                  <p:cond delay="5199"/>
                                </p:stCondLst>
                                <p:childTnLst>
                                  <p:par>
                                    <p:cTn id="61" presetID="42" presetClass="entr" presetSubtype="0" fill="hold" grpId="0" nodeType="afterEffect">
                                      <p:stCondLst>
                                        <p:cond delay="0"/>
                                      </p:stCondLst>
                                      <p:iterate type="lt">
                                        <p:tmPct val="10000"/>
                                      </p:iterate>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anim calcmode="lin" valueType="num">
                                          <p:cBhvr>
                                            <p:cTn id="64" dur="500" fill="hold"/>
                                            <p:tgtEl>
                                              <p:spTgt spid="72"/>
                                            </p:tgtEl>
                                            <p:attrNameLst>
                                              <p:attrName>ppt_x</p:attrName>
                                            </p:attrNameLst>
                                          </p:cBhvr>
                                          <p:tavLst>
                                            <p:tav tm="0">
                                              <p:val>
                                                <p:strVal val="#ppt_x"/>
                                              </p:val>
                                            </p:tav>
                                            <p:tav tm="100000">
                                              <p:val>
                                                <p:strVal val="#ppt_x"/>
                                              </p:val>
                                            </p:tav>
                                          </p:tavLst>
                                        </p:anim>
                                        <p:anim calcmode="lin" valueType="num">
                                          <p:cBhvr>
                                            <p:cTn id="65" dur="500" fill="hold"/>
                                            <p:tgtEl>
                                              <p:spTgt spid="72"/>
                                            </p:tgtEl>
                                            <p:attrNameLst>
                                              <p:attrName>ppt_y</p:attrName>
                                            </p:attrNameLst>
                                          </p:cBhvr>
                                          <p:tavLst>
                                            <p:tav tm="0">
                                              <p:val>
                                                <p:strVal val="#ppt_y+.1"/>
                                              </p:val>
                                            </p:tav>
                                            <p:tav tm="100000">
                                              <p:val>
                                                <p:strVal val="#ppt_y"/>
                                              </p:val>
                                            </p:tav>
                                          </p:tavLst>
                                        </p:anim>
                                      </p:childTnLst>
                                    </p:cTn>
                                  </p:par>
                                </p:childTnLst>
                              </p:cTn>
                            </p:par>
                            <p:par>
                              <p:cTn id="66" fill="hold">
                                <p:stCondLst>
                                  <p:cond delay="5949"/>
                                </p:stCondLst>
                                <p:childTnLst>
                                  <p:par>
                                    <p:cTn id="67" presetID="42" presetClass="entr" presetSubtype="0"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anim calcmode="lin" valueType="num">
                                          <p:cBhvr>
                                            <p:cTn id="70" dur="500" fill="hold"/>
                                            <p:tgtEl>
                                              <p:spTgt spid="73"/>
                                            </p:tgtEl>
                                            <p:attrNameLst>
                                              <p:attrName>ppt_x</p:attrName>
                                            </p:attrNameLst>
                                          </p:cBhvr>
                                          <p:tavLst>
                                            <p:tav tm="0">
                                              <p:val>
                                                <p:strVal val="#ppt_x"/>
                                              </p:val>
                                            </p:tav>
                                            <p:tav tm="100000">
                                              <p:val>
                                                <p:strVal val="#ppt_x"/>
                                              </p:val>
                                            </p:tav>
                                          </p:tavLst>
                                        </p:anim>
                                        <p:anim calcmode="lin" valueType="num">
                                          <p:cBhvr>
                                            <p:cTn id="71" dur="500" fill="hold"/>
                                            <p:tgtEl>
                                              <p:spTgt spid="73"/>
                                            </p:tgtEl>
                                            <p:attrNameLst>
                                              <p:attrName>ppt_y</p:attrName>
                                            </p:attrNameLst>
                                          </p:cBhvr>
                                          <p:tavLst>
                                            <p:tav tm="0">
                                              <p:val>
                                                <p:strVal val="#ppt_y+.1"/>
                                              </p:val>
                                            </p:tav>
                                            <p:tav tm="100000">
                                              <p:val>
                                                <p:strVal val="#ppt_y"/>
                                              </p:val>
                                            </p:tav>
                                          </p:tavLst>
                                        </p:anim>
                                      </p:childTnLst>
                                    </p:cTn>
                                  </p:par>
                                </p:childTnLst>
                              </p:cTn>
                            </p:par>
                            <p:par>
                              <p:cTn id="72" fill="hold">
                                <p:stCondLst>
                                  <p:cond delay="6449"/>
                                </p:stCondLst>
                                <p:childTnLst>
                                  <p:par>
                                    <p:cTn id="73" presetID="31"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p:cTn id="75" dur="500" fill="hold"/>
                                            <p:tgtEl>
                                              <p:spTgt spid="67"/>
                                            </p:tgtEl>
                                            <p:attrNameLst>
                                              <p:attrName>ppt_w</p:attrName>
                                            </p:attrNameLst>
                                          </p:cBhvr>
                                          <p:tavLst>
                                            <p:tav tm="0">
                                              <p:val>
                                                <p:fltVal val="0"/>
                                              </p:val>
                                            </p:tav>
                                            <p:tav tm="100000">
                                              <p:val>
                                                <p:strVal val="#ppt_w"/>
                                              </p:val>
                                            </p:tav>
                                          </p:tavLst>
                                        </p:anim>
                                        <p:anim calcmode="lin" valueType="num">
                                          <p:cBhvr>
                                            <p:cTn id="76" dur="500" fill="hold"/>
                                            <p:tgtEl>
                                              <p:spTgt spid="67"/>
                                            </p:tgtEl>
                                            <p:attrNameLst>
                                              <p:attrName>ppt_h</p:attrName>
                                            </p:attrNameLst>
                                          </p:cBhvr>
                                          <p:tavLst>
                                            <p:tav tm="0">
                                              <p:val>
                                                <p:fltVal val="0"/>
                                              </p:val>
                                            </p:tav>
                                            <p:tav tm="100000">
                                              <p:val>
                                                <p:strVal val="#ppt_h"/>
                                              </p:val>
                                            </p:tav>
                                          </p:tavLst>
                                        </p:anim>
                                        <p:anim calcmode="lin" valueType="num">
                                          <p:cBhvr>
                                            <p:cTn id="77" dur="500" fill="hold"/>
                                            <p:tgtEl>
                                              <p:spTgt spid="67"/>
                                            </p:tgtEl>
                                            <p:attrNameLst>
                                              <p:attrName>style.rotation</p:attrName>
                                            </p:attrNameLst>
                                          </p:cBhvr>
                                          <p:tavLst>
                                            <p:tav tm="0">
                                              <p:val>
                                                <p:fltVal val="90"/>
                                              </p:val>
                                            </p:tav>
                                            <p:tav tm="100000">
                                              <p:val>
                                                <p:fltVal val="0"/>
                                              </p:val>
                                            </p:tav>
                                          </p:tavLst>
                                        </p:anim>
                                        <p:animEffect transition="in" filter="fade">
                                          <p:cBhvr>
                                            <p:cTn id="78" dur="500"/>
                                            <p:tgtEl>
                                              <p:spTgt spid="67"/>
                                            </p:tgtEl>
                                          </p:cBhvr>
                                        </p:animEffect>
                                      </p:childTnLst>
                                    </p:cTn>
                                  </p:par>
                                </p:childTnLst>
                              </p:cTn>
                            </p:par>
                            <p:par>
                              <p:cTn id="79" fill="hold">
                                <p:stCondLst>
                                  <p:cond delay="6949"/>
                                </p:stCondLst>
                                <p:childTnLst>
                                  <p:par>
                                    <p:cTn id="80" presetID="42" presetClass="entr" presetSubtype="0" fill="hold" grpId="0" nodeType="afterEffect">
                                      <p:stCondLst>
                                        <p:cond delay="0"/>
                                      </p:stCondLst>
                                      <p:iterate type="lt">
                                        <p:tmPct val="10000"/>
                                      </p:iterate>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anim calcmode="lin" valueType="num">
                                          <p:cBhvr>
                                            <p:cTn id="83" dur="500" fill="hold"/>
                                            <p:tgtEl>
                                              <p:spTgt spid="74"/>
                                            </p:tgtEl>
                                            <p:attrNameLst>
                                              <p:attrName>ppt_x</p:attrName>
                                            </p:attrNameLst>
                                          </p:cBhvr>
                                          <p:tavLst>
                                            <p:tav tm="0">
                                              <p:val>
                                                <p:strVal val="#ppt_x"/>
                                              </p:val>
                                            </p:tav>
                                            <p:tav tm="100000">
                                              <p:val>
                                                <p:strVal val="#ppt_x"/>
                                              </p:val>
                                            </p:tav>
                                          </p:tavLst>
                                        </p:anim>
                                        <p:anim calcmode="lin" valueType="num">
                                          <p:cBhvr>
                                            <p:cTn id="84" dur="500" fill="hold"/>
                                            <p:tgtEl>
                                              <p:spTgt spid="74"/>
                                            </p:tgtEl>
                                            <p:attrNameLst>
                                              <p:attrName>ppt_y</p:attrName>
                                            </p:attrNameLst>
                                          </p:cBhvr>
                                          <p:tavLst>
                                            <p:tav tm="0">
                                              <p:val>
                                                <p:strVal val="#ppt_y+.1"/>
                                              </p:val>
                                            </p:tav>
                                            <p:tav tm="100000">
                                              <p:val>
                                                <p:strVal val="#ppt_y"/>
                                              </p:val>
                                            </p:tav>
                                          </p:tavLst>
                                        </p:anim>
                                      </p:childTnLst>
                                    </p:cTn>
                                  </p:par>
                                </p:childTnLst>
                              </p:cTn>
                            </p:par>
                            <p:par>
                              <p:cTn id="85" fill="hold">
                                <p:stCondLst>
                                  <p:cond delay="7699"/>
                                </p:stCondLst>
                                <p:childTnLst>
                                  <p:par>
                                    <p:cTn id="86" presetID="42" presetClass="entr" presetSubtype="0"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anim calcmode="lin" valueType="num">
                                          <p:cBhvr>
                                            <p:cTn id="89" dur="500" fill="hold"/>
                                            <p:tgtEl>
                                              <p:spTgt spid="75"/>
                                            </p:tgtEl>
                                            <p:attrNameLst>
                                              <p:attrName>ppt_x</p:attrName>
                                            </p:attrNameLst>
                                          </p:cBhvr>
                                          <p:tavLst>
                                            <p:tav tm="0">
                                              <p:val>
                                                <p:strVal val="#ppt_x"/>
                                              </p:val>
                                            </p:tav>
                                            <p:tav tm="100000">
                                              <p:val>
                                                <p:strVal val="#ppt_x"/>
                                              </p:val>
                                            </p:tav>
                                          </p:tavLst>
                                        </p:anim>
                                        <p:anim calcmode="lin" valueType="num">
                                          <p:cBhvr>
                                            <p:cTn id="9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68" grpId="0"/>
          <p:bldP spid="69" grpId="0"/>
          <p:bldP spid="70" grpId="0"/>
          <p:bldP spid="71" grpId="0"/>
          <p:bldP spid="72" grpId="0"/>
          <p:bldP spid="73" grpId="0"/>
          <p:bldP spid="74" grpId="0"/>
          <p:bldP spid="7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500"/>
                                            <p:tgtEl>
                                              <p:spTgt spid="48"/>
                                            </p:tgtEl>
                                          </p:cBhvr>
                                        </p:animEffect>
                                      </p:childTnLst>
                                    </p:cTn>
                                  </p:par>
                                </p:childTnLst>
                              </p:cTn>
                            </p:par>
                            <p:par>
                              <p:cTn id="25" fill="hold">
                                <p:stCondLst>
                                  <p:cond delay="2450"/>
                                </p:stCondLst>
                                <p:childTnLst>
                                  <p:par>
                                    <p:cTn id="26" presetID="2" presetClass="entr" presetSubtype="8" accel="2660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400" fill="hold"/>
                                            <p:tgtEl>
                                              <p:spTgt spid="69"/>
                                            </p:tgtEl>
                                            <p:attrNameLst>
                                              <p:attrName>ppt_x</p:attrName>
                                            </p:attrNameLst>
                                          </p:cBhvr>
                                          <p:tavLst>
                                            <p:tav tm="0">
                                              <p:val>
                                                <p:strVal val="0-#ppt_w/2"/>
                                              </p:val>
                                            </p:tav>
                                            <p:tav tm="100000">
                                              <p:val>
                                                <p:strVal val="#ppt_x"/>
                                              </p:val>
                                            </p:tav>
                                          </p:tavLst>
                                        </p:anim>
                                        <p:anim calcmode="lin" valueType="num">
                                          <p:cBhvr additive="base">
                                            <p:cTn id="29" dur="400" fill="hold"/>
                                            <p:tgtEl>
                                              <p:spTgt spid="69"/>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stCondLst>
                                        <p:cond delay="10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400" fill="hold"/>
                                            <p:tgtEl>
                                              <p:spTgt spid="68"/>
                                            </p:tgtEl>
                                            <p:attrNameLst>
                                              <p:attrName>ppt_x</p:attrName>
                                            </p:attrNameLst>
                                          </p:cBhvr>
                                          <p:tavLst>
                                            <p:tav tm="0">
                                              <p:val>
                                                <p:strVal val="0-#ppt_w/2"/>
                                              </p:val>
                                            </p:tav>
                                            <p:tav tm="100000">
                                              <p:val>
                                                <p:strVal val="#ppt_x"/>
                                              </p:val>
                                            </p:tav>
                                          </p:tavLst>
                                        </p:anim>
                                        <p:anim calcmode="lin" valueType="num">
                                          <p:cBhvr additive="base">
                                            <p:cTn id="33" dur="400" fill="hold"/>
                                            <p:tgtEl>
                                              <p:spTgt spid="68"/>
                                            </p:tgtEl>
                                            <p:attrNameLst>
                                              <p:attrName>ppt_y</p:attrName>
                                            </p:attrNameLst>
                                          </p:cBhvr>
                                          <p:tavLst>
                                            <p:tav tm="0">
                                              <p:val>
                                                <p:strVal val="#ppt_y"/>
                                              </p:val>
                                            </p:tav>
                                            <p:tav tm="100000">
                                              <p:val>
                                                <p:strVal val="#ppt_y"/>
                                              </p:val>
                                            </p:tav>
                                          </p:tavLst>
                                        </p:anim>
                                      </p:childTnLst>
                                    </p:cTn>
                                  </p:par>
                                </p:childTnLst>
                              </p:cTn>
                            </p:par>
                            <p:par>
                              <p:cTn id="34" fill="hold">
                                <p:stCondLst>
                                  <p:cond delay="2950"/>
                                </p:stCondLst>
                                <p:childTnLst>
                                  <p:par>
                                    <p:cTn id="35" presetID="31" presetClass="entr" presetSubtype="0" fill="hold"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 calcmode="lin" valueType="num">
                                          <p:cBhvr>
                                            <p:cTn id="39" dur="500" fill="hold"/>
                                            <p:tgtEl>
                                              <p:spTgt spid="65"/>
                                            </p:tgtEl>
                                            <p:attrNameLst>
                                              <p:attrName>style.rotation</p:attrName>
                                            </p:attrNameLst>
                                          </p:cBhvr>
                                          <p:tavLst>
                                            <p:tav tm="0">
                                              <p:val>
                                                <p:fltVal val="90"/>
                                              </p:val>
                                            </p:tav>
                                            <p:tav tm="100000">
                                              <p:val>
                                                <p:fltVal val="0"/>
                                              </p:val>
                                            </p:tav>
                                          </p:tavLst>
                                        </p:anim>
                                        <p:animEffect transition="in" filter="fade">
                                          <p:cBhvr>
                                            <p:cTn id="40" dur="500"/>
                                            <p:tgtEl>
                                              <p:spTgt spid="65"/>
                                            </p:tgtEl>
                                          </p:cBhvr>
                                        </p:animEffect>
                                      </p:childTnLst>
                                    </p:cTn>
                                  </p:par>
                                </p:childTnLst>
                              </p:cTn>
                            </p:par>
                            <p:par>
                              <p:cTn id="41" fill="hold">
                                <p:stCondLst>
                                  <p:cond delay="345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childTnLst>
                              </p:cTn>
                            </p:par>
                            <p:par>
                              <p:cTn id="47" fill="hold">
                                <p:stCondLst>
                                  <p:cond delay="4199"/>
                                </p:stCondLst>
                                <p:childTnLst>
                                  <p:par>
                                    <p:cTn id="48" presetID="42"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anim calcmode="lin" valueType="num">
                                          <p:cBhvr>
                                            <p:cTn id="51" dur="500" fill="hold"/>
                                            <p:tgtEl>
                                              <p:spTgt spid="71"/>
                                            </p:tgtEl>
                                            <p:attrNameLst>
                                              <p:attrName>ppt_x</p:attrName>
                                            </p:attrNameLst>
                                          </p:cBhvr>
                                          <p:tavLst>
                                            <p:tav tm="0">
                                              <p:val>
                                                <p:strVal val="#ppt_x"/>
                                              </p:val>
                                            </p:tav>
                                            <p:tav tm="100000">
                                              <p:val>
                                                <p:strVal val="#ppt_x"/>
                                              </p:val>
                                            </p:tav>
                                          </p:tavLst>
                                        </p:anim>
                                        <p:anim calcmode="lin" valueType="num">
                                          <p:cBhvr>
                                            <p:cTn id="52" dur="500" fill="hold"/>
                                            <p:tgtEl>
                                              <p:spTgt spid="71"/>
                                            </p:tgtEl>
                                            <p:attrNameLst>
                                              <p:attrName>ppt_y</p:attrName>
                                            </p:attrNameLst>
                                          </p:cBhvr>
                                          <p:tavLst>
                                            <p:tav tm="0">
                                              <p:val>
                                                <p:strVal val="#ppt_y+.1"/>
                                              </p:val>
                                            </p:tav>
                                            <p:tav tm="100000">
                                              <p:val>
                                                <p:strVal val="#ppt_y"/>
                                              </p:val>
                                            </p:tav>
                                          </p:tavLst>
                                        </p:anim>
                                      </p:childTnLst>
                                    </p:cTn>
                                  </p:par>
                                </p:childTnLst>
                              </p:cTn>
                            </p:par>
                            <p:par>
                              <p:cTn id="53" fill="hold">
                                <p:stCondLst>
                                  <p:cond delay="4699"/>
                                </p:stCondLst>
                                <p:childTnLst>
                                  <p:par>
                                    <p:cTn id="54" presetID="31" presetClass="entr" presetSubtype="0"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 calcmode="lin" valueType="num">
                                          <p:cBhvr>
                                            <p:cTn id="58" dur="500" fill="hold"/>
                                            <p:tgtEl>
                                              <p:spTgt spid="66"/>
                                            </p:tgtEl>
                                            <p:attrNameLst>
                                              <p:attrName>style.rotation</p:attrName>
                                            </p:attrNameLst>
                                          </p:cBhvr>
                                          <p:tavLst>
                                            <p:tav tm="0">
                                              <p:val>
                                                <p:fltVal val="90"/>
                                              </p:val>
                                            </p:tav>
                                            <p:tav tm="100000">
                                              <p:val>
                                                <p:fltVal val="0"/>
                                              </p:val>
                                            </p:tav>
                                          </p:tavLst>
                                        </p:anim>
                                        <p:animEffect transition="in" filter="fade">
                                          <p:cBhvr>
                                            <p:cTn id="59" dur="500"/>
                                            <p:tgtEl>
                                              <p:spTgt spid="66"/>
                                            </p:tgtEl>
                                          </p:cBhvr>
                                        </p:animEffect>
                                      </p:childTnLst>
                                    </p:cTn>
                                  </p:par>
                                </p:childTnLst>
                              </p:cTn>
                            </p:par>
                            <p:par>
                              <p:cTn id="60" fill="hold">
                                <p:stCondLst>
                                  <p:cond delay="5199"/>
                                </p:stCondLst>
                                <p:childTnLst>
                                  <p:par>
                                    <p:cTn id="61" presetID="42" presetClass="entr" presetSubtype="0" fill="hold" grpId="0" nodeType="afterEffect">
                                      <p:stCondLst>
                                        <p:cond delay="0"/>
                                      </p:stCondLst>
                                      <p:iterate type="lt">
                                        <p:tmPct val="10000"/>
                                      </p:iterate>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anim calcmode="lin" valueType="num">
                                          <p:cBhvr>
                                            <p:cTn id="64" dur="500" fill="hold"/>
                                            <p:tgtEl>
                                              <p:spTgt spid="72"/>
                                            </p:tgtEl>
                                            <p:attrNameLst>
                                              <p:attrName>ppt_x</p:attrName>
                                            </p:attrNameLst>
                                          </p:cBhvr>
                                          <p:tavLst>
                                            <p:tav tm="0">
                                              <p:val>
                                                <p:strVal val="#ppt_x"/>
                                              </p:val>
                                            </p:tav>
                                            <p:tav tm="100000">
                                              <p:val>
                                                <p:strVal val="#ppt_x"/>
                                              </p:val>
                                            </p:tav>
                                          </p:tavLst>
                                        </p:anim>
                                        <p:anim calcmode="lin" valueType="num">
                                          <p:cBhvr>
                                            <p:cTn id="65" dur="500" fill="hold"/>
                                            <p:tgtEl>
                                              <p:spTgt spid="72"/>
                                            </p:tgtEl>
                                            <p:attrNameLst>
                                              <p:attrName>ppt_y</p:attrName>
                                            </p:attrNameLst>
                                          </p:cBhvr>
                                          <p:tavLst>
                                            <p:tav tm="0">
                                              <p:val>
                                                <p:strVal val="#ppt_y+.1"/>
                                              </p:val>
                                            </p:tav>
                                            <p:tav tm="100000">
                                              <p:val>
                                                <p:strVal val="#ppt_y"/>
                                              </p:val>
                                            </p:tav>
                                          </p:tavLst>
                                        </p:anim>
                                      </p:childTnLst>
                                    </p:cTn>
                                  </p:par>
                                </p:childTnLst>
                              </p:cTn>
                            </p:par>
                            <p:par>
                              <p:cTn id="66" fill="hold">
                                <p:stCondLst>
                                  <p:cond delay="5949"/>
                                </p:stCondLst>
                                <p:childTnLst>
                                  <p:par>
                                    <p:cTn id="67" presetID="42" presetClass="entr" presetSubtype="0"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anim calcmode="lin" valueType="num">
                                          <p:cBhvr>
                                            <p:cTn id="70" dur="500" fill="hold"/>
                                            <p:tgtEl>
                                              <p:spTgt spid="73"/>
                                            </p:tgtEl>
                                            <p:attrNameLst>
                                              <p:attrName>ppt_x</p:attrName>
                                            </p:attrNameLst>
                                          </p:cBhvr>
                                          <p:tavLst>
                                            <p:tav tm="0">
                                              <p:val>
                                                <p:strVal val="#ppt_x"/>
                                              </p:val>
                                            </p:tav>
                                            <p:tav tm="100000">
                                              <p:val>
                                                <p:strVal val="#ppt_x"/>
                                              </p:val>
                                            </p:tav>
                                          </p:tavLst>
                                        </p:anim>
                                        <p:anim calcmode="lin" valueType="num">
                                          <p:cBhvr>
                                            <p:cTn id="71" dur="500" fill="hold"/>
                                            <p:tgtEl>
                                              <p:spTgt spid="73"/>
                                            </p:tgtEl>
                                            <p:attrNameLst>
                                              <p:attrName>ppt_y</p:attrName>
                                            </p:attrNameLst>
                                          </p:cBhvr>
                                          <p:tavLst>
                                            <p:tav tm="0">
                                              <p:val>
                                                <p:strVal val="#ppt_y+.1"/>
                                              </p:val>
                                            </p:tav>
                                            <p:tav tm="100000">
                                              <p:val>
                                                <p:strVal val="#ppt_y"/>
                                              </p:val>
                                            </p:tav>
                                          </p:tavLst>
                                        </p:anim>
                                      </p:childTnLst>
                                    </p:cTn>
                                  </p:par>
                                </p:childTnLst>
                              </p:cTn>
                            </p:par>
                            <p:par>
                              <p:cTn id="72" fill="hold">
                                <p:stCondLst>
                                  <p:cond delay="6449"/>
                                </p:stCondLst>
                                <p:childTnLst>
                                  <p:par>
                                    <p:cTn id="73" presetID="31"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p:cTn id="75" dur="500" fill="hold"/>
                                            <p:tgtEl>
                                              <p:spTgt spid="67"/>
                                            </p:tgtEl>
                                            <p:attrNameLst>
                                              <p:attrName>ppt_w</p:attrName>
                                            </p:attrNameLst>
                                          </p:cBhvr>
                                          <p:tavLst>
                                            <p:tav tm="0">
                                              <p:val>
                                                <p:fltVal val="0"/>
                                              </p:val>
                                            </p:tav>
                                            <p:tav tm="100000">
                                              <p:val>
                                                <p:strVal val="#ppt_w"/>
                                              </p:val>
                                            </p:tav>
                                          </p:tavLst>
                                        </p:anim>
                                        <p:anim calcmode="lin" valueType="num">
                                          <p:cBhvr>
                                            <p:cTn id="76" dur="500" fill="hold"/>
                                            <p:tgtEl>
                                              <p:spTgt spid="67"/>
                                            </p:tgtEl>
                                            <p:attrNameLst>
                                              <p:attrName>ppt_h</p:attrName>
                                            </p:attrNameLst>
                                          </p:cBhvr>
                                          <p:tavLst>
                                            <p:tav tm="0">
                                              <p:val>
                                                <p:fltVal val="0"/>
                                              </p:val>
                                            </p:tav>
                                            <p:tav tm="100000">
                                              <p:val>
                                                <p:strVal val="#ppt_h"/>
                                              </p:val>
                                            </p:tav>
                                          </p:tavLst>
                                        </p:anim>
                                        <p:anim calcmode="lin" valueType="num">
                                          <p:cBhvr>
                                            <p:cTn id="77" dur="500" fill="hold"/>
                                            <p:tgtEl>
                                              <p:spTgt spid="67"/>
                                            </p:tgtEl>
                                            <p:attrNameLst>
                                              <p:attrName>style.rotation</p:attrName>
                                            </p:attrNameLst>
                                          </p:cBhvr>
                                          <p:tavLst>
                                            <p:tav tm="0">
                                              <p:val>
                                                <p:fltVal val="90"/>
                                              </p:val>
                                            </p:tav>
                                            <p:tav tm="100000">
                                              <p:val>
                                                <p:fltVal val="0"/>
                                              </p:val>
                                            </p:tav>
                                          </p:tavLst>
                                        </p:anim>
                                        <p:animEffect transition="in" filter="fade">
                                          <p:cBhvr>
                                            <p:cTn id="78" dur="500"/>
                                            <p:tgtEl>
                                              <p:spTgt spid="67"/>
                                            </p:tgtEl>
                                          </p:cBhvr>
                                        </p:animEffect>
                                      </p:childTnLst>
                                    </p:cTn>
                                  </p:par>
                                </p:childTnLst>
                              </p:cTn>
                            </p:par>
                            <p:par>
                              <p:cTn id="79" fill="hold">
                                <p:stCondLst>
                                  <p:cond delay="6949"/>
                                </p:stCondLst>
                                <p:childTnLst>
                                  <p:par>
                                    <p:cTn id="80" presetID="42" presetClass="entr" presetSubtype="0" fill="hold" grpId="0" nodeType="afterEffect">
                                      <p:stCondLst>
                                        <p:cond delay="0"/>
                                      </p:stCondLst>
                                      <p:iterate type="lt">
                                        <p:tmPct val="10000"/>
                                      </p:iterate>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anim calcmode="lin" valueType="num">
                                          <p:cBhvr>
                                            <p:cTn id="83" dur="500" fill="hold"/>
                                            <p:tgtEl>
                                              <p:spTgt spid="74"/>
                                            </p:tgtEl>
                                            <p:attrNameLst>
                                              <p:attrName>ppt_x</p:attrName>
                                            </p:attrNameLst>
                                          </p:cBhvr>
                                          <p:tavLst>
                                            <p:tav tm="0">
                                              <p:val>
                                                <p:strVal val="#ppt_x"/>
                                              </p:val>
                                            </p:tav>
                                            <p:tav tm="100000">
                                              <p:val>
                                                <p:strVal val="#ppt_x"/>
                                              </p:val>
                                            </p:tav>
                                          </p:tavLst>
                                        </p:anim>
                                        <p:anim calcmode="lin" valueType="num">
                                          <p:cBhvr>
                                            <p:cTn id="84" dur="500" fill="hold"/>
                                            <p:tgtEl>
                                              <p:spTgt spid="74"/>
                                            </p:tgtEl>
                                            <p:attrNameLst>
                                              <p:attrName>ppt_y</p:attrName>
                                            </p:attrNameLst>
                                          </p:cBhvr>
                                          <p:tavLst>
                                            <p:tav tm="0">
                                              <p:val>
                                                <p:strVal val="#ppt_y+.1"/>
                                              </p:val>
                                            </p:tav>
                                            <p:tav tm="100000">
                                              <p:val>
                                                <p:strVal val="#ppt_y"/>
                                              </p:val>
                                            </p:tav>
                                          </p:tavLst>
                                        </p:anim>
                                      </p:childTnLst>
                                    </p:cTn>
                                  </p:par>
                                </p:childTnLst>
                              </p:cTn>
                            </p:par>
                            <p:par>
                              <p:cTn id="85" fill="hold">
                                <p:stCondLst>
                                  <p:cond delay="7699"/>
                                </p:stCondLst>
                                <p:childTnLst>
                                  <p:par>
                                    <p:cTn id="86" presetID="42" presetClass="entr" presetSubtype="0"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anim calcmode="lin" valueType="num">
                                          <p:cBhvr>
                                            <p:cTn id="89" dur="500" fill="hold"/>
                                            <p:tgtEl>
                                              <p:spTgt spid="75"/>
                                            </p:tgtEl>
                                            <p:attrNameLst>
                                              <p:attrName>ppt_x</p:attrName>
                                            </p:attrNameLst>
                                          </p:cBhvr>
                                          <p:tavLst>
                                            <p:tav tm="0">
                                              <p:val>
                                                <p:strVal val="#ppt_x"/>
                                              </p:val>
                                            </p:tav>
                                            <p:tav tm="100000">
                                              <p:val>
                                                <p:strVal val="#ppt_x"/>
                                              </p:val>
                                            </p:tav>
                                          </p:tavLst>
                                        </p:anim>
                                        <p:anim calcmode="lin" valueType="num">
                                          <p:cBhvr>
                                            <p:cTn id="9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68" grpId="0"/>
          <p:bldP spid="69" grpId="0"/>
          <p:bldP spid="70" grpId="0"/>
          <p:bldP spid="71" grpId="0"/>
          <p:bldP spid="72" grpId="0"/>
          <p:bldP spid="73" grpId="0"/>
          <p:bldP spid="74" grpId="0"/>
          <p:bldP spid="7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6" name="Rectangle 7"/>
          <p:cNvSpPr/>
          <p:nvPr/>
        </p:nvSpPr>
        <p:spPr>
          <a:xfrm>
            <a:off x="841375" y="4675188"/>
            <a:ext cx="2519363" cy="1439862"/>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7" name="Rectangle 8"/>
          <p:cNvSpPr/>
          <p:nvPr/>
        </p:nvSpPr>
        <p:spPr>
          <a:xfrm>
            <a:off x="3455988" y="4670425"/>
            <a:ext cx="2519362" cy="1444625"/>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8" name="Rectangle 9"/>
          <p:cNvSpPr/>
          <p:nvPr/>
        </p:nvSpPr>
        <p:spPr>
          <a:xfrm>
            <a:off x="6083300" y="4675188"/>
            <a:ext cx="2520950" cy="1439862"/>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9" name="Rectangle 10"/>
          <p:cNvSpPr/>
          <p:nvPr/>
        </p:nvSpPr>
        <p:spPr>
          <a:xfrm>
            <a:off x="8712200" y="4675188"/>
            <a:ext cx="2519363" cy="1439862"/>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80" name="Rectangle 11"/>
          <p:cNvSpPr>
            <a:spLocks noChangeAspect="1"/>
          </p:cNvSpPr>
          <p:nvPr/>
        </p:nvSpPr>
        <p:spPr>
          <a:xfrm>
            <a:off x="841375" y="1427163"/>
            <a:ext cx="10390188" cy="316706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81" name="Rectangle 12"/>
          <p:cNvSpPr>
            <a:spLocks noChangeAspect="1"/>
          </p:cNvSpPr>
          <p:nvPr/>
        </p:nvSpPr>
        <p:spPr>
          <a:xfrm>
            <a:off x="841375" y="3995738"/>
            <a:ext cx="10390188" cy="598487"/>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a:p>
        </p:txBody>
      </p:sp>
      <p:sp>
        <p:nvSpPr>
          <p:cNvPr id="82" name="TextBox 13"/>
          <p:cNvSpPr txBox="1"/>
          <p:nvPr/>
        </p:nvSpPr>
        <p:spPr>
          <a:xfrm>
            <a:off x="1048544" y="4053794"/>
            <a:ext cx="9975850" cy="513405"/>
          </a:xfrm>
          <a:prstGeom prst="rect">
            <a:avLst/>
          </a:prstGeom>
          <a:noFill/>
        </p:spPr>
        <p:txBody>
          <a:bodyPr rIns="144000" bIns="36000" spcCol="360000">
            <a:spAutoFit/>
          </a:bodyPr>
          <a:lstStyle/>
          <a:p>
            <a:pPr algn="ctr">
              <a:defRPr/>
            </a:pPr>
            <a:r>
              <a:rPr lang="zh-CN" altLang="en-US" sz="1400" dirty="0">
                <a:solidFill>
                  <a:schemeClr val="bg1"/>
                </a:solidFill>
                <a:latin typeface="微软雅黑" panose="020B0503020204020204" pitchFamily="34" charset="-122"/>
                <a:ea typeface="微软雅黑" panose="020B0503020204020204" pitchFamily="34" charset="-122"/>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anim calcmode="lin" valueType="num">
                                      <p:cBhvr>
                                        <p:cTn id="20" dur="500" fill="hold"/>
                                        <p:tgtEl>
                                          <p:spTgt spid="80"/>
                                        </p:tgtEl>
                                        <p:attrNameLst>
                                          <p:attrName>ppt_x</p:attrName>
                                        </p:attrNameLst>
                                      </p:cBhvr>
                                      <p:tavLst>
                                        <p:tav tm="0">
                                          <p:val>
                                            <p:strVal val="#ppt_x"/>
                                          </p:val>
                                        </p:tav>
                                        <p:tav tm="100000">
                                          <p:val>
                                            <p:strVal val="#ppt_x"/>
                                          </p:val>
                                        </p:tav>
                                      </p:tavLst>
                                    </p:anim>
                                    <p:anim calcmode="lin" valueType="num">
                                      <p:cBhvr>
                                        <p:cTn id="21" dur="500" fill="hold"/>
                                        <p:tgtEl>
                                          <p:spTgt spid="80"/>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9" presetClass="entr" presetSubtype="0" decel="10000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anim calcmode="lin" valueType="num">
                                      <p:cBhvr>
                                        <p:cTn id="27" dur="500" fill="hold"/>
                                        <p:tgtEl>
                                          <p:spTgt spid="76"/>
                                        </p:tgtEl>
                                        <p:attrNameLst>
                                          <p:attrName>style.rotation</p:attrName>
                                        </p:attrNameLst>
                                      </p:cBhvr>
                                      <p:tavLst>
                                        <p:tav tm="0">
                                          <p:val>
                                            <p:fltVal val="360"/>
                                          </p:val>
                                        </p:tav>
                                        <p:tav tm="100000">
                                          <p:val>
                                            <p:fltVal val="0"/>
                                          </p:val>
                                        </p:tav>
                                      </p:tavLst>
                                    </p:anim>
                                    <p:animEffect transition="in" filter="fade">
                                      <p:cBhvr>
                                        <p:cTn id="28" dur="500"/>
                                        <p:tgtEl>
                                          <p:spTgt spid="76"/>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p:cTn id="31" dur="500" fill="hold"/>
                                        <p:tgtEl>
                                          <p:spTgt spid="77"/>
                                        </p:tgtEl>
                                        <p:attrNameLst>
                                          <p:attrName>ppt_w</p:attrName>
                                        </p:attrNameLst>
                                      </p:cBhvr>
                                      <p:tavLst>
                                        <p:tav tm="0">
                                          <p:val>
                                            <p:fltVal val="0"/>
                                          </p:val>
                                        </p:tav>
                                        <p:tav tm="100000">
                                          <p:val>
                                            <p:strVal val="#ppt_w"/>
                                          </p:val>
                                        </p:tav>
                                      </p:tavLst>
                                    </p:anim>
                                    <p:anim calcmode="lin" valueType="num">
                                      <p:cBhvr>
                                        <p:cTn id="32" dur="500" fill="hold"/>
                                        <p:tgtEl>
                                          <p:spTgt spid="77"/>
                                        </p:tgtEl>
                                        <p:attrNameLst>
                                          <p:attrName>ppt_h</p:attrName>
                                        </p:attrNameLst>
                                      </p:cBhvr>
                                      <p:tavLst>
                                        <p:tav tm="0">
                                          <p:val>
                                            <p:fltVal val="0"/>
                                          </p:val>
                                        </p:tav>
                                        <p:tav tm="100000">
                                          <p:val>
                                            <p:strVal val="#ppt_h"/>
                                          </p:val>
                                        </p:tav>
                                      </p:tavLst>
                                    </p:anim>
                                    <p:anim calcmode="lin" valueType="num">
                                      <p:cBhvr>
                                        <p:cTn id="33" dur="500" fill="hold"/>
                                        <p:tgtEl>
                                          <p:spTgt spid="77"/>
                                        </p:tgtEl>
                                        <p:attrNameLst>
                                          <p:attrName>style.rotation</p:attrName>
                                        </p:attrNameLst>
                                      </p:cBhvr>
                                      <p:tavLst>
                                        <p:tav tm="0">
                                          <p:val>
                                            <p:fltVal val="360"/>
                                          </p:val>
                                        </p:tav>
                                        <p:tav tm="100000">
                                          <p:val>
                                            <p:fltVal val="0"/>
                                          </p:val>
                                        </p:tav>
                                      </p:tavLst>
                                    </p:anim>
                                    <p:animEffect transition="in" filter="fade">
                                      <p:cBhvr>
                                        <p:cTn id="34" dur="500"/>
                                        <p:tgtEl>
                                          <p:spTgt spid="77"/>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 calcmode="lin" valueType="num">
                                      <p:cBhvr>
                                        <p:cTn id="39" dur="500" fill="hold"/>
                                        <p:tgtEl>
                                          <p:spTgt spid="78"/>
                                        </p:tgtEl>
                                        <p:attrNameLst>
                                          <p:attrName>style.rotation</p:attrName>
                                        </p:attrNameLst>
                                      </p:cBhvr>
                                      <p:tavLst>
                                        <p:tav tm="0">
                                          <p:val>
                                            <p:fltVal val="360"/>
                                          </p:val>
                                        </p:tav>
                                        <p:tav tm="100000">
                                          <p:val>
                                            <p:fltVal val="0"/>
                                          </p:val>
                                        </p:tav>
                                      </p:tavLst>
                                    </p:anim>
                                    <p:animEffect transition="in" filter="fade">
                                      <p:cBhvr>
                                        <p:cTn id="40" dur="500"/>
                                        <p:tgtEl>
                                          <p:spTgt spid="78"/>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p:cTn id="43" dur="500" fill="hold"/>
                                        <p:tgtEl>
                                          <p:spTgt spid="79"/>
                                        </p:tgtEl>
                                        <p:attrNameLst>
                                          <p:attrName>ppt_w</p:attrName>
                                        </p:attrNameLst>
                                      </p:cBhvr>
                                      <p:tavLst>
                                        <p:tav tm="0">
                                          <p:val>
                                            <p:fltVal val="0"/>
                                          </p:val>
                                        </p:tav>
                                        <p:tav tm="100000">
                                          <p:val>
                                            <p:strVal val="#ppt_w"/>
                                          </p:val>
                                        </p:tav>
                                      </p:tavLst>
                                    </p:anim>
                                    <p:anim calcmode="lin" valueType="num">
                                      <p:cBhvr>
                                        <p:cTn id="44" dur="500" fill="hold"/>
                                        <p:tgtEl>
                                          <p:spTgt spid="79"/>
                                        </p:tgtEl>
                                        <p:attrNameLst>
                                          <p:attrName>ppt_h</p:attrName>
                                        </p:attrNameLst>
                                      </p:cBhvr>
                                      <p:tavLst>
                                        <p:tav tm="0">
                                          <p:val>
                                            <p:fltVal val="0"/>
                                          </p:val>
                                        </p:tav>
                                        <p:tav tm="100000">
                                          <p:val>
                                            <p:strVal val="#ppt_h"/>
                                          </p:val>
                                        </p:tav>
                                      </p:tavLst>
                                    </p:anim>
                                    <p:anim calcmode="lin" valueType="num">
                                      <p:cBhvr>
                                        <p:cTn id="45" dur="500" fill="hold"/>
                                        <p:tgtEl>
                                          <p:spTgt spid="79"/>
                                        </p:tgtEl>
                                        <p:attrNameLst>
                                          <p:attrName>style.rotation</p:attrName>
                                        </p:attrNameLst>
                                      </p:cBhvr>
                                      <p:tavLst>
                                        <p:tav tm="0">
                                          <p:val>
                                            <p:fltVal val="360"/>
                                          </p:val>
                                        </p:tav>
                                        <p:tav tm="100000">
                                          <p:val>
                                            <p:fltVal val="0"/>
                                          </p:val>
                                        </p:tav>
                                      </p:tavLst>
                                    </p:anim>
                                    <p:animEffect transition="in" filter="fade">
                                      <p:cBhvr>
                                        <p:cTn id="46" dur="500"/>
                                        <p:tgtEl>
                                          <p:spTgt spid="79"/>
                                        </p:tgtEl>
                                      </p:cBhvr>
                                    </p:animEffect>
                                  </p:childTnLst>
                                </p:cTn>
                              </p:par>
                            </p:childTnLst>
                          </p:cTn>
                        </p:par>
                        <p:par>
                          <p:cTn id="47" fill="hold">
                            <p:stCondLst>
                              <p:cond delay="2450"/>
                            </p:stCondLst>
                            <p:childTnLst>
                              <p:par>
                                <p:cTn id="48" presetID="2" presetClass="entr" presetSubtype="2" fill="hold" grpId="0" nodeType="after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1+#ppt_w/2"/>
                                          </p:val>
                                        </p:tav>
                                        <p:tav tm="100000">
                                          <p:val>
                                            <p:strVal val="#ppt_x"/>
                                          </p:val>
                                        </p:tav>
                                      </p:tavLst>
                                    </p:anim>
                                    <p:anim calcmode="lin" valueType="num">
                                      <p:cBhvr additive="base">
                                        <p:cTn id="51" dur="500" fill="hold"/>
                                        <p:tgtEl>
                                          <p:spTgt spid="81"/>
                                        </p:tgtEl>
                                        <p:attrNameLst>
                                          <p:attrName>ppt_y</p:attrName>
                                        </p:attrNameLst>
                                      </p:cBhvr>
                                      <p:tavLst>
                                        <p:tav tm="0">
                                          <p:val>
                                            <p:strVal val="#ppt_y"/>
                                          </p:val>
                                        </p:tav>
                                        <p:tav tm="100000">
                                          <p:val>
                                            <p:strVal val="#ppt_y"/>
                                          </p:val>
                                        </p:tav>
                                      </p:tavLst>
                                    </p:anim>
                                  </p:childTnLst>
                                </p:cTn>
                              </p:par>
                            </p:childTnLst>
                          </p:cTn>
                        </p:par>
                        <p:par>
                          <p:cTn id="52" fill="hold">
                            <p:stCondLst>
                              <p:cond delay="2950"/>
                            </p:stCondLst>
                            <p:childTnLst>
                              <p:par>
                                <p:cTn id="53" presetID="22" presetClass="entr" presetSubtype="8" fill="hold" grpId="0" nodeType="afterEffect">
                                  <p:stCondLst>
                                    <p:cond delay="0"/>
                                  </p:stCondLst>
                                  <p:iterate type="lt">
                                    <p:tmPct val="10000"/>
                                  </p:iterate>
                                  <p:childTnLst>
                                    <p:set>
                                      <p:cBhvr>
                                        <p:cTn id="54" dur="1" fill="hold">
                                          <p:stCondLst>
                                            <p:cond delay="0"/>
                                          </p:stCondLst>
                                        </p:cTn>
                                        <p:tgtEl>
                                          <p:spTgt spid="82"/>
                                        </p:tgtEl>
                                        <p:attrNameLst>
                                          <p:attrName>style.visibility</p:attrName>
                                        </p:attrNameLst>
                                      </p:cBhvr>
                                      <p:to>
                                        <p:strVal val="visible"/>
                                      </p:to>
                                    </p:set>
                                    <p:animEffect transition="in" filter="wipe(left)">
                                      <p:cBhvr>
                                        <p:cTn id="5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76" grpId="0" animBg="1"/>
      <p:bldP spid="77" grpId="0" animBg="1"/>
      <p:bldP spid="78" grpId="0" animBg="1"/>
      <p:bldP spid="79" grpId="0" animBg="1"/>
      <p:bldP spid="80" grpId="0" animBg="1"/>
      <p:bldP spid="81" grpId="0" animBg="1"/>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3" name="Group 57"/>
          <p:cNvGrpSpPr/>
          <p:nvPr/>
        </p:nvGrpSpPr>
        <p:grpSpPr>
          <a:xfrm>
            <a:off x="6744425" y="4244880"/>
            <a:ext cx="1136948" cy="1153545"/>
            <a:chOff x="2285781" y="4847654"/>
            <a:chExt cx="952480" cy="966132"/>
          </a:xfrm>
        </p:grpSpPr>
        <p:sp>
          <p:nvSpPr>
            <p:cNvPr id="54" name="Oval 5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Oval 5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56" name="Group 49"/>
          <p:cNvGrpSpPr/>
          <p:nvPr/>
        </p:nvGrpSpPr>
        <p:grpSpPr>
          <a:xfrm>
            <a:off x="4320941" y="2841580"/>
            <a:ext cx="1136948" cy="1153545"/>
            <a:chOff x="2285781" y="4847654"/>
            <a:chExt cx="952480" cy="966132"/>
          </a:xfrm>
        </p:grpSpPr>
        <p:sp>
          <p:nvSpPr>
            <p:cNvPr id="57" name="Oval 50"/>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59" name="Straight Connector 18"/>
          <p:cNvCxnSpPr/>
          <p:nvPr/>
        </p:nvCxnSpPr>
        <p:spPr>
          <a:xfrm>
            <a:off x="6096000" y="2102177"/>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0" name="TextBox 19"/>
          <p:cNvSpPr txBox="1"/>
          <p:nvPr/>
        </p:nvSpPr>
        <p:spPr>
          <a:xfrm>
            <a:off x="2209072" y="2854542"/>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20"/>
          <p:cNvSpPr txBox="1"/>
          <p:nvPr/>
        </p:nvSpPr>
        <p:spPr>
          <a:xfrm>
            <a:off x="521966" y="3295819"/>
            <a:ext cx="3739791" cy="1200310"/>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200" dirty="0">
              <a:latin typeface="微软雅黑" panose="020B0503020204020204" pitchFamily="34" charset="-122"/>
              <a:ea typeface="微软雅黑" panose="020B0503020204020204" pitchFamily="34" charset="-122"/>
              <a:cs typeface="Lato Light"/>
            </a:endParaRPr>
          </a:p>
        </p:txBody>
      </p:sp>
      <p:sp>
        <p:nvSpPr>
          <p:cNvPr id="62" name="Oval 22"/>
          <p:cNvSpPr/>
          <p:nvPr/>
        </p:nvSpPr>
        <p:spPr>
          <a:xfrm>
            <a:off x="6039454" y="3366931"/>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63" name="Straight Connector 23"/>
          <p:cNvCxnSpPr/>
          <p:nvPr/>
        </p:nvCxnSpPr>
        <p:spPr>
          <a:xfrm>
            <a:off x="5514832" y="3442346"/>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64" name="Straight Connector 30"/>
          <p:cNvCxnSpPr/>
          <p:nvPr/>
        </p:nvCxnSpPr>
        <p:spPr>
          <a:xfrm>
            <a:off x="6096000" y="3488802"/>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5" name="Oval 31"/>
          <p:cNvSpPr/>
          <p:nvPr/>
        </p:nvSpPr>
        <p:spPr>
          <a:xfrm>
            <a:off x="6039454" y="4753556"/>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66" name="Straight Connector 32"/>
          <p:cNvCxnSpPr/>
          <p:nvPr/>
        </p:nvCxnSpPr>
        <p:spPr>
          <a:xfrm>
            <a:off x="6152547" y="4828971"/>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67" name="Straight Connector 34"/>
          <p:cNvCxnSpPr/>
          <p:nvPr/>
        </p:nvCxnSpPr>
        <p:spPr>
          <a:xfrm>
            <a:off x="6096000" y="4866678"/>
            <a:ext cx="0" cy="1991322"/>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8" name="TextBox 35"/>
          <p:cNvSpPr txBox="1"/>
          <p:nvPr/>
        </p:nvSpPr>
        <p:spPr>
          <a:xfrm>
            <a:off x="7927577" y="4301790"/>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9" name="Straight Connector 53"/>
          <p:cNvCxnSpPr/>
          <p:nvPr/>
        </p:nvCxnSpPr>
        <p:spPr>
          <a:xfrm>
            <a:off x="5723265" y="2083999"/>
            <a:ext cx="737080" cy="0"/>
          </a:xfrm>
          <a:prstGeom prst="line">
            <a:avLst/>
          </a:prstGeom>
          <a:ln w="25400">
            <a:solidFill>
              <a:schemeClr val="tx1">
                <a:lumMod val="75000"/>
                <a:lumOff val="25000"/>
              </a:schemeClr>
            </a:solidFill>
            <a:prstDash val="dot"/>
            <a:headEnd type="diamond"/>
            <a:tailEnd type="diamond"/>
          </a:ln>
        </p:spPr>
        <p:style>
          <a:lnRef idx="1">
            <a:schemeClr val="accent1"/>
          </a:lnRef>
          <a:fillRef idx="0">
            <a:schemeClr val="accent1"/>
          </a:fillRef>
          <a:effectRef idx="0">
            <a:schemeClr val="accent1"/>
          </a:effectRef>
          <a:fontRef idx="minor">
            <a:schemeClr val="tx1"/>
          </a:fontRef>
        </p:style>
      </p:cxnSp>
      <p:sp>
        <p:nvSpPr>
          <p:cNvPr id="70" name="TextBox 62"/>
          <p:cNvSpPr txBox="1"/>
          <p:nvPr/>
        </p:nvSpPr>
        <p:spPr>
          <a:xfrm>
            <a:off x="7938577" y="4737518"/>
            <a:ext cx="3919593" cy="1200310"/>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200" dirty="0">
              <a:latin typeface="微软雅黑" panose="020B0503020204020204" pitchFamily="34" charset="-122"/>
              <a:ea typeface="微软雅黑" panose="020B0503020204020204" pitchFamily="34" charset="-122"/>
              <a:cs typeface="Lato Light"/>
            </a:endParaRPr>
          </a:p>
        </p:txBody>
      </p:sp>
      <p:sp>
        <p:nvSpPr>
          <p:cNvPr id="71" name="AutoShape 12"/>
          <p:cNvSpPr/>
          <p:nvPr/>
        </p:nvSpPr>
        <p:spPr bwMode="auto">
          <a:xfrm>
            <a:off x="7109406" y="4578838"/>
            <a:ext cx="420803" cy="43400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72" name="AutoShape 38"/>
          <p:cNvSpPr/>
          <p:nvPr/>
        </p:nvSpPr>
        <p:spPr bwMode="auto">
          <a:xfrm>
            <a:off x="4697846" y="3234304"/>
            <a:ext cx="420803" cy="396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0"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childTnLst>
                          </p:cTn>
                        </p:par>
                        <p:par>
                          <p:cTn id="20" fill="hold">
                            <p:stCondLst>
                              <p:cond delay="1950"/>
                            </p:stCondLst>
                            <p:childTnLst>
                              <p:par>
                                <p:cTn id="21" presetID="22" presetClass="entr" presetSubtype="1"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up)">
                                      <p:cBhvr>
                                        <p:cTn id="23" dur="500"/>
                                        <p:tgtEl>
                                          <p:spTgt spid="59"/>
                                        </p:tgtEl>
                                      </p:cBhvr>
                                    </p:animEffect>
                                  </p:childTnLst>
                                </p:cTn>
                              </p:par>
                            </p:childTnLst>
                          </p:cTn>
                        </p:par>
                        <p:par>
                          <p:cTn id="24" fill="hold">
                            <p:stCondLst>
                              <p:cond delay="2450"/>
                            </p:stCondLst>
                            <p:childTnLst>
                              <p:par>
                                <p:cTn id="25" presetID="53" presetClass="entr" presetSubtype="16"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childTnLst>
                          </p:cTn>
                        </p:par>
                        <p:par>
                          <p:cTn id="30" fill="hold">
                            <p:stCondLst>
                              <p:cond delay="2950"/>
                            </p:stCondLst>
                            <p:childTnLst>
                              <p:par>
                                <p:cTn id="31" presetID="22" presetClass="entr" presetSubtype="2"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right)">
                                      <p:cBhvr>
                                        <p:cTn id="33" dur="500"/>
                                        <p:tgtEl>
                                          <p:spTgt spid="63"/>
                                        </p:tgtEl>
                                      </p:cBhvr>
                                    </p:animEffect>
                                  </p:childTnLst>
                                </p:cTn>
                              </p:par>
                            </p:childTnLst>
                          </p:cTn>
                        </p:par>
                        <p:par>
                          <p:cTn id="34" fill="hold">
                            <p:stCondLst>
                              <p:cond delay="3450"/>
                            </p:stCondLst>
                            <p:childTnLst>
                              <p:par>
                                <p:cTn id="35" presetID="10" presetClass="entr" presetSubtype="0"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par>
                          <p:cTn id="38" fill="hold">
                            <p:stCondLst>
                              <p:cond delay="3950"/>
                            </p:stCondLst>
                            <p:childTnLst>
                              <p:par>
                                <p:cTn id="39" presetID="53" presetClass="entr" presetSubtype="16"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childTnLst>
                                </p:cTn>
                              </p:par>
                            </p:childTnLst>
                          </p:cTn>
                        </p:par>
                        <p:par>
                          <p:cTn id="44" fill="hold">
                            <p:stCondLst>
                              <p:cond delay="4450"/>
                            </p:stCondLst>
                            <p:childTnLst>
                              <p:par>
                                <p:cTn id="45" presetID="10" presetClass="entr" presetSubtype="0"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4950"/>
                            </p:stCondLst>
                            <p:childTnLst>
                              <p:par>
                                <p:cTn id="52" presetID="22" presetClass="entr" presetSubtype="1" fill="hold"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up)">
                                      <p:cBhvr>
                                        <p:cTn id="54" dur="500"/>
                                        <p:tgtEl>
                                          <p:spTgt spid="64"/>
                                        </p:tgtEl>
                                      </p:cBhvr>
                                    </p:animEffect>
                                  </p:childTnLst>
                                </p:cTn>
                              </p:par>
                            </p:childTnLst>
                          </p:cTn>
                        </p:par>
                        <p:par>
                          <p:cTn id="55" fill="hold">
                            <p:stCondLst>
                              <p:cond delay="5450"/>
                            </p:stCondLst>
                            <p:childTnLst>
                              <p:par>
                                <p:cTn id="56" presetID="53" presetClass="entr" presetSubtype="16"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950"/>
                            </p:stCondLst>
                            <p:childTnLst>
                              <p:par>
                                <p:cTn id="62" presetID="22" presetClass="entr" presetSubtype="8" fill="hold"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left)">
                                      <p:cBhvr>
                                        <p:cTn id="64" dur="500"/>
                                        <p:tgtEl>
                                          <p:spTgt spid="66"/>
                                        </p:tgtEl>
                                      </p:cBhvr>
                                    </p:animEffect>
                                  </p:childTnLst>
                                </p:cTn>
                              </p:par>
                            </p:childTnLst>
                          </p:cTn>
                        </p:par>
                        <p:par>
                          <p:cTn id="65" fill="hold">
                            <p:stCondLst>
                              <p:cond delay="6450"/>
                            </p:stCondLst>
                            <p:childTnLst>
                              <p:par>
                                <p:cTn id="66" presetID="10" presetClass="entr" presetSubtype="0"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childTnLst>
                          </p:cTn>
                        </p:par>
                        <p:par>
                          <p:cTn id="69" fill="hold">
                            <p:stCondLst>
                              <p:cond delay="6950"/>
                            </p:stCondLst>
                            <p:childTnLst>
                              <p:par>
                                <p:cTn id="70" presetID="53" presetClass="entr" presetSubtype="16"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cBhvr>
                                        <p:cTn id="72" dur="500" fill="hold"/>
                                        <p:tgtEl>
                                          <p:spTgt spid="71"/>
                                        </p:tgtEl>
                                        <p:attrNameLst>
                                          <p:attrName>ppt_w</p:attrName>
                                        </p:attrNameLst>
                                      </p:cBhvr>
                                      <p:tavLst>
                                        <p:tav tm="0">
                                          <p:val>
                                            <p:fltVal val="0"/>
                                          </p:val>
                                        </p:tav>
                                        <p:tav tm="100000">
                                          <p:val>
                                            <p:strVal val="#ppt_w"/>
                                          </p:val>
                                        </p:tav>
                                      </p:tavLst>
                                    </p:anim>
                                    <p:anim calcmode="lin" valueType="num">
                                      <p:cBhvr>
                                        <p:cTn id="73" dur="500" fill="hold"/>
                                        <p:tgtEl>
                                          <p:spTgt spid="71"/>
                                        </p:tgtEl>
                                        <p:attrNameLst>
                                          <p:attrName>ppt_h</p:attrName>
                                        </p:attrNameLst>
                                      </p:cBhvr>
                                      <p:tavLst>
                                        <p:tav tm="0">
                                          <p:val>
                                            <p:fltVal val="0"/>
                                          </p:val>
                                        </p:tav>
                                        <p:tav tm="100000">
                                          <p:val>
                                            <p:strVal val="#ppt_h"/>
                                          </p:val>
                                        </p:tav>
                                      </p:tavLst>
                                    </p:anim>
                                    <p:animEffect transition="in" filter="fade">
                                      <p:cBhvr>
                                        <p:cTn id="74" dur="500"/>
                                        <p:tgtEl>
                                          <p:spTgt spid="71"/>
                                        </p:tgtEl>
                                      </p:cBhvr>
                                    </p:animEffect>
                                  </p:childTnLst>
                                </p:cTn>
                              </p:par>
                            </p:childTnLst>
                          </p:cTn>
                        </p:par>
                        <p:par>
                          <p:cTn id="75" fill="hold">
                            <p:stCondLst>
                              <p:cond delay="7450"/>
                            </p:stCondLst>
                            <p:childTnLst>
                              <p:par>
                                <p:cTn id="76" presetID="10"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500"/>
                                        <p:tgtEl>
                                          <p:spTgt spid="6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childTnLst>
                          </p:cTn>
                        </p:par>
                        <p:par>
                          <p:cTn id="82" fill="hold">
                            <p:stCondLst>
                              <p:cond delay="7950"/>
                            </p:stCondLst>
                            <p:childTnLst>
                              <p:par>
                                <p:cTn id="83" presetID="22" presetClass="entr" presetSubtype="1"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up)">
                                      <p:cBhvr>
                                        <p:cTn id="8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0" grpId="0"/>
      <p:bldP spid="61" grpId="0"/>
      <p:bldP spid="62" grpId="0" animBg="1"/>
      <p:bldP spid="65" grpId="0" animBg="1"/>
      <p:bldP spid="68" grpId="0"/>
      <p:bldP spid="70" grpId="0"/>
      <p:bldP spid="71" grpId="0" animBg="1"/>
      <p:bldP spid="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73" name="Group 57"/>
          <p:cNvGrpSpPr/>
          <p:nvPr/>
        </p:nvGrpSpPr>
        <p:grpSpPr>
          <a:xfrm>
            <a:off x="6769208" y="2415087"/>
            <a:ext cx="1136948" cy="1153545"/>
            <a:chOff x="2285781" y="4847654"/>
            <a:chExt cx="952480" cy="966132"/>
          </a:xfrm>
        </p:grpSpPr>
        <p:sp>
          <p:nvSpPr>
            <p:cNvPr id="74" name="Oval 5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Oval 5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76" name="Group 49"/>
          <p:cNvGrpSpPr/>
          <p:nvPr/>
        </p:nvGrpSpPr>
        <p:grpSpPr>
          <a:xfrm>
            <a:off x="4345723" y="1040815"/>
            <a:ext cx="1136948" cy="1153545"/>
            <a:chOff x="2285781" y="4847654"/>
            <a:chExt cx="952480" cy="966132"/>
          </a:xfrm>
        </p:grpSpPr>
        <p:sp>
          <p:nvSpPr>
            <p:cNvPr id="77" name="Oval 50"/>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8"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79" name="Straight Connector 18"/>
          <p:cNvCxnSpPr>
            <a:endCxn id="82" idx="0"/>
          </p:cNvCxnSpPr>
          <p:nvPr/>
        </p:nvCxnSpPr>
        <p:spPr>
          <a:xfrm>
            <a:off x="6120783" y="2564"/>
            <a:ext cx="1" cy="1563602"/>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80" name="TextBox 19"/>
          <p:cNvSpPr txBox="1"/>
          <p:nvPr/>
        </p:nvSpPr>
        <p:spPr>
          <a:xfrm>
            <a:off x="2341268" y="1093730"/>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20"/>
          <p:cNvSpPr txBox="1"/>
          <p:nvPr/>
        </p:nvSpPr>
        <p:spPr>
          <a:xfrm>
            <a:off x="779965" y="1495054"/>
            <a:ext cx="3506574" cy="1200310"/>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200" dirty="0">
              <a:latin typeface="微软雅黑" panose="020B0503020204020204" pitchFamily="34" charset="-122"/>
              <a:ea typeface="微软雅黑" panose="020B0503020204020204" pitchFamily="34" charset="-122"/>
              <a:cs typeface="Lato Light"/>
            </a:endParaRPr>
          </a:p>
        </p:txBody>
      </p:sp>
      <p:sp>
        <p:nvSpPr>
          <p:cNvPr id="82" name="Oval 22"/>
          <p:cNvSpPr/>
          <p:nvPr/>
        </p:nvSpPr>
        <p:spPr>
          <a:xfrm>
            <a:off x="6064237" y="1566166"/>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83" name="Straight Connector 23"/>
          <p:cNvCxnSpPr/>
          <p:nvPr/>
        </p:nvCxnSpPr>
        <p:spPr>
          <a:xfrm>
            <a:off x="5539615" y="1641581"/>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84" name="Straight Connector 30"/>
          <p:cNvCxnSpPr>
            <a:endCxn id="85" idx="0"/>
          </p:cNvCxnSpPr>
          <p:nvPr/>
        </p:nvCxnSpPr>
        <p:spPr>
          <a:xfrm>
            <a:off x="6120783" y="1389189"/>
            <a:ext cx="1" cy="1534574"/>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85" name="Oval 31"/>
          <p:cNvSpPr/>
          <p:nvPr/>
        </p:nvSpPr>
        <p:spPr>
          <a:xfrm>
            <a:off x="6064237" y="2923763"/>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86" name="Straight Connector 32"/>
          <p:cNvCxnSpPr/>
          <p:nvPr/>
        </p:nvCxnSpPr>
        <p:spPr>
          <a:xfrm>
            <a:off x="6177329" y="2999178"/>
            <a:ext cx="524623"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sp>
        <p:nvSpPr>
          <p:cNvPr id="87" name="TextBox 35"/>
          <p:cNvSpPr txBox="1"/>
          <p:nvPr/>
        </p:nvSpPr>
        <p:spPr>
          <a:xfrm>
            <a:off x="7952360" y="2471997"/>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62"/>
          <p:cNvSpPr txBox="1"/>
          <p:nvPr/>
        </p:nvSpPr>
        <p:spPr>
          <a:xfrm>
            <a:off x="7963359" y="2907725"/>
            <a:ext cx="4013782" cy="978711"/>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200" dirty="0">
              <a:latin typeface="微软雅黑" panose="020B0503020204020204" pitchFamily="34" charset="-122"/>
              <a:ea typeface="微软雅黑" panose="020B0503020204020204" pitchFamily="34" charset="-122"/>
              <a:cs typeface="Lato Light"/>
            </a:endParaRPr>
          </a:p>
        </p:txBody>
      </p:sp>
      <p:grpSp>
        <p:nvGrpSpPr>
          <p:cNvPr id="89" name="Group 36"/>
          <p:cNvGrpSpPr/>
          <p:nvPr/>
        </p:nvGrpSpPr>
        <p:grpSpPr>
          <a:xfrm>
            <a:off x="6772041" y="5198123"/>
            <a:ext cx="1136948" cy="1153545"/>
            <a:chOff x="2285781" y="4847654"/>
            <a:chExt cx="952480" cy="966132"/>
          </a:xfrm>
        </p:grpSpPr>
        <p:sp>
          <p:nvSpPr>
            <p:cNvPr id="90" name="Oval 45"/>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Oval 46"/>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92" name="Group 47"/>
          <p:cNvGrpSpPr/>
          <p:nvPr/>
        </p:nvGrpSpPr>
        <p:grpSpPr>
          <a:xfrm>
            <a:off x="4348556" y="3794823"/>
            <a:ext cx="1136948" cy="1153545"/>
            <a:chOff x="2285781" y="4847654"/>
            <a:chExt cx="952480" cy="966132"/>
          </a:xfrm>
        </p:grpSpPr>
        <p:sp>
          <p:nvSpPr>
            <p:cNvPr id="93" name="Oval 4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52"/>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95" name="Straight Connector 54"/>
          <p:cNvCxnSpPr>
            <a:endCxn id="98" idx="0"/>
          </p:cNvCxnSpPr>
          <p:nvPr/>
        </p:nvCxnSpPr>
        <p:spPr>
          <a:xfrm>
            <a:off x="6123616" y="2785600"/>
            <a:ext cx="1" cy="1534574"/>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96" name="TextBox 55"/>
          <p:cNvSpPr txBox="1"/>
          <p:nvPr/>
        </p:nvSpPr>
        <p:spPr>
          <a:xfrm>
            <a:off x="2260323" y="3832799"/>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TextBox 56"/>
          <p:cNvSpPr txBox="1"/>
          <p:nvPr/>
        </p:nvSpPr>
        <p:spPr>
          <a:xfrm>
            <a:off x="870127" y="4249062"/>
            <a:ext cx="3419245" cy="1200310"/>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200" dirty="0">
              <a:latin typeface="微软雅黑" panose="020B0503020204020204" pitchFamily="34" charset="-122"/>
              <a:ea typeface="微软雅黑" panose="020B0503020204020204" pitchFamily="34" charset="-122"/>
              <a:cs typeface="Lato Light"/>
            </a:endParaRPr>
          </a:p>
        </p:txBody>
      </p:sp>
      <p:sp>
        <p:nvSpPr>
          <p:cNvPr id="98" name="Oval 60"/>
          <p:cNvSpPr/>
          <p:nvPr/>
        </p:nvSpPr>
        <p:spPr>
          <a:xfrm>
            <a:off x="6067070" y="4320174"/>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99" name="Straight Connector 61"/>
          <p:cNvCxnSpPr/>
          <p:nvPr/>
        </p:nvCxnSpPr>
        <p:spPr>
          <a:xfrm>
            <a:off x="5542448" y="4395589"/>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100" name="Straight Connector 68"/>
          <p:cNvCxnSpPr/>
          <p:nvPr/>
        </p:nvCxnSpPr>
        <p:spPr>
          <a:xfrm>
            <a:off x="6123616" y="4442045"/>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01" name="Oval 69"/>
          <p:cNvSpPr/>
          <p:nvPr/>
        </p:nvSpPr>
        <p:spPr>
          <a:xfrm>
            <a:off x="6067070" y="5706799"/>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102" name="Straight Connector 70"/>
          <p:cNvCxnSpPr/>
          <p:nvPr/>
        </p:nvCxnSpPr>
        <p:spPr>
          <a:xfrm>
            <a:off x="6180163" y="5782214"/>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sp>
        <p:nvSpPr>
          <p:cNvPr id="103" name="TextBox 71"/>
          <p:cNvSpPr txBox="1"/>
          <p:nvPr/>
        </p:nvSpPr>
        <p:spPr>
          <a:xfrm>
            <a:off x="7955193" y="5255033"/>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TextBox 80"/>
          <p:cNvSpPr txBox="1"/>
          <p:nvPr/>
        </p:nvSpPr>
        <p:spPr>
          <a:xfrm>
            <a:off x="7966193" y="5690761"/>
            <a:ext cx="4010948" cy="978711"/>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200" dirty="0">
              <a:latin typeface="微软雅黑" panose="020B0503020204020204" pitchFamily="34" charset="-122"/>
              <a:ea typeface="微软雅黑" panose="020B0503020204020204" pitchFamily="34" charset="-122"/>
              <a:cs typeface="Lato Light"/>
            </a:endParaRPr>
          </a:p>
        </p:txBody>
      </p:sp>
      <p:cxnSp>
        <p:nvCxnSpPr>
          <p:cNvPr id="105" name="Straight Connector 81"/>
          <p:cNvCxnSpPr/>
          <p:nvPr/>
        </p:nvCxnSpPr>
        <p:spPr>
          <a:xfrm>
            <a:off x="6120783" y="5579592"/>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06" name="AutoShape 82"/>
          <p:cNvSpPr/>
          <p:nvPr/>
        </p:nvSpPr>
        <p:spPr bwMode="auto">
          <a:xfrm>
            <a:off x="4711300" y="1410384"/>
            <a:ext cx="422491" cy="396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7" name="AutoShape 19"/>
          <p:cNvSpPr/>
          <p:nvPr/>
        </p:nvSpPr>
        <p:spPr bwMode="auto">
          <a:xfrm>
            <a:off x="7144578" y="5555345"/>
            <a:ext cx="420803" cy="394553"/>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8" name="AutoShape 20"/>
          <p:cNvSpPr/>
          <p:nvPr/>
        </p:nvSpPr>
        <p:spPr bwMode="auto">
          <a:xfrm>
            <a:off x="4711300" y="4178113"/>
            <a:ext cx="422491" cy="394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9" name="AutoShape 43"/>
          <p:cNvSpPr/>
          <p:nvPr/>
        </p:nvSpPr>
        <p:spPr bwMode="auto">
          <a:xfrm>
            <a:off x="7142890" y="2771131"/>
            <a:ext cx="422491" cy="4340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up)">
                                      <p:cBhvr>
                                        <p:cTn id="19" dur="500"/>
                                        <p:tgtEl>
                                          <p:spTgt spid="79"/>
                                        </p:tgtEl>
                                      </p:cBhvr>
                                    </p:animEffect>
                                  </p:childTnLst>
                                </p:cTn>
                              </p:par>
                            </p:childTnLst>
                          </p:cTn>
                        </p:par>
                        <p:par>
                          <p:cTn id="20" fill="hold">
                            <p:stCondLst>
                              <p:cond delay="1950"/>
                            </p:stCondLst>
                            <p:childTnLst>
                              <p:par>
                                <p:cTn id="21" presetID="53" presetClass="entr" presetSubtype="16"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p:cTn id="23" dur="500" fill="hold"/>
                                        <p:tgtEl>
                                          <p:spTgt spid="82"/>
                                        </p:tgtEl>
                                        <p:attrNameLst>
                                          <p:attrName>ppt_w</p:attrName>
                                        </p:attrNameLst>
                                      </p:cBhvr>
                                      <p:tavLst>
                                        <p:tav tm="0">
                                          <p:val>
                                            <p:fltVal val="0"/>
                                          </p:val>
                                        </p:tav>
                                        <p:tav tm="100000">
                                          <p:val>
                                            <p:strVal val="#ppt_w"/>
                                          </p:val>
                                        </p:tav>
                                      </p:tavLst>
                                    </p:anim>
                                    <p:anim calcmode="lin" valueType="num">
                                      <p:cBhvr>
                                        <p:cTn id="24" dur="500" fill="hold"/>
                                        <p:tgtEl>
                                          <p:spTgt spid="82"/>
                                        </p:tgtEl>
                                        <p:attrNameLst>
                                          <p:attrName>ppt_h</p:attrName>
                                        </p:attrNameLst>
                                      </p:cBhvr>
                                      <p:tavLst>
                                        <p:tav tm="0">
                                          <p:val>
                                            <p:fltVal val="0"/>
                                          </p:val>
                                        </p:tav>
                                        <p:tav tm="100000">
                                          <p:val>
                                            <p:strVal val="#ppt_h"/>
                                          </p:val>
                                        </p:tav>
                                      </p:tavLst>
                                    </p:anim>
                                    <p:animEffect transition="in" filter="fade">
                                      <p:cBhvr>
                                        <p:cTn id="25" dur="500"/>
                                        <p:tgtEl>
                                          <p:spTgt spid="82"/>
                                        </p:tgtEl>
                                      </p:cBhvr>
                                    </p:animEffect>
                                  </p:childTnLst>
                                </p:cTn>
                              </p:par>
                            </p:childTnLst>
                          </p:cTn>
                        </p:par>
                        <p:par>
                          <p:cTn id="26" fill="hold">
                            <p:stCondLst>
                              <p:cond delay="2450"/>
                            </p:stCondLst>
                            <p:childTnLst>
                              <p:par>
                                <p:cTn id="27" presetID="22" presetClass="entr" presetSubtype="2" fill="hold"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right)">
                                      <p:cBhvr>
                                        <p:cTn id="29" dur="500"/>
                                        <p:tgtEl>
                                          <p:spTgt spid="83"/>
                                        </p:tgtEl>
                                      </p:cBhvr>
                                    </p:animEffect>
                                  </p:childTnLst>
                                </p:cTn>
                              </p:par>
                            </p:childTnLst>
                          </p:cTn>
                        </p:par>
                        <p:par>
                          <p:cTn id="30" fill="hold">
                            <p:stCondLst>
                              <p:cond delay="2950"/>
                            </p:stCondLst>
                            <p:childTnLst>
                              <p:par>
                                <p:cTn id="31" presetID="10"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500"/>
                                        <p:tgtEl>
                                          <p:spTgt spid="76"/>
                                        </p:tgtEl>
                                      </p:cBhvr>
                                    </p:animEffect>
                                  </p:childTnLst>
                                </p:cTn>
                              </p:par>
                            </p:childTnLst>
                          </p:cTn>
                        </p:par>
                        <p:par>
                          <p:cTn id="34" fill="hold">
                            <p:stCondLst>
                              <p:cond delay="3450"/>
                            </p:stCondLst>
                            <p:childTnLst>
                              <p:par>
                                <p:cTn id="35" presetID="53" presetClass="entr" presetSubtype="16" fill="hold" grpId="0" nodeType="after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p:cTn id="37" dur="500" fill="hold"/>
                                        <p:tgtEl>
                                          <p:spTgt spid="106"/>
                                        </p:tgtEl>
                                        <p:attrNameLst>
                                          <p:attrName>ppt_w</p:attrName>
                                        </p:attrNameLst>
                                      </p:cBhvr>
                                      <p:tavLst>
                                        <p:tav tm="0">
                                          <p:val>
                                            <p:fltVal val="0"/>
                                          </p:val>
                                        </p:tav>
                                        <p:tav tm="100000">
                                          <p:val>
                                            <p:strVal val="#ppt_w"/>
                                          </p:val>
                                        </p:tav>
                                      </p:tavLst>
                                    </p:anim>
                                    <p:anim calcmode="lin" valueType="num">
                                      <p:cBhvr>
                                        <p:cTn id="38" dur="500" fill="hold"/>
                                        <p:tgtEl>
                                          <p:spTgt spid="106"/>
                                        </p:tgtEl>
                                        <p:attrNameLst>
                                          <p:attrName>ppt_h</p:attrName>
                                        </p:attrNameLst>
                                      </p:cBhvr>
                                      <p:tavLst>
                                        <p:tav tm="0">
                                          <p:val>
                                            <p:fltVal val="0"/>
                                          </p:val>
                                        </p:tav>
                                        <p:tav tm="100000">
                                          <p:val>
                                            <p:strVal val="#ppt_h"/>
                                          </p:val>
                                        </p:tav>
                                      </p:tavLst>
                                    </p:anim>
                                    <p:animEffect transition="in" filter="fade">
                                      <p:cBhvr>
                                        <p:cTn id="39" dur="500"/>
                                        <p:tgtEl>
                                          <p:spTgt spid="106"/>
                                        </p:tgtEl>
                                      </p:cBhvr>
                                    </p:animEffect>
                                  </p:childTnLst>
                                </p:cTn>
                              </p:par>
                            </p:childTnLst>
                          </p:cTn>
                        </p:par>
                        <p:par>
                          <p:cTn id="40" fill="hold">
                            <p:stCondLst>
                              <p:cond delay="3950"/>
                            </p:stCondLst>
                            <p:childTnLst>
                              <p:par>
                                <p:cTn id="41" presetID="10" presetClass="entr" presetSubtype="0" fill="hold" grpId="0"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500"/>
                                        <p:tgtEl>
                                          <p:spTgt spid="81"/>
                                        </p:tgtEl>
                                      </p:cBhvr>
                                    </p:animEffect>
                                  </p:childTnLst>
                                </p:cTn>
                              </p:par>
                            </p:childTnLst>
                          </p:cTn>
                        </p:par>
                        <p:par>
                          <p:cTn id="47" fill="hold">
                            <p:stCondLst>
                              <p:cond delay="4450"/>
                            </p:stCondLst>
                            <p:childTnLst>
                              <p:par>
                                <p:cTn id="48" presetID="22" presetClass="entr" presetSubtype="1"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wipe(up)">
                                      <p:cBhvr>
                                        <p:cTn id="50" dur="500"/>
                                        <p:tgtEl>
                                          <p:spTgt spid="84"/>
                                        </p:tgtEl>
                                      </p:cBhvr>
                                    </p:animEffect>
                                  </p:childTnLst>
                                </p:cTn>
                              </p:par>
                            </p:childTnLst>
                          </p:cTn>
                        </p:par>
                        <p:par>
                          <p:cTn id="51" fill="hold">
                            <p:stCondLst>
                              <p:cond delay="4950"/>
                            </p:stCondLst>
                            <p:childTnLst>
                              <p:par>
                                <p:cTn id="52" presetID="53" presetClass="entr" presetSubtype="16" fill="hold" grpId="0" nodeType="afterEffect">
                                  <p:stCondLst>
                                    <p:cond delay="0"/>
                                  </p:stCondLst>
                                  <p:childTnLst>
                                    <p:set>
                                      <p:cBhvr>
                                        <p:cTn id="53" dur="1" fill="hold">
                                          <p:stCondLst>
                                            <p:cond delay="0"/>
                                          </p:stCondLst>
                                        </p:cTn>
                                        <p:tgtEl>
                                          <p:spTgt spid="85"/>
                                        </p:tgtEl>
                                        <p:attrNameLst>
                                          <p:attrName>style.visibility</p:attrName>
                                        </p:attrNameLst>
                                      </p:cBhvr>
                                      <p:to>
                                        <p:strVal val="visible"/>
                                      </p:to>
                                    </p:set>
                                    <p:anim calcmode="lin" valueType="num">
                                      <p:cBhvr>
                                        <p:cTn id="54" dur="500" fill="hold"/>
                                        <p:tgtEl>
                                          <p:spTgt spid="85"/>
                                        </p:tgtEl>
                                        <p:attrNameLst>
                                          <p:attrName>ppt_w</p:attrName>
                                        </p:attrNameLst>
                                      </p:cBhvr>
                                      <p:tavLst>
                                        <p:tav tm="0">
                                          <p:val>
                                            <p:fltVal val="0"/>
                                          </p:val>
                                        </p:tav>
                                        <p:tav tm="100000">
                                          <p:val>
                                            <p:strVal val="#ppt_w"/>
                                          </p:val>
                                        </p:tav>
                                      </p:tavLst>
                                    </p:anim>
                                    <p:anim calcmode="lin" valueType="num">
                                      <p:cBhvr>
                                        <p:cTn id="55" dur="500" fill="hold"/>
                                        <p:tgtEl>
                                          <p:spTgt spid="85"/>
                                        </p:tgtEl>
                                        <p:attrNameLst>
                                          <p:attrName>ppt_h</p:attrName>
                                        </p:attrNameLst>
                                      </p:cBhvr>
                                      <p:tavLst>
                                        <p:tav tm="0">
                                          <p:val>
                                            <p:fltVal val="0"/>
                                          </p:val>
                                        </p:tav>
                                        <p:tav tm="100000">
                                          <p:val>
                                            <p:strVal val="#ppt_h"/>
                                          </p:val>
                                        </p:tav>
                                      </p:tavLst>
                                    </p:anim>
                                    <p:animEffect transition="in" filter="fade">
                                      <p:cBhvr>
                                        <p:cTn id="56" dur="500"/>
                                        <p:tgtEl>
                                          <p:spTgt spid="85"/>
                                        </p:tgtEl>
                                      </p:cBhvr>
                                    </p:animEffect>
                                  </p:childTnLst>
                                </p:cTn>
                              </p:par>
                            </p:childTnLst>
                          </p:cTn>
                        </p:par>
                        <p:par>
                          <p:cTn id="57" fill="hold">
                            <p:stCondLst>
                              <p:cond delay="5450"/>
                            </p:stCondLst>
                            <p:childTnLst>
                              <p:par>
                                <p:cTn id="58" presetID="22" presetClass="entr" presetSubtype="8" fill="hold" nodeType="after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wipe(left)">
                                      <p:cBhvr>
                                        <p:cTn id="60" dur="500"/>
                                        <p:tgtEl>
                                          <p:spTgt spid="86"/>
                                        </p:tgtEl>
                                      </p:cBhvr>
                                    </p:animEffect>
                                  </p:childTnLst>
                                </p:cTn>
                              </p:par>
                            </p:childTnLst>
                          </p:cTn>
                        </p:par>
                        <p:par>
                          <p:cTn id="61" fill="hold">
                            <p:stCondLst>
                              <p:cond delay="5950"/>
                            </p:stCondLst>
                            <p:childTnLst>
                              <p:par>
                                <p:cTn id="62" presetID="10" presetClass="entr" presetSubtype="0"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6450"/>
                            </p:stCondLst>
                            <p:childTnLst>
                              <p:par>
                                <p:cTn id="66" presetID="53" presetClass="entr" presetSubtype="16" fill="hold" grpId="0" nodeType="afterEffect">
                                  <p:stCondLst>
                                    <p:cond delay="0"/>
                                  </p:stCondLst>
                                  <p:childTnLst>
                                    <p:set>
                                      <p:cBhvr>
                                        <p:cTn id="67" dur="1" fill="hold">
                                          <p:stCondLst>
                                            <p:cond delay="0"/>
                                          </p:stCondLst>
                                        </p:cTn>
                                        <p:tgtEl>
                                          <p:spTgt spid="109"/>
                                        </p:tgtEl>
                                        <p:attrNameLst>
                                          <p:attrName>style.visibility</p:attrName>
                                        </p:attrNameLst>
                                      </p:cBhvr>
                                      <p:to>
                                        <p:strVal val="visible"/>
                                      </p:to>
                                    </p:set>
                                    <p:anim calcmode="lin" valueType="num">
                                      <p:cBhvr>
                                        <p:cTn id="68" dur="500" fill="hold"/>
                                        <p:tgtEl>
                                          <p:spTgt spid="109"/>
                                        </p:tgtEl>
                                        <p:attrNameLst>
                                          <p:attrName>ppt_w</p:attrName>
                                        </p:attrNameLst>
                                      </p:cBhvr>
                                      <p:tavLst>
                                        <p:tav tm="0">
                                          <p:val>
                                            <p:fltVal val="0"/>
                                          </p:val>
                                        </p:tav>
                                        <p:tav tm="100000">
                                          <p:val>
                                            <p:strVal val="#ppt_w"/>
                                          </p:val>
                                        </p:tav>
                                      </p:tavLst>
                                    </p:anim>
                                    <p:anim calcmode="lin" valueType="num">
                                      <p:cBhvr>
                                        <p:cTn id="69" dur="500" fill="hold"/>
                                        <p:tgtEl>
                                          <p:spTgt spid="109"/>
                                        </p:tgtEl>
                                        <p:attrNameLst>
                                          <p:attrName>ppt_h</p:attrName>
                                        </p:attrNameLst>
                                      </p:cBhvr>
                                      <p:tavLst>
                                        <p:tav tm="0">
                                          <p:val>
                                            <p:fltVal val="0"/>
                                          </p:val>
                                        </p:tav>
                                        <p:tav tm="100000">
                                          <p:val>
                                            <p:strVal val="#ppt_h"/>
                                          </p:val>
                                        </p:tav>
                                      </p:tavLst>
                                    </p:anim>
                                    <p:animEffect transition="in" filter="fade">
                                      <p:cBhvr>
                                        <p:cTn id="70" dur="500"/>
                                        <p:tgtEl>
                                          <p:spTgt spid="109"/>
                                        </p:tgtEl>
                                      </p:cBhvr>
                                    </p:animEffect>
                                  </p:childTnLst>
                                </p:cTn>
                              </p:par>
                            </p:childTnLst>
                          </p:cTn>
                        </p:par>
                        <p:par>
                          <p:cTn id="71" fill="hold">
                            <p:stCondLst>
                              <p:cond delay="6950"/>
                            </p:stCondLst>
                            <p:childTnLst>
                              <p:par>
                                <p:cTn id="72" presetID="10" presetClass="entr" presetSubtype="0" fill="hold" grpId="0" nodeType="afterEffect">
                                  <p:stCondLst>
                                    <p:cond delay="0"/>
                                  </p:stCondLst>
                                  <p:childTnLst>
                                    <p:set>
                                      <p:cBhvr>
                                        <p:cTn id="73" dur="1" fill="hold">
                                          <p:stCondLst>
                                            <p:cond delay="0"/>
                                          </p:stCondLst>
                                        </p:cTn>
                                        <p:tgtEl>
                                          <p:spTgt spid="87"/>
                                        </p:tgtEl>
                                        <p:attrNameLst>
                                          <p:attrName>style.visibility</p:attrName>
                                        </p:attrNameLst>
                                      </p:cBhvr>
                                      <p:to>
                                        <p:strVal val="visible"/>
                                      </p:to>
                                    </p:set>
                                    <p:animEffect transition="in" filter="fade">
                                      <p:cBhvr>
                                        <p:cTn id="74" dur="500"/>
                                        <p:tgtEl>
                                          <p:spTgt spid="8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8"/>
                                        </p:tgtEl>
                                        <p:attrNameLst>
                                          <p:attrName>style.visibility</p:attrName>
                                        </p:attrNameLst>
                                      </p:cBhvr>
                                      <p:to>
                                        <p:strVal val="visible"/>
                                      </p:to>
                                    </p:set>
                                    <p:animEffect transition="in" filter="fade">
                                      <p:cBhvr>
                                        <p:cTn id="77" dur="500"/>
                                        <p:tgtEl>
                                          <p:spTgt spid="88"/>
                                        </p:tgtEl>
                                      </p:cBhvr>
                                    </p:animEffect>
                                  </p:childTnLst>
                                </p:cTn>
                              </p:par>
                            </p:childTnLst>
                          </p:cTn>
                        </p:par>
                        <p:par>
                          <p:cTn id="78" fill="hold">
                            <p:stCondLst>
                              <p:cond delay="7450"/>
                            </p:stCondLst>
                            <p:childTnLst>
                              <p:par>
                                <p:cTn id="79" presetID="22" presetClass="entr" presetSubtype="1" fill="hold" nodeType="afterEffect">
                                  <p:stCondLst>
                                    <p:cond delay="0"/>
                                  </p:stCondLst>
                                  <p:childTnLst>
                                    <p:set>
                                      <p:cBhvr>
                                        <p:cTn id="80" dur="1" fill="hold">
                                          <p:stCondLst>
                                            <p:cond delay="0"/>
                                          </p:stCondLst>
                                        </p:cTn>
                                        <p:tgtEl>
                                          <p:spTgt spid="95"/>
                                        </p:tgtEl>
                                        <p:attrNameLst>
                                          <p:attrName>style.visibility</p:attrName>
                                        </p:attrNameLst>
                                      </p:cBhvr>
                                      <p:to>
                                        <p:strVal val="visible"/>
                                      </p:to>
                                    </p:set>
                                    <p:animEffect transition="in" filter="wipe(up)">
                                      <p:cBhvr>
                                        <p:cTn id="81" dur="500"/>
                                        <p:tgtEl>
                                          <p:spTgt spid="95"/>
                                        </p:tgtEl>
                                      </p:cBhvr>
                                    </p:animEffect>
                                  </p:childTnLst>
                                </p:cTn>
                              </p:par>
                            </p:childTnLst>
                          </p:cTn>
                        </p:par>
                        <p:par>
                          <p:cTn id="82" fill="hold">
                            <p:stCondLst>
                              <p:cond delay="7950"/>
                            </p:stCondLst>
                            <p:childTnLst>
                              <p:par>
                                <p:cTn id="83" presetID="53" presetClass="entr" presetSubtype="16" fill="hold" grpId="0" nodeType="afterEffect">
                                  <p:stCondLst>
                                    <p:cond delay="0"/>
                                  </p:stCondLst>
                                  <p:childTnLst>
                                    <p:set>
                                      <p:cBhvr>
                                        <p:cTn id="84" dur="1" fill="hold">
                                          <p:stCondLst>
                                            <p:cond delay="0"/>
                                          </p:stCondLst>
                                        </p:cTn>
                                        <p:tgtEl>
                                          <p:spTgt spid="98"/>
                                        </p:tgtEl>
                                        <p:attrNameLst>
                                          <p:attrName>style.visibility</p:attrName>
                                        </p:attrNameLst>
                                      </p:cBhvr>
                                      <p:to>
                                        <p:strVal val="visible"/>
                                      </p:to>
                                    </p:set>
                                    <p:anim calcmode="lin" valueType="num">
                                      <p:cBhvr>
                                        <p:cTn id="85" dur="500" fill="hold"/>
                                        <p:tgtEl>
                                          <p:spTgt spid="98"/>
                                        </p:tgtEl>
                                        <p:attrNameLst>
                                          <p:attrName>ppt_w</p:attrName>
                                        </p:attrNameLst>
                                      </p:cBhvr>
                                      <p:tavLst>
                                        <p:tav tm="0">
                                          <p:val>
                                            <p:fltVal val="0"/>
                                          </p:val>
                                        </p:tav>
                                        <p:tav tm="100000">
                                          <p:val>
                                            <p:strVal val="#ppt_w"/>
                                          </p:val>
                                        </p:tav>
                                      </p:tavLst>
                                    </p:anim>
                                    <p:anim calcmode="lin" valueType="num">
                                      <p:cBhvr>
                                        <p:cTn id="86" dur="500" fill="hold"/>
                                        <p:tgtEl>
                                          <p:spTgt spid="98"/>
                                        </p:tgtEl>
                                        <p:attrNameLst>
                                          <p:attrName>ppt_h</p:attrName>
                                        </p:attrNameLst>
                                      </p:cBhvr>
                                      <p:tavLst>
                                        <p:tav tm="0">
                                          <p:val>
                                            <p:fltVal val="0"/>
                                          </p:val>
                                        </p:tav>
                                        <p:tav tm="100000">
                                          <p:val>
                                            <p:strVal val="#ppt_h"/>
                                          </p:val>
                                        </p:tav>
                                      </p:tavLst>
                                    </p:anim>
                                    <p:animEffect transition="in" filter="fade">
                                      <p:cBhvr>
                                        <p:cTn id="87" dur="500"/>
                                        <p:tgtEl>
                                          <p:spTgt spid="98"/>
                                        </p:tgtEl>
                                      </p:cBhvr>
                                    </p:animEffect>
                                  </p:childTnLst>
                                </p:cTn>
                              </p:par>
                            </p:childTnLst>
                          </p:cTn>
                        </p:par>
                        <p:par>
                          <p:cTn id="88" fill="hold">
                            <p:stCondLst>
                              <p:cond delay="8450"/>
                            </p:stCondLst>
                            <p:childTnLst>
                              <p:par>
                                <p:cTn id="89" presetID="22" presetClass="entr" presetSubtype="2" fill="hold" nodeType="after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wipe(right)">
                                      <p:cBhvr>
                                        <p:cTn id="91" dur="500"/>
                                        <p:tgtEl>
                                          <p:spTgt spid="99"/>
                                        </p:tgtEl>
                                      </p:cBhvr>
                                    </p:animEffect>
                                  </p:childTnLst>
                                </p:cTn>
                              </p:par>
                            </p:childTnLst>
                          </p:cTn>
                        </p:par>
                        <p:par>
                          <p:cTn id="92" fill="hold">
                            <p:stCondLst>
                              <p:cond delay="8950"/>
                            </p:stCondLst>
                            <p:childTnLst>
                              <p:par>
                                <p:cTn id="93" presetID="10" presetClass="entr" presetSubtype="0" fill="hold" nodeType="afterEffect">
                                  <p:stCondLst>
                                    <p:cond delay="0"/>
                                  </p:stCondLst>
                                  <p:childTnLst>
                                    <p:set>
                                      <p:cBhvr>
                                        <p:cTn id="94" dur="1" fill="hold">
                                          <p:stCondLst>
                                            <p:cond delay="0"/>
                                          </p:stCondLst>
                                        </p:cTn>
                                        <p:tgtEl>
                                          <p:spTgt spid="92"/>
                                        </p:tgtEl>
                                        <p:attrNameLst>
                                          <p:attrName>style.visibility</p:attrName>
                                        </p:attrNameLst>
                                      </p:cBhvr>
                                      <p:to>
                                        <p:strVal val="visible"/>
                                      </p:to>
                                    </p:set>
                                    <p:animEffect transition="in" filter="fade">
                                      <p:cBhvr>
                                        <p:cTn id="95" dur="500"/>
                                        <p:tgtEl>
                                          <p:spTgt spid="92"/>
                                        </p:tgtEl>
                                      </p:cBhvr>
                                    </p:animEffect>
                                  </p:childTnLst>
                                </p:cTn>
                              </p:par>
                            </p:childTnLst>
                          </p:cTn>
                        </p:par>
                        <p:par>
                          <p:cTn id="96" fill="hold">
                            <p:stCondLst>
                              <p:cond delay="9450"/>
                            </p:stCondLst>
                            <p:childTnLst>
                              <p:par>
                                <p:cTn id="97" presetID="53" presetClass="entr" presetSubtype="16"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500" fill="hold"/>
                                        <p:tgtEl>
                                          <p:spTgt spid="108"/>
                                        </p:tgtEl>
                                        <p:attrNameLst>
                                          <p:attrName>ppt_w</p:attrName>
                                        </p:attrNameLst>
                                      </p:cBhvr>
                                      <p:tavLst>
                                        <p:tav tm="0">
                                          <p:val>
                                            <p:fltVal val="0"/>
                                          </p:val>
                                        </p:tav>
                                        <p:tav tm="100000">
                                          <p:val>
                                            <p:strVal val="#ppt_w"/>
                                          </p:val>
                                        </p:tav>
                                      </p:tavLst>
                                    </p:anim>
                                    <p:anim calcmode="lin" valueType="num">
                                      <p:cBhvr>
                                        <p:cTn id="100" dur="500" fill="hold"/>
                                        <p:tgtEl>
                                          <p:spTgt spid="108"/>
                                        </p:tgtEl>
                                        <p:attrNameLst>
                                          <p:attrName>ppt_h</p:attrName>
                                        </p:attrNameLst>
                                      </p:cBhvr>
                                      <p:tavLst>
                                        <p:tav tm="0">
                                          <p:val>
                                            <p:fltVal val="0"/>
                                          </p:val>
                                        </p:tav>
                                        <p:tav tm="100000">
                                          <p:val>
                                            <p:strVal val="#ppt_h"/>
                                          </p:val>
                                        </p:tav>
                                      </p:tavLst>
                                    </p:anim>
                                    <p:animEffect transition="in" filter="fade">
                                      <p:cBhvr>
                                        <p:cTn id="101" dur="500"/>
                                        <p:tgtEl>
                                          <p:spTgt spid="108"/>
                                        </p:tgtEl>
                                      </p:cBhvr>
                                    </p:animEffect>
                                  </p:childTnLst>
                                </p:cTn>
                              </p:par>
                            </p:childTnLst>
                          </p:cTn>
                        </p:par>
                        <p:par>
                          <p:cTn id="102" fill="hold">
                            <p:stCondLst>
                              <p:cond delay="9950"/>
                            </p:stCondLst>
                            <p:childTnLst>
                              <p:par>
                                <p:cTn id="103" presetID="10" presetClass="entr" presetSubtype="0" fill="hold" grpId="0" nodeType="afterEffect">
                                  <p:stCondLst>
                                    <p:cond delay="0"/>
                                  </p:stCondLst>
                                  <p:childTnLst>
                                    <p:set>
                                      <p:cBhvr>
                                        <p:cTn id="104" dur="1" fill="hold">
                                          <p:stCondLst>
                                            <p:cond delay="0"/>
                                          </p:stCondLst>
                                        </p:cTn>
                                        <p:tgtEl>
                                          <p:spTgt spid="96"/>
                                        </p:tgtEl>
                                        <p:attrNameLst>
                                          <p:attrName>style.visibility</p:attrName>
                                        </p:attrNameLst>
                                      </p:cBhvr>
                                      <p:to>
                                        <p:strVal val="visible"/>
                                      </p:to>
                                    </p:set>
                                    <p:animEffect transition="in" filter="fade">
                                      <p:cBhvr>
                                        <p:cTn id="105" dur="500"/>
                                        <p:tgtEl>
                                          <p:spTgt spid="9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7"/>
                                        </p:tgtEl>
                                        <p:attrNameLst>
                                          <p:attrName>style.visibility</p:attrName>
                                        </p:attrNameLst>
                                      </p:cBhvr>
                                      <p:to>
                                        <p:strVal val="visible"/>
                                      </p:to>
                                    </p:set>
                                    <p:animEffect transition="in" filter="fade">
                                      <p:cBhvr>
                                        <p:cTn id="108" dur="500"/>
                                        <p:tgtEl>
                                          <p:spTgt spid="97"/>
                                        </p:tgtEl>
                                      </p:cBhvr>
                                    </p:animEffect>
                                  </p:childTnLst>
                                </p:cTn>
                              </p:par>
                            </p:childTnLst>
                          </p:cTn>
                        </p:par>
                        <p:par>
                          <p:cTn id="109" fill="hold">
                            <p:stCondLst>
                              <p:cond delay="10450"/>
                            </p:stCondLst>
                            <p:childTnLst>
                              <p:par>
                                <p:cTn id="110" presetID="22" presetClass="entr" presetSubtype="1" fill="hold" nodeType="after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wipe(up)">
                                      <p:cBhvr>
                                        <p:cTn id="112" dur="500"/>
                                        <p:tgtEl>
                                          <p:spTgt spid="100"/>
                                        </p:tgtEl>
                                      </p:cBhvr>
                                    </p:animEffect>
                                  </p:childTnLst>
                                </p:cTn>
                              </p:par>
                            </p:childTnLst>
                          </p:cTn>
                        </p:par>
                        <p:par>
                          <p:cTn id="113" fill="hold">
                            <p:stCondLst>
                              <p:cond delay="10950"/>
                            </p:stCondLst>
                            <p:childTnLst>
                              <p:par>
                                <p:cTn id="114" presetID="53" presetClass="entr" presetSubtype="16" fill="hold" grpId="0" nodeType="after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500" fill="hold"/>
                                        <p:tgtEl>
                                          <p:spTgt spid="101"/>
                                        </p:tgtEl>
                                        <p:attrNameLst>
                                          <p:attrName>ppt_w</p:attrName>
                                        </p:attrNameLst>
                                      </p:cBhvr>
                                      <p:tavLst>
                                        <p:tav tm="0">
                                          <p:val>
                                            <p:fltVal val="0"/>
                                          </p:val>
                                        </p:tav>
                                        <p:tav tm="100000">
                                          <p:val>
                                            <p:strVal val="#ppt_w"/>
                                          </p:val>
                                        </p:tav>
                                      </p:tavLst>
                                    </p:anim>
                                    <p:anim calcmode="lin" valueType="num">
                                      <p:cBhvr>
                                        <p:cTn id="117" dur="500" fill="hold"/>
                                        <p:tgtEl>
                                          <p:spTgt spid="101"/>
                                        </p:tgtEl>
                                        <p:attrNameLst>
                                          <p:attrName>ppt_h</p:attrName>
                                        </p:attrNameLst>
                                      </p:cBhvr>
                                      <p:tavLst>
                                        <p:tav tm="0">
                                          <p:val>
                                            <p:fltVal val="0"/>
                                          </p:val>
                                        </p:tav>
                                        <p:tav tm="100000">
                                          <p:val>
                                            <p:strVal val="#ppt_h"/>
                                          </p:val>
                                        </p:tav>
                                      </p:tavLst>
                                    </p:anim>
                                    <p:animEffect transition="in" filter="fade">
                                      <p:cBhvr>
                                        <p:cTn id="118" dur="500"/>
                                        <p:tgtEl>
                                          <p:spTgt spid="101"/>
                                        </p:tgtEl>
                                      </p:cBhvr>
                                    </p:animEffect>
                                  </p:childTnLst>
                                </p:cTn>
                              </p:par>
                            </p:childTnLst>
                          </p:cTn>
                        </p:par>
                        <p:par>
                          <p:cTn id="119" fill="hold">
                            <p:stCondLst>
                              <p:cond delay="11450"/>
                            </p:stCondLst>
                            <p:childTnLst>
                              <p:par>
                                <p:cTn id="120" presetID="22" presetClass="entr" presetSubtype="8" fill="hold" nodeType="after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wipe(left)">
                                      <p:cBhvr>
                                        <p:cTn id="122" dur="500"/>
                                        <p:tgtEl>
                                          <p:spTgt spid="102"/>
                                        </p:tgtEl>
                                      </p:cBhvr>
                                    </p:animEffect>
                                  </p:childTnLst>
                                </p:cTn>
                              </p:par>
                            </p:childTnLst>
                          </p:cTn>
                        </p:par>
                        <p:par>
                          <p:cTn id="123" fill="hold">
                            <p:stCondLst>
                              <p:cond delay="11950"/>
                            </p:stCondLst>
                            <p:childTnLst>
                              <p:par>
                                <p:cTn id="124" presetID="10" presetClass="entr" presetSubtype="0" fill="hold" nodeType="afterEffect">
                                  <p:stCondLst>
                                    <p:cond delay="0"/>
                                  </p:stCondLst>
                                  <p:childTnLst>
                                    <p:set>
                                      <p:cBhvr>
                                        <p:cTn id="125" dur="1" fill="hold">
                                          <p:stCondLst>
                                            <p:cond delay="0"/>
                                          </p:stCondLst>
                                        </p:cTn>
                                        <p:tgtEl>
                                          <p:spTgt spid="89"/>
                                        </p:tgtEl>
                                        <p:attrNameLst>
                                          <p:attrName>style.visibility</p:attrName>
                                        </p:attrNameLst>
                                      </p:cBhvr>
                                      <p:to>
                                        <p:strVal val="visible"/>
                                      </p:to>
                                    </p:set>
                                    <p:animEffect transition="in" filter="fade">
                                      <p:cBhvr>
                                        <p:cTn id="126" dur="500"/>
                                        <p:tgtEl>
                                          <p:spTgt spid="89"/>
                                        </p:tgtEl>
                                      </p:cBhvr>
                                    </p:animEffect>
                                  </p:childTnLst>
                                </p:cTn>
                              </p:par>
                            </p:childTnLst>
                          </p:cTn>
                        </p:par>
                        <p:par>
                          <p:cTn id="127" fill="hold">
                            <p:stCondLst>
                              <p:cond delay="12450"/>
                            </p:stCondLst>
                            <p:childTnLst>
                              <p:par>
                                <p:cTn id="128" presetID="53" presetClass="entr" presetSubtype="16"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 calcmode="lin" valueType="num">
                                      <p:cBhvr>
                                        <p:cTn id="130" dur="500" fill="hold"/>
                                        <p:tgtEl>
                                          <p:spTgt spid="107"/>
                                        </p:tgtEl>
                                        <p:attrNameLst>
                                          <p:attrName>ppt_w</p:attrName>
                                        </p:attrNameLst>
                                      </p:cBhvr>
                                      <p:tavLst>
                                        <p:tav tm="0">
                                          <p:val>
                                            <p:fltVal val="0"/>
                                          </p:val>
                                        </p:tav>
                                        <p:tav tm="100000">
                                          <p:val>
                                            <p:strVal val="#ppt_w"/>
                                          </p:val>
                                        </p:tav>
                                      </p:tavLst>
                                    </p:anim>
                                    <p:anim calcmode="lin" valueType="num">
                                      <p:cBhvr>
                                        <p:cTn id="131" dur="500" fill="hold"/>
                                        <p:tgtEl>
                                          <p:spTgt spid="107"/>
                                        </p:tgtEl>
                                        <p:attrNameLst>
                                          <p:attrName>ppt_h</p:attrName>
                                        </p:attrNameLst>
                                      </p:cBhvr>
                                      <p:tavLst>
                                        <p:tav tm="0">
                                          <p:val>
                                            <p:fltVal val="0"/>
                                          </p:val>
                                        </p:tav>
                                        <p:tav tm="100000">
                                          <p:val>
                                            <p:strVal val="#ppt_h"/>
                                          </p:val>
                                        </p:tav>
                                      </p:tavLst>
                                    </p:anim>
                                    <p:animEffect transition="in" filter="fade">
                                      <p:cBhvr>
                                        <p:cTn id="132" dur="500"/>
                                        <p:tgtEl>
                                          <p:spTgt spid="107"/>
                                        </p:tgtEl>
                                      </p:cBhvr>
                                    </p:animEffect>
                                  </p:childTnLst>
                                </p:cTn>
                              </p:par>
                            </p:childTnLst>
                          </p:cTn>
                        </p:par>
                        <p:par>
                          <p:cTn id="133" fill="hold">
                            <p:stCondLst>
                              <p:cond delay="12950"/>
                            </p:stCondLst>
                            <p:childTnLst>
                              <p:par>
                                <p:cTn id="134" presetID="10" presetClass="entr" presetSubtype="0" fill="hold" grpId="0" nodeType="afterEffect">
                                  <p:stCondLst>
                                    <p:cond delay="0"/>
                                  </p:stCondLst>
                                  <p:childTnLst>
                                    <p:set>
                                      <p:cBhvr>
                                        <p:cTn id="135" dur="1" fill="hold">
                                          <p:stCondLst>
                                            <p:cond delay="0"/>
                                          </p:stCondLst>
                                        </p:cTn>
                                        <p:tgtEl>
                                          <p:spTgt spid="103"/>
                                        </p:tgtEl>
                                        <p:attrNameLst>
                                          <p:attrName>style.visibility</p:attrName>
                                        </p:attrNameLst>
                                      </p:cBhvr>
                                      <p:to>
                                        <p:strVal val="visible"/>
                                      </p:to>
                                    </p:set>
                                    <p:animEffect transition="in" filter="fade">
                                      <p:cBhvr>
                                        <p:cTn id="136" dur="500"/>
                                        <p:tgtEl>
                                          <p:spTgt spid="10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fade">
                                      <p:cBhvr>
                                        <p:cTn id="139" dur="500"/>
                                        <p:tgtEl>
                                          <p:spTgt spid="104"/>
                                        </p:tgtEl>
                                      </p:cBhvr>
                                    </p:animEffect>
                                  </p:childTnLst>
                                </p:cTn>
                              </p:par>
                            </p:childTnLst>
                          </p:cTn>
                        </p:par>
                        <p:par>
                          <p:cTn id="140" fill="hold">
                            <p:stCondLst>
                              <p:cond delay="13450"/>
                            </p:stCondLst>
                            <p:childTnLst>
                              <p:par>
                                <p:cTn id="141" presetID="22" presetClass="entr" presetSubtype="1" fill="hold" nodeType="afterEffect">
                                  <p:stCondLst>
                                    <p:cond delay="0"/>
                                  </p:stCondLst>
                                  <p:childTnLst>
                                    <p:set>
                                      <p:cBhvr>
                                        <p:cTn id="142" dur="1" fill="hold">
                                          <p:stCondLst>
                                            <p:cond delay="0"/>
                                          </p:stCondLst>
                                        </p:cTn>
                                        <p:tgtEl>
                                          <p:spTgt spid="105"/>
                                        </p:tgtEl>
                                        <p:attrNameLst>
                                          <p:attrName>style.visibility</p:attrName>
                                        </p:attrNameLst>
                                      </p:cBhvr>
                                      <p:to>
                                        <p:strVal val="visible"/>
                                      </p:to>
                                    </p:set>
                                    <p:animEffect transition="in" filter="wipe(up)">
                                      <p:cBhvr>
                                        <p:cTn id="14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0" grpId="0"/>
      <p:bldP spid="81" grpId="0"/>
      <p:bldP spid="82" grpId="0" animBg="1"/>
      <p:bldP spid="85" grpId="0" animBg="1"/>
      <p:bldP spid="87" grpId="0"/>
      <p:bldP spid="88" grpId="0"/>
      <p:bldP spid="96" grpId="0"/>
      <p:bldP spid="97" grpId="0"/>
      <p:bldP spid="98" grpId="0" animBg="1"/>
      <p:bldP spid="101" grpId="0" animBg="1"/>
      <p:bldP spid="103" grpId="0"/>
      <p:bldP spid="104" grpId="0"/>
      <p:bldP spid="106" grpId="0" animBg="1"/>
      <p:bldP spid="107" grpId="0" animBg="1"/>
      <p:bldP spid="108" grpId="0" animBg="1"/>
      <p:bldP spid="10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04</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endPar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2873375" cy="3230563"/>
            <a:chOff x="0" y="0"/>
            <a:chExt cx="2873375" cy="3230563"/>
          </a:xfrm>
        </p:grpSpPr>
        <p:sp>
          <p:nvSpPr>
            <p:cNvPr id="4103" name="Freeform 5"/>
            <p:cNvSpPr>
              <a:spLocks noChangeArrowheads="1"/>
            </p:cNvSpPr>
            <p:nvPr/>
          </p:nvSpPr>
          <p:spPr bwMode="auto">
            <a:xfrm flipV="1">
              <a:off x="0" y="1888552"/>
              <a:ext cx="818398" cy="535023"/>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4" name="Freeform 6"/>
            <p:cNvSpPr>
              <a:spLocks noChangeArrowheads="1"/>
            </p:cNvSpPr>
            <p:nvPr/>
          </p:nvSpPr>
          <p:spPr bwMode="auto">
            <a:xfrm flipV="1">
              <a:off x="0" y="2051256"/>
              <a:ext cx="1161725" cy="659795"/>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5" name="Freeform 7"/>
            <p:cNvSpPr>
              <a:spLocks noChangeArrowheads="1"/>
            </p:cNvSpPr>
            <p:nvPr/>
          </p:nvSpPr>
          <p:spPr bwMode="auto">
            <a:xfrm flipV="1">
              <a:off x="0" y="448182"/>
              <a:ext cx="452115" cy="1440370"/>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6" name="Freeform 8"/>
            <p:cNvSpPr>
              <a:spLocks noChangeArrowheads="1"/>
            </p:cNvSpPr>
            <p:nvPr/>
          </p:nvSpPr>
          <p:spPr bwMode="auto">
            <a:xfrm flipV="1">
              <a:off x="0" y="909340"/>
              <a:ext cx="1456149" cy="979212"/>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7" name="Freeform 9"/>
            <p:cNvSpPr>
              <a:spLocks noChangeArrowheads="1"/>
            </p:cNvSpPr>
            <p:nvPr/>
          </p:nvSpPr>
          <p:spPr bwMode="auto">
            <a:xfrm flipV="1">
              <a:off x="0" y="1"/>
              <a:ext cx="452115" cy="90934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8" name="Freeform 10"/>
            <p:cNvSpPr>
              <a:spLocks noChangeArrowheads="1"/>
            </p:cNvSpPr>
            <p:nvPr/>
          </p:nvSpPr>
          <p:spPr bwMode="auto">
            <a:xfrm flipV="1">
              <a:off x="390236" y="1"/>
              <a:ext cx="657713" cy="90934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9" name="Freeform 11"/>
            <p:cNvSpPr>
              <a:spLocks noChangeArrowheads="1"/>
            </p:cNvSpPr>
            <p:nvPr/>
          </p:nvSpPr>
          <p:spPr bwMode="auto">
            <a:xfrm flipV="1">
              <a:off x="452115" y="1"/>
              <a:ext cx="1195659" cy="90934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0" name="Freeform 12"/>
            <p:cNvSpPr>
              <a:spLocks noChangeArrowheads="1"/>
            </p:cNvSpPr>
            <p:nvPr/>
          </p:nvSpPr>
          <p:spPr bwMode="auto">
            <a:xfrm flipV="1">
              <a:off x="452115" y="1"/>
              <a:ext cx="1271510" cy="90934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1" name="Freeform 13"/>
            <p:cNvSpPr>
              <a:spLocks noChangeArrowheads="1"/>
            </p:cNvSpPr>
            <p:nvPr/>
          </p:nvSpPr>
          <p:spPr bwMode="auto">
            <a:xfrm flipV="1">
              <a:off x="452115" y="802536"/>
              <a:ext cx="1271510" cy="835475"/>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2" name="Freeform 14"/>
            <p:cNvSpPr>
              <a:spLocks noChangeArrowheads="1"/>
            </p:cNvSpPr>
            <p:nvPr/>
          </p:nvSpPr>
          <p:spPr bwMode="auto">
            <a:xfrm flipV="1">
              <a:off x="1456149" y="614878"/>
              <a:ext cx="978085" cy="1023132"/>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3" name="Freeform 15"/>
            <p:cNvSpPr>
              <a:spLocks noChangeArrowheads="1"/>
            </p:cNvSpPr>
            <p:nvPr/>
          </p:nvSpPr>
          <p:spPr bwMode="auto">
            <a:xfrm flipV="1">
              <a:off x="1456149" y="614878"/>
              <a:ext cx="978085" cy="1547176"/>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4" name="Freeform 16"/>
            <p:cNvSpPr>
              <a:spLocks noChangeArrowheads="1"/>
            </p:cNvSpPr>
            <p:nvPr/>
          </p:nvSpPr>
          <p:spPr bwMode="auto">
            <a:xfrm flipV="1">
              <a:off x="2024038" y="614878"/>
              <a:ext cx="584855" cy="1547176"/>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5" name="Freeform 17"/>
            <p:cNvSpPr>
              <a:spLocks noChangeArrowheads="1"/>
            </p:cNvSpPr>
            <p:nvPr/>
          </p:nvSpPr>
          <p:spPr bwMode="auto">
            <a:xfrm flipV="1">
              <a:off x="1723626" y="0"/>
              <a:ext cx="1010022" cy="802535"/>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6" name="Freeform 18"/>
            <p:cNvSpPr>
              <a:spLocks noChangeArrowheads="1"/>
            </p:cNvSpPr>
            <p:nvPr/>
          </p:nvSpPr>
          <p:spPr bwMode="auto">
            <a:xfrm flipV="1">
              <a:off x="1647774" y="0"/>
              <a:ext cx="1085874" cy="802535"/>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7" name="Freeform 21"/>
            <p:cNvSpPr>
              <a:spLocks noChangeArrowheads="1"/>
            </p:cNvSpPr>
            <p:nvPr/>
          </p:nvSpPr>
          <p:spPr bwMode="auto">
            <a:xfrm flipV="1">
              <a:off x="1131785" y="2149077"/>
              <a:ext cx="268475" cy="319417"/>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8" name="Freeform 22"/>
            <p:cNvSpPr>
              <a:spLocks noChangeArrowheads="1"/>
            </p:cNvSpPr>
            <p:nvPr/>
          </p:nvSpPr>
          <p:spPr bwMode="auto">
            <a:xfrm flipV="1">
              <a:off x="1131785" y="2086192"/>
              <a:ext cx="268475" cy="202630"/>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9" name="Freeform 23"/>
            <p:cNvSpPr>
              <a:spLocks noChangeArrowheads="1"/>
            </p:cNvSpPr>
            <p:nvPr/>
          </p:nvSpPr>
          <p:spPr bwMode="auto">
            <a:xfrm flipV="1">
              <a:off x="0" y="1"/>
              <a:ext cx="390236" cy="448182"/>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0" name="Freeform 24"/>
            <p:cNvSpPr>
              <a:spLocks noChangeArrowheads="1"/>
            </p:cNvSpPr>
            <p:nvPr/>
          </p:nvSpPr>
          <p:spPr bwMode="auto">
            <a:xfrm flipV="1">
              <a:off x="0" y="1638010"/>
              <a:ext cx="1456149" cy="48810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1" name="Freeform 25"/>
            <p:cNvSpPr>
              <a:spLocks noChangeArrowheads="1"/>
            </p:cNvSpPr>
            <p:nvPr/>
          </p:nvSpPr>
          <p:spPr bwMode="auto">
            <a:xfrm flipV="1">
              <a:off x="0" y="1888552"/>
              <a:ext cx="1161725" cy="822499"/>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2" name="Freeform 26"/>
            <p:cNvSpPr>
              <a:spLocks noChangeArrowheads="1"/>
            </p:cNvSpPr>
            <p:nvPr/>
          </p:nvSpPr>
          <p:spPr bwMode="auto">
            <a:xfrm flipV="1">
              <a:off x="0" y="2423576"/>
              <a:ext cx="1161725" cy="662790"/>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3" name="Freeform 27"/>
            <p:cNvSpPr>
              <a:spLocks noChangeArrowheads="1"/>
            </p:cNvSpPr>
            <p:nvPr/>
          </p:nvSpPr>
          <p:spPr bwMode="auto">
            <a:xfrm flipV="1">
              <a:off x="0" y="1985376"/>
              <a:ext cx="860316" cy="562972"/>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4" name="Freeform 28"/>
            <p:cNvSpPr>
              <a:spLocks noChangeArrowheads="1"/>
            </p:cNvSpPr>
            <p:nvPr/>
          </p:nvSpPr>
          <p:spPr bwMode="auto">
            <a:xfrm flipV="1">
              <a:off x="0" y="2157063"/>
              <a:ext cx="1220610" cy="692735"/>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5" name="Freeform 29"/>
            <p:cNvSpPr>
              <a:spLocks noChangeArrowheads="1"/>
            </p:cNvSpPr>
            <p:nvPr/>
          </p:nvSpPr>
          <p:spPr bwMode="auto">
            <a:xfrm flipV="1">
              <a:off x="0" y="471141"/>
              <a:ext cx="475070" cy="1514235"/>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6" name="Freeform 30"/>
            <p:cNvSpPr>
              <a:spLocks noChangeArrowheads="1"/>
            </p:cNvSpPr>
            <p:nvPr/>
          </p:nvSpPr>
          <p:spPr bwMode="auto">
            <a:xfrm flipV="1">
              <a:off x="0" y="956255"/>
              <a:ext cx="1531002" cy="1029121"/>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7" name="Freeform 31"/>
            <p:cNvSpPr>
              <a:spLocks noChangeArrowheads="1"/>
            </p:cNvSpPr>
            <p:nvPr/>
          </p:nvSpPr>
          <p:spPr bwMode="auto">
            <a:xfrm flipV="1">
              <a:off x="0" y="0"/>
              <a:ext cx="475070" cy="956254"/>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8" name="Freeform 32"/>
            <p:cNvSpPr>
              <a:spLocks noChangeArrowheads="1"/>
            </p:cNvSpPr>
            <p:nvPr/>
          </p:nvSpPr>
          <p:spPr bwMode="auto">
            <a:xfrm flipV="1">
              <a:off x="410197" y="0"/>
              <a:ext cx="690648" cy="956254"/>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9" name="Freeform 33"/>
            <p:cNvSpPr>
              <a:spLocks noChangeArrowheads="1"/>
            </p:cNvSpPr>
            <p:nvPr/>
          </p:nvSpPr>
          <p:spPr bwMode="auto">
            <a:xfrm flipV="1">
              <a:off x="475070" y="0"/>
              <a:ext cx="1257538" cy="956254"/>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0" name="Freeform 34"/>
            <p:cNvSpPr>
              <a:spLocks noChangeArrowheads="1"/>
            </p:cNvSpPr>
            <p:nvPr/>
          </p:nvSpPr>
          <p:spPr bwMode="auto">
            <a:xfrm flipV="1">
              <a:off x="475070" y="0"/>
              <a:ext cx="1337381" cy="956254"/>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1" name="Freeform 35"/>
            <p:cNvSpPr>
              <a:spLocks noChangeArrowheads="1"/>
            </p:cNvSpPr>
            <p:nvPr/>
          </p:nvSpPr>
          <p:spPr bwMode="auto">
            <a:xfrm flipV="1">
              <a:off x="475070" y="843461"/>
              <a:ext cx="1337381" cy="878396"/>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2" name="Freeform 36"/>
            <p:cNvSpPr>
              <a:spLocks noChangeArrowheads="1"/>
            </p:cNvSpPr>
            <p:nvPr/>
          </p:nvSpPr>
          <p:spPr bwMode="auto">
            <a:xfrm flipV="1">
              <a:off x="1531003" y="645821"/>
              <a:ext cx="1026990" cy="1076036"/>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3" name="Freeform 37"/>
            <p:cNvSpPr>
              <a:spLocks noChangeArrowheads="1"/>
            </p:cNvSpPr>
            <p:nvPr/>
          </p:nvSpPr>
          <p:spPr bwMode="auto">
            <a:xfrm flipV="1">
              <a:off x="1531003" y="645821"/>
              <a:ext cx="1026990" cy="1627030"/>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4" name="Freeform 38"/>
            <p:cNvSpPr>
              <a:spLocks noChangeArrowheads="1"/>
            </p:cNvSpPr>
            <p:nvPr/>
          </p:nvSpPr>
          <p:spPr bwMode="auto">
            <a:xfrm flipV="1">
              <a:off x="2113323" y="645821"/>
              <a:ext cx="614796" cy="1627030"/>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5" name="Freeform 39"/>
            <p:cNvSpPr>
              <a:spLocks noChangeArrowheads="1"/>
            </p:cNvSpPr>
            <p:nvPr/>
          </p:nvSpPr>
          <p:spPr bwMode="auto">
            <a:xfrm flipV="1">
              <a:off x="1812452" y="1"/>
              <a:ext cx="1060923" cy="84346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6" name="Freeform 40"/>
            <p:cNvSpPr>
              <a:spLocks noChangeArrowheads="1"/>
            </p:cNvSpPr>
            <p:nvPr/>
          </p:nvSpPr>
          <p:spPr bwMode="auto">
            <a:xfrm flipV="1">
              <a:off x="1732608" y="1"/>
              <a:ext cx="1140767" cy="84346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7" name="Freeform 43"/>
            <p:cNvSpPr>
              <a:spLocks noChangeArrowheads="1"/>
            </p:cNvSpPr>
            <p:nvPr/>
          </p:nvSpPr>
          <p:spPr bwMode="auto">
            <a:xfrm flipV="1">
              <a:off x="1189671" y="2259875"/>
              <a:ext cx="282447" cy="335388"/>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8" name="Freeform 44"/>
            <p:cNvSpPr>
              <a:spLocks noChangeArrowheads="1"/>
            </p:cNvSpPr>
            <p:nvPr/>
          </p:nvSpPr>
          <p:spPr bwMode="auto">
            <a:xfrm flipV="1">
              <a:off x="1189671" y="2192997"/>
              <a:ext cx="282447" cy="212612"/>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9" name="Freeform 45"/>
            <p:cNvSpPr>
              <a:spLocks noChangeArrowheads="1"/>
            </p:cNvSpPr>
            <p:nvPr/>
          </p:nvSpPr>
          <p:spPr bwMode="auto">
            <a:xfrm flipV="1">
              <a:off x="0" y="0"/>
              <a:ext cx="410197" cy="471140"/>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0" name="Freeform 46"/>
            <p:cNvSpPr>
              <a:spLocks noChangeArrowheads="1"/>
            </p:cNvSpPr>
            <p:nvPr/>
          </p:nvSpPr>
          <p:spPr bwMode="auto">
            <a:xfrm flipV="1">
              <a:off x="0" y="1721857"/>
              <a:ext cx="1531002" cy="51406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1" name="Freeform 47"/>
            <p:cNvSpPr>
              <a:spLocks noChangeArrowheads="1"/>
            </p:cNvSpPr>
            <p:nvPr/>
          </p:nvSpPr>
          <p:spPr bwMode="auto">
            <a:xfrm flipV="1">
              <a:off x="0" y="1985376"/>
              <a:ext cx="1220610" cy="864422"/>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2" name="Freeform 48"/>
            <p:cNvSpPr>
              <a:spLocks noChangeArrowheads="1"/>
            </p:cNvSpPr>
            <p:nvPr/>
          </p:nvSpPr>
          <p:spPr bwMode="auto">
            <a:xfrm flipV="1">
              <a:off x="0" y="2533835"/>
              <a:ext cx="1220610" cy="696728"/>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3" name="Freeform 71"/>
            <p:cNvSpPr>
              <a:spLocks noChangeArrowheads="1"/>
            </p:cNvSpPr>
            <p:nvPr/>
          </p:nvSpPr>
          <p:spPr bwMode="auto">
            <a:xfrm flipV="1">
              <a:off x="2525057" y="2123124"/>
              <a:ext cx="205597" cy="161705"/>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4" name="Freeform 72"/>
            <p:cNvSpPr>
              <a:spLocks noChangeArrowheads="1"/>
            </p:cNvSpPr>
            <p:nvPr/>
          </p:nvSpPr>
          <p:spPr bwMode="auto">
            <a:xfrm flipV="1">
              <a:off x="2525057" y="2049259"/>
              <a:ext cx="205597" cy="11878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5" name="Oval 95"/>
            <p:cNvSpPr>
              <a:spLocks noChangeArrowheads="1"/>
            </p:cNvSpPr>
            <p:nvPr/>
          </p:nvSpPr>
          <p:spPr bwMode="auto">
            <a:xfrm flipV="1">
              <a:off x="2411279" y="586929"/>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6" name="Oval 96"/>
            <p:cNvSpPr>
              <a:spLocks noChangeArrowheads="1"/>
            </p:cNvSpPr>
            <p:nvPr/>
          </p:nvSpPr>
          <p:spPr bwMode="auto">
            <a:xfrm flipV="1">
              <a:off x="1706659" y="777581"/>
              <a:ext cx="35930"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7" name="Oval 97"/>
            <p:cNvSpPr>
              <a:spLocks noChangeArrowheads="1"/>
            </p:cNvSpPr>
            <p:nvPr/>
          </p:nvSpPr>
          <p:spPr bwMode="auto">
            <a:xfrm flipV="1">
              <a:off x="1431198" y="1615052"/>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8" name="Oval 98"/>
            <p:cNvSpPr>
              <a:spLocks noChangeArrowheads="1"/>
            </p:cNvSpPr>
            <p:nvPr/>
          </p:nvSpPr>
          <p:spPr bwMode="auto">
            <a:xfrm flipV="1">
              <a:off x="433153" y="885384"/>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9" name="Oval 99"/>
            <p:cNvSpPr>
              <a:spLocks noChangeArrowheads="1"/>
            </p:cNvSpPr>
            <p:nvPr/>
          </p:nvSpPr>
          <p:spPr bwMode="auto">
            <a:xfrm flipV="1">
              <a:off x="437145" y="2194993"/>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0" name="Oval 100"/>
            <p:cNvSpPr>
              <a:spLocks noChangeArrowheads="1"/>
            </p:cNvSpPr>
            <p:nvPr/>
          </p:nvSpPr>
          <p:spPr bwMode="auto">
            <a:xfrm flipV="1">
              <a:off x="102799" y="1951438"/>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1" name="Oval 101"/>
            <p:cNvSpPr>
              <a:spLocks noChangeArrowheads="1"/>
            </p:cNvSpPr>
            <p:nvPr/>
          </p:nvSpPr>
          <p:spPr bwMode="auto">
            <a:xfrm flipV="1">
              <a:off x="996050" y="2114141"/>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2" name="Oval 102"/>
            <p:cNvSpPr>
              <a:spLocks noChangeArrowheads="1"/>
            </p:cNvSpPr>
            <p:nvPr/>
          </p:nvSpPr>
          <p:spPr bwMode="auto">
            <a:xfrm flipV="1">
              <a:off x="2001082" y="2136100"/>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3" name="Oval 103"/>
            <p:cNvSpPr>
              <a:spLocks noChangeArrowheads="1"/>
            </p:cNvSpPr>
            <p:nvPr/>
          </p:nvSpPr>
          <p:spPr bwMode="auto">
            <a:xfrm flipV="1">
              <a:off x="2594920" y="1752801"/>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64" name="文本框 63"/>
          <p:cNvSpPr txBox="1"/>
          <p:nvPr/>
        </p:nvSpPr>
        <p:spPr>
          <a:xfrm>
            <a:off x="2475742" y="2423575"/>
            <a:ext cx="1723549" cy="1015663"/>
          </a:xfrm>
          <a:prstGeom prst="rect">
            <a:avLst/>
          </a:prstGeom>
          <a:noFill/>
        </p:spPr>
        <p:txBody>
          <a:bodyPr wrap="none" rtlCol="0">
            <a:spAutoFit/>
          </a:bodyPr>
          <a:lstStyle/>
          <a:p>
            <a:r>
              <a:rPr lang="zh-CN" altLang="en-US" sz="6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endParaRPr lang="zh-CN" altLang="en-US" sz="6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5" name="文本框 64"/>
          <p:cNvSpPr txBox="1"/>
          <p:nvPr/>
        </p:nvSpPr>
        <p:spPr>
          <a:xfrm>
            <a:off x="2096920" y="3377214"/>
            <a:ext cx="2481192" cy="584775"/>
          </a:xfrm>
          <a:prstGeom prst="rect">
            <a:avLst/>
          </a:prstGeom>
          <a:noFill/>
        </p:spPr>
        <p:txBody>
          <a:bodyPr wrap="none" rtlCol="0">
            <a:spAutoFit/>
          </a:bodyPr>
          <a:lstStyle/>
          <a:p>
            <a:r>
              <a:rPr lang="en-US" altLang="zh-CN" sz="32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2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6" name="WordArt 20"/>
          <p:cNvSpPr>
            <a:spLocks noChangeArrowheads="1" noChangeShapeType="1" noTextEdit="1"/>
          </p:cNvSpPr>
          <p:nvPr/>
        </p:nvSpPr>
        <p:spPr bwMode="auto">
          <a:xfrm>
            <a:off x="6576200" y="1447037"/>
            <a:ext cx="3048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1</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67" name="Rectangle 22"/>
          <p:cNvSpPr>
            <a:spLocks noChangeArrowheads="1"/>
          </p:cNvSpPr>
          <p:nvPr/>
        </p:nvSpPr>
        <p:spPr bwMode="auto">
          <a:xfrm>
            <a:off x="7150875" y="1360992"/>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68" name="WordArt 20"/>
          <p:cNvSpPr>
            <a:spLocks noChangeArrowheads="1" noChangeShapeType="1" noTextEdit="1"/>
          </p:cNvSpPr>
          <p:nvPr/>
        </p:nvSpPr>
        <p:spPr bwMode="auto">
          <a:xfrm>
            <a:off x="6525400" y="2678165"/>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2</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69" name="Rectangle 22"/>
          <p:cNvSpPr>
            <a:spLocks noChangeArrowheads="1"/>
          </p:cNvSpPr>
          <p:nvPr/>
        </p:nvSpPr>
        <p:spPr bwMode="auto">
          <a:xfrm>
            <a:off x="7150875" y="2592120"/>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70" name="WordArt 20"/>
          <p:cNvSpPr>
            <a:spLocks noChangeArrowheads="1" noChangeShapeType="1" noTextEdit="1"/>
          </p:cNvSpPr>
          <p:nvPr/>
        </p:nvSpPr>
        <p:spPr bwMode="auto">
          <a:xfrm>
            <a:off x="6525400" y="3879820"/>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3</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71" name="Rectangle 22"/>
          <p:cNvSpPr>
            <a:spLocks noChangeArrowheads="1"/>
          </p:cNvSpPr>
          <p:nvPr/>
        </p:nvSpPr>
        <p:spPr bwMode="auto">
          <a:xfrm>
            <a:off x="7150875" y="3793775"/>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72" name="WordArt 20"/>
          <p:cNvSpPr>
            <a:spLocks noChangeArrowheads="1" noChangeShapeType="1" noTextEdit="1"/>
          </p:cNvSpPr>
          <p:nvPr/>
        </p:nvSpPr>
        <p:spPr bwMode="auto">
          <a:xfrm>
            <a:off x="6498476" y="5128182"/>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4</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73" name="Rectangle 22"/>
          <p:cNvSpPr>
            <a:spLocks noChangeArrowheads="1"/>
          </p:cNvSpPr>
          <p:nvPr/>
        </p:nvSpPr>
        <p:spPr bwMode="auto">
          <a:xfrm>
            <a:off x="7123951" y="5048395"/>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Tree>
  </p:cSld>
  <p:clrMapOvr>
    <a:masterClrMapping/>
  </p:clrMapOvr>
  <p:transition spd="slow" advClick="0"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65"/>
                                        </p:tgtEl>
                                        <p:attrNameLst>
                                          <p:attrName>style.visibility</p:attrName>
                                        </p:attrNameLst>
                                      </p:cBhvr>
                                      <p:to>
                                        <p:strVal val="visible"/>
                                      </p:to>
                                    </p:set>
                                    <p:anim calcmode="lin" valueType="num">
                                      <p:cBhvr>
                                        <p:cTn id="16" dur="500" fill="hold"/>
                                        <p:tgtEl>
                                          <p:spTgt spid="65"/>
                                        </p:tgtEl>
                                        <p:attrNameLst>
                                          <p:attrName>ppt_w</p:attrName>
                                        </p:attrNameLst>
                                      </p:cBhvr>
                                      <p:tavLst>
                                        <p:tav tm="0">
                                          <p:val>
                                            <p:fltVal val="0"/>
                                          </p:val>
                                        </p:tav>
                                        <p:tav tm="100000">
                                          <p:val>
                                            <p:strVal val="#ppt_w"/>
                                          </p:val>
                                        </p:tav>
                                      </p:tavLst>
                                    </p:anim>
                                    <p:anim calcmode="lin" valueType="num">
                                      <p:cBhvr>
                                        <p:cTn id="17" dur="500" fill="hold"/>
                                        <p:tgtEl>
                                          <p:spTgt spid="65"/>
                                        </p:tgtEl>
                                        <p:attrNameLst>
                                          <p:attrName>ppt_h</p:attrName>
                                        </p:attrNameLst>
                                      </p:cBhvr>
                                      <p:tavLst>
                                        <p:tav tm="0">
                                          <p:val>
                                            <p:fltVal val="0"/>
                                          </p:val>
                                        </p:tav>
                                        <p:tav tm="100000">
                                          <p:val>
                                            <p:strVal val="#ppt_h"/>
                                          </p:val>
                                        </p:tav>
                                      </p:tavLst>
                                    </p:anim>
                                    <p:animEffect transition="in" filter="fade">
                                      <p:cBhvr>
                                        <p:cTn id="18" dur="500"/>
                                        <p:tgtEl>
                                          <p:spTgt spid="65"/>
                                        </p:tgtEl>
                                      </p:cBhvr>
                                    </p:animEffect>
                                  </p:childTnLst>
                                </p:cTn>
                              </p:par>
                            </p:childTnLst>
                          </p:cTn>
                        </p:par>
                        <p:par>
                          <p:cTn id="19" fill="hold">
                            <p:stCondLst>
                              <p:cond delay="1350"/>
                            </p:stCondLst>
                            <p:childTnLst>
                              <p:par>
                                <p:cTn id="20" presetID="49" presetClass="entr" presetSubtype="0" decel="100000"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 calcmode="lin" valueType="num">
                                      <p:cBhvr>
                                        <p:cTn id="24" dur="500" fill="hold"/>
                                        <p:tgtEl>
                                          <p:spTgt spid="66"/>
                                        </p:tgtEl>
                                        <p:attrNameLst>
                                          <p:attrName>style.rotation</p:attrName>
                                        </p:attrNameLst>
                                      </p:cBhvr>
                                      <p:tavLst>
                                        <p:tav tm="0">
                                          <p:val>
                                            <p:fltVal val="360"/>
                                          </p:val>
                                        </p:tav>
                                        <p:tav tm="100000">
                                          <p:val>
                                            <p:fltVal val="0"/>
                                          </p:val>
                                        </p:tav>
                                      </p:tavLst>
                                    </p:anim>
                                    <p:animEffect>
                                      <p:cBhvr>
                                        <p:cTn id="25" dur="500"/>
                                        <p:tgtEl>
                                          <p:spTgt spid="66"/>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p:cBhvr>
                                        <p:cTn id="28" dur="750"/>
                                        <p:tgtEl>
                                          <p:spTgt spid="67"/>
                                        </p:tgtEl>
                                      </p:cBhvr>
                                    </p:animEffect>
                                    <p:anim calcmode="lin" valueType="num">
                                      <p:cBhvr>
                                        <p:cTn id="29" dur="750" fill="hold"/>
                                        <p:tgtEl>
                                          <p:spTgt spid="67"/>
                                        </p:tgtEl>
                                        <p:attrNameLst>
                                          <p:attrName>ppt_x</p:attrName>
                                        </p:attrNameLst>
                                      </p:cBhvr>
                                      <p:tavLst>
                                        <p:tav tm="0">
                                          <p:val>
                                            <p:strVal val="#ppt_x"/>
                                          </p:val>
                                        </p:tav>
                                        <p:tav tm="100000">
                                          <p:val>
                                            <p:strVal val="#ppt_x"/>
                                          </p:val>
                                        </p:tav>
                                      </p:tavLst>
                                    </p:anim>
                                    <p:anim calcmode="lin" valueType="num">
                                      <p:cBhvr>
                                        <p:cTn id="30" dur="750" fill="hold"/>
                                        <p:tgtEl>
                                          <p:spTgt spid="67"/>
                                        </p:tgtEl>
                                        <p:attrNameLst>
                                          <p:attrName>ppt_y</p:attrName>
                                        </p:attrNameLst>
                                      </p:cBhvr>
                                      <p:tavLst>
                                        <p:tav tm="0">
                                          <p:val>
                                            <p:strVal val="#ppt_y+.1"/>
                                          </p:val>
                                        </p:tav>
                                        <p:tav tm="100000">
                                          <p:val>
                                            <p:strVal val="#ppt_y"/>
                                          </p:val>
                                        </p:tav>
                                      </p:tavLst>
                                    </p:anim>
                                  </p:childTnLst>
                                </p:cTn>
                              </p:par>
                            </p:childTnLst>
                          </p:cTn>
                        </p:par>
                        <p:par>
                          <p:cTn id="31" fill="hold">
                            <p:stCondLst>
                              <p:cond delay="1850"/>
                            </p:stCondLst>
                            <p:childTnLst>
                              <p:par>
                                <p:cTn id="32" presetID="49" presetClass="entr" presetSubtype="0" decel="10000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 calcmode="lin" valueType="num">
                                      <p:cBhvr>
                                        <p:cTn id="36" dur="500" fill="hold"/>
                                        <p:tgtEl>
                                          <p:spTgt spid="68"/>
                                        </p:tgtEl>
                                        <p:attrNameLst>
                                          <p:attrName>style.rotation</p:attrName>
                                        </p:attrNameLst>
                                      </p:cBhvr>
                                      <p:tavLst>
                                        <p:tav tm="0">
                                          <p:val>
                                            <p:fltVal val="360"/>
                                          </p:val>
                                        </p:tav>
                                        <p:tav tm="100000">
                                          <p:val>
                                            <p:fltVal val="0"/>
                                          </p:val>
                                        </p:tav>
                                      </p:tavLst>
                                    </p:anim>
                                    <p:animEffect>
                                      <p:cBhvr>
                                        <p:cTn id="37" dur="500"/>
                                        <p:tgtEl>
                                          <p:spTgt spid="68"/>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p:cBhvr>
                                        <p:cTn id="40" dur="750"/>
                                        <p:tgtEl>
                                          <p:spTgt spid="69"/>
                                        </p:tgtEl>
                                      </p:cBhvr>
                                    </p:animEffect>
                                    <p:anim calcmode="lin" valueType="num">
                                      <p:cBhvr>
                                        <p:cTn id="41" dur="750" fill="hold"/>
                                        <p:tgtEl>
                                          <p:spTgt spid="69"/>
                                        </p:tgtEl>
                                        <p:attrNameLst>
                                          <p:attrName>ppt_x</p:attrName>
                                        </p:attrNameLst>
                                      </p:cBhvr>
                                      <p:tavLst>
                                        <p:tav tm="0">
                                          <p:val>
                                            <p:strVal val="#ppt_x"/>
                                          </p:val>
                                        </p:tav>
                                        <p:tav tm="100000">
                                          <p:val>
                                            <p:strVal val="#ppt_x"/>
                                          </p:val>
                                        </p:tav>
                                      </p:tavLst>
                                    </p:anim>
                                    <p:anim calcmode="lin" valueType="num">
                                      <p:cBhvr>
                                        <p:cTn id="42" dur="750" fill="hold"/>
                                        <p:tgtEl>
                                          <p:spTgt spid="69"/>
                                        </p:tgtEl>
                                        <p:attrNameLst>
                                          <p:attrName>ppt_y</p:attrName>
                                        </p:attrNameLst>
                                      </p:cBhvr>
                                      <p:tavLst>
                                        <p:tav tm="0">
                                          <p:val>
                                            <p:strVal val="#ppt_y+.1"/>
                                          </p:val>
                                        </p:tav>
                                        <p:tav tm="100000">
                                          <p:val>
                                            <p:strVal val="#ppt_y"/>
                                          </p:val>
                                        </p:tav>
                                      </p:tavLst>
                                    </p:anim>
                                  </p:childTnLst>
                                </p:cTn>
                              </p:par>
                            </p:childTnLst>
                          </p:cTn>
                        </p:par>
                        <p:par>
                          <p:cTn id="43" fill="hold">
                            <p:stCondLst>
                              <p:cond delay="2350"/>
                            </p:stCondLst>
                            <p:childTnLst>
                              <p:par>
                                <p:cTn id="44" presetID="49" presetClass="entr" presetSubtype="0" decel="100000"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p:cTn id="46" dur="500" fill="hold"/>
                                        <p:tgtEl>
                                          <p:spTgt spid="70"/>
                                        </p:tgtEl>
                                        <p:attrNameLst>
                                          <p:attrName>ppt_w</p:attrName>
                                        </p:attrNameLst>
                                      </p:cBhvr>
                                      <p:tavLst>
                                        <p:tav tm="0">
                                          <p:val>
                                            <p:fltVal val="0"/>
                                          </p:val>
                                        </p:tav>
                                        <p:tav tm="100000">
                                          <p:val>
                                            <p:strVal val="#ppt_w"/>
                                          </p:val>
                                        </p:tav>
                                      </p:tavLst>
                                    </p:anim>
                                    <p:anim calcmode="lin" valueType="num">
                                      <p:cBhvr>
                                        <p:cTn id="47" dur="500" fill="hold"/>
                                        <p:tgtEl>
                                          <p:spTgt spid="70"/>
                                        </p:tgtEl>
                                        <p:attrNameLst>
                                          <p:attrName>ppt_h</p:attrName>
                                        </p:attrNameLst>
                                      </p:cBhvr>
                                      <p:tavLst>
                                        <p:tav tm="0">
                                          <p:val>
                                            <p:fltVal val="0"/>
                                          </p:val>
                                        </p:tav>
                                        <p:tav tm="100000">
                                          <p:val>
                                            <p:strVal val="#ppt_h"/>
                                          </p:val>
                                        </p:tav>
                                      </p:tavLst>
                                    </p:anim>
                                    <p:anim calcmode="lin" valueType="num">
                                      <p:cBhvr>
                                        <p:cTn id="48" dur="500" fill="hold"/>
                                        <p:tgtEl>
                                          <p:spTgt spid="70"/>
                                        </p:tgtEl>
                                        <p:attrNameLst>
                                          <p:attrName>style.rotation</p:attrName>
                                        </p:attrNameLst>
                                      </p:cBhvr>
                                      <p:tavLst>
                                        <p:tav tm="0">
                                          <p:val>
                                            <p:fltVal val="360"/>
                                          </p:val>
                                        </p:tav>
                                        <p:tav tm="100000">
                                          <p:val>
                                            <p:fltVal val="0"/>
                                          </p:val>
                                        </p:tav>
                                      </p:tavLst>
                                    </p:anim>
                                    <p:animEffect>
                                      <p:cBhvr>
                                        <p:cTn id="49" dur="500"/>
                                        <p:tgtEl>
                                          <p:spTgt spid="70"/>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p:cBhvr>
                                        <p:cTn id="52" dur="750"/>
                                        <p:tgtEl>
                                          <p:spTgt spid="71"/>
                                        </p:tgtEl>
                                      </p:cBhvr>
                                    </p:animEffect>
                                    <p:anim calcmode="lin" valueType="num">
                                      <p:cBhvr>
                                        <p:cTn id="53" dur="750" fill="hold"/>
                                        <p:tgtEl>
                                          <p:spTgt spid="71"/>
                                        </p:tgtEl>
                                        <p:attrNameLst>
                                          <p:attrName>ppt_x</p:attrName>
                                        </p:attrNameLst>
                                      </p:cBhvr>
                                      <p:tavLst>
                                        <p:tav tm="0">
                                          <p:val>
                                            <p:strVal val="#ppt_x"/>
                                          </p:val>
                                        </p:tav>
                                        <p:tav tm="100000">
                                          <p:val>
                                            <p:strVal val="#ppt_x"/>
                                          </p:val>
                                        </p:tav>
                                      </p:tavLst>
                                    </p:anim>
                                    <p:anim calcmode="lin" valueType="num">
                                      <p:cBhvr>
                                        <p:cTn id="54" dur="750" fill="hold"/>
                                        <p:tgtEl>
                                          <p:spTgt spid="71"/>
                                        </p:tgtEl>
                                        <p:attrNameLst>
                                          <p:attrName>ppt_y</p:attrName>
                                        </p:attrNameLst>
                                      </p:cBhvr>
                                      <p:tavLst>
                                        <p:tav tm="0">
                                          <p:val>
                                            <p:strVal val="#ppt_y+.1"/>
                                          </p:val>
                                        </p:tav>
                                        <p:tav tm="100000">
                                          <p:val>
                                            <p:strVal val="#ppt_y"/>
                                          </p:val>
                                        </p:tav>
                                      </p:tavLst>
                                    </p:anim>
                                  </p:childTnLst>
                                </p:cTn>
                              </p:par>
                            </p:childTnLst>
                          </p:cTn>
                        </p:par>
                        <p:par>
                          <p:cTn id="55" fill="hold">
                            <p:stCondLst>
                              <p:cond delay="2850"/>
                            </p:stCondLst>
                            <p:childTnLst>
                              <p:par>
                                <p:cTn id="56" presetID="49" presetClass="entr" presetSubtype="0" decel="100000"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 calcmode="lin" valueType="num">
                                      <p:cBhvr>
                                        <p:cTn id="60" dur="500" fill="hold"/>
                                        <p:tgtEl>
                                          <p:spTgt spid="72"/>
                                        </p:tgtEl>
                                        <p:attrNameLst>
                                          <p:attrName>style.rotation</p:attrName>
                                        </p:attrNameLst>
                                      </p:cBhvr>
                                      <p:tavLst>
                                        <p:tav tm="0">
                                          <p:val>
                                            <p:fltVal val="360"/>
                                          </p:val>
                                        </p:tav>
                                        <p:tav tm="100000">
                                          <p:val>
                                            <p:fltVal val="0"/>
                                          </p:val>
                                        </p:tav>
                                      </p:tavLst>
                                    </p:anim>
                                    <p:animEffect>
                                      <p:cBhvr>
                                        <p:cTn id="61" dur="500"/>
                                        <p:tgtEl>
                                          <p:spTgt spid="72"/>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p:cBhvr>
                                        <p:cTn id="64" dur="750"/>
                                        <p:tgtEl>
                                          <p:spTgt spid="73"/>
                                        </p:tgtEl>
                                      </p:cBhvr>
                                    </p:animEffect>
                                    <p:anim calcmode="lin" valueType="num">
                                      <p:cBhvr>
                                        <p:cTn id="65" dur="750" fill="hold"/>
                                        <p:tgtEl>
                                          <p:spTgt spid="73"/>
                                        </p:tgtEl>
                                        <p:attrNameLst>
                                          <p:attrName>ppt_x</p:attrName>
                                        </p:attrNameLst>
                                      </p:cBhvr>
                                      <p:tavLst>
                                        <p:tav tm="0">
                                          <p:val>
                                            <p:strVal val="#ppt_x"/>
                                          </p:val>
                                        </p:tav>
                                        <p:tav tm="100000">
                                          <p:val>
                                            <p:strVal val="#ppt_x"/>
                                          </p:val>
                                        </p:tav>
                                      </p:tavLst>
                                    </p:anim>
                                    <p:anim calcmode="lin" valueType="num">
                                      <p:cBhvr>
                                        <p:cTn id="66" dur="75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bldLvl="0" autoUpdateAnimBg="0"/>
      <p:bldP spid="68" grpId="0"/>
      <p:bldP spid="69" grpId="0" bldLvl="0" autoUpdateAnimBg="0"/>
      <p:bldP spid="70" grpId="0"/>
      <p:bldP spid="71" grpId="0" bldLvl="0" autoUpdateAnimBg="0"/>
      <p:bldP spid="72" grpId="0"/>
      <p:bldP spid="73" grpId="0" bldLvl="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1" name="Freeform 1"/>
          <p:cNvSpPr>
            <a:spLocks noChangeArrowheads="1"/>
          </p:cNvSpPr>
          <p:nvPr/>
        </p:nvSpPr>
        <p:spPr bwMode="auto">
          <a:xfrm>
            <a:off x="4459801" y="2306073"/>
            <a:ext cx="1361826" cy="1265246"/>
          </a:xfrm>
          <a:custGeom>
            <a:avLst/>
            <a:gdLst>
              <a:gd name="T0" fmla="*/ 2687 w 3532"/>
              <a:gd name="T1" fmla="*/ 719 h 3282"/>
              <a:gd name="T2" fmla="*/ 2687 w 3532"/>
              <a:gd name="T3" fmla="*/ 719 h 3282"/>
              <a:gd name="T4" fmla="*/ 2687 w 3532"/>
              <a:gd name="T5" fmla="*/ 594 h 3282"/>
              <a:gd name="T6" fmla="*/ 2218 w 3532"/>
              <a:gd name="T7" fmla="*/ 94 h 3282"/>
              <a:gd name="T8" fmla="*/ 1750 w 3532"/>
              <a:gd name="T9" fmla="*/ 375 h 3282"/>
              <a:gd name="T10" fmla="*/ 781 w 3532"/>
              <a:gd name="T11" fmla="*/ 0 h 3282"/>
              <a:gd name="T12" fmla="*/ 750 w 3532"/>
              <a:gd name="T13" fmla="*/ 0 h 3282"/>
              <a:gd name="T14" fmla="*/ 0 w 3532"/>
              <a:gd name="T15" fmla="*/ 3281 h 3282"/>
              <a:gd name="T16" fmla="*/ 593 w 3532"/>
              <a:gd name="T17" fmla="*/ 2906 h 3282"/>
              <a:gd name="T18" fmla="*/ 750 w 3532"/>
              <a:gd name="T19" fmla="*/ 2343 h 3282"/>
              <a:gd name="T20" fmla="*/ 1750 w 3532"/>
              <a:gd name="T21" fmla="*/ 2219 h 3282"/>
              <a:gd name="T22" fmla="*/ 2031 w 3532"/>
              <a:gd name="T23" fmla="*/ 2062 h 3282"/>
              <a:gd name="T24" fmla="*/ 2718 w 3532"/>
              <a:gd name="T25" fmla="*/ 1625 h 3282"/>
              <a:gd name="T26" fmla="*/ 3531 w 3532"/>
              <a:gd name="T27" fmla="*/ 1000 h 3282"/>
              <a:gd name="T28" fmla="*/ 2687 w 3532"/>
              <a:gd name="T29" fmla="*/ 719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32" h="3282">
                <a:moveTo>
                  <a:pt x="2687" y="719"/>
                </a:moveTo>
                <a:lnTo>
                  <a:pt x="2687" y="719"/>
                </a:lnTo>
                <a:cubicBezTo>
                  <a:pt x="2687" y="656"/>
                  <a:pt x="2687" y="625"/>
                  <a:pt x="2687" y="594"/>
                </a:cubicBezTo>
                <a:cubicBezTo>
                  <a:pt x="2687" y="312"/>
                  <a:pt x="2468" y="94"/>
                  <a:pt x="2218" y="94"/>
                </a:cubicBezTo>
                <a:cubicBezTo>
                  <a:pt x="2000" y="94"/>
                  <a:pt x="1843" y="187"/>
                  <a:pt x="1750" y="375"/>
                </a:cubicBezTo>
                <a:cubicBezTo>
                  <a:pt x="781" y="0"/>
                  <a:pt x="781" y="0"/>
                  <a:pt x="781" y="0"/>
                </a:cubicBezTo>
                <a:cubicBezTo>
                  <a:pt x="750" y="0"/>
                  <a:pt x="750" y="0"/>
                  <a:pt x="750" y="0"/>
                </a:cubicBezTo>
                <a:cubicBezTo>
                  <a:pt x="0" y="3281"/>
                  <a:pt x="0" y="3281"/>
                  <a:pt x="0" y="3281"/>
                </a:cubicBezTo>
                <a:cubicBezTo>
                  <a:pt x="593" y="2906"/>
                  <a:pt x="593" y="2906"/>
                  <a:pt x="593" y="2906"/>
                </a:cubicBezTo>
                <a:cubicBezTo>
                  <a:pt x="562" y="2719"/>
                  <a:pt x="625" y="2531"/>
                  <a:pt x="750" y="2343"/>
                </a:cubicBezTo>
                <a:cubicBezTo>
                  <a:pt x="1000" y="2031"/>
                  <a:pt x="1437" y="2000"/>
                  <a:pt x="1750" y="2219"/>
                </a:cubicBezTo>
                <a:cubicBezTo>
                  <a:pt x="2031" y="2062"/>
                  <a:pt x="2031" y="2062"/>
                  <a:pt x="2031" y="2062"/>
                </a:cubicBezTo>
                <a:cubicBezTo>
                  <a:pt x="2718" y="1625"/>
                  <a:pt x="2718" y="1625"/>
                  <a:pt x="2718" y="1625"/>
                </a:cubicBezTo>
                <a:cubicBezTo>
                  <a:pt x="2937" y="1343"/>
                  <a:pt x="3218" y="1125"/>
                  <a:pt x="3531" y="1000"/>
                </a:cubicBezTo>
                <a:lnTo>
                  <a:pt x="2687" y="719"/>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2" name="Freeform 3"/>
          <p:cNvSpPr>
            <a:spLocks noChangeArrowheads="1"/>
          </p:cNvSpPr>
          <p:nvPr/>
        </p:nvSpPr>
        <p:spPr bwMode="auto">
          <a:xfrm>
            <a:off x="4459796" y="3100255"/>
            <a:ext cx="963989" cy="1579856"/>
          </a:xfrm>
          <a:custGeom>
            <a:avLst/>
            <a:gdLst>
              <a:gd name="T0" fmla="*/ 2500 w 2501"/>
              <a:gd name="T1" fmla="*/ 0 h 4095"/>
              <a:gd name="T2" fmla="*/ 2500 w 2501"/>
              <a:gd name="T3" fmla="*/ 0 h 4095"/>
              <a:gd name="T4" fmla="*/ 1718 w 2501"/>
              <a:gd name="T5" fmla="*/ 469 h 4095"/>
              <a:gd name="T6" fmla="*/ 1656 w 2501"/>
              <a:gd name="T7" fmla="*/ 375 h 4095"/>
              <a:gd name="T8" fmla="*/ 937 w 2501"/>
              <a:gd name="T9" fmla="*/ 438 h 4095"/>
              <a:gd name="T10" fmla="*/ 875 w 2501"/>
              <a:gd name="T11" fmla="*/ 969 h 4095"/>
              <a:gd name="T12" fmla="*/ 0 w 2501"/>
              <a:gd name="T13" fmla="*/ 1500 h 4095"/>
              <a:gd name="T14" fmla="*/ 2093 w 2501"/>
              <a:gd name="T15" fmla="*/ 4094 h 4095"/>
              <a:gd name="T16" fmla="*/ 2156 w 2501"/>
              <a:gd name="T17" fmla="*/ 3469 h 4095"/>
              <a:gd name="T18" fmla="*/ 1812 w 2501"/>
              <a:gd name="T19" fmla="*/ 3000 h 4095"/>
              <a:gd name="T20" fmla="*/ 2343 w 2501"/>
              <a:gd name="T21" fmla="*/ 2125 h 4095"/>
              <a:gd name="T22" fmla="*/ 2406 w 2501"/>
              <a:gd name="T23" fmla="*/ 1625 h 4095"/>
              <a:gd name="T24" fmla="*/ 2468 w 2501"/>
              <a:gd name="T25" fmla="*/ 1000 h 4095"/>
              <a:gd name="T26" fmla="*/ 2406 w 2501"/>
              <a:gd name="T27" fmla="*/ 532 h 4095"/>
              <a:gd name="T28" fmla="*/ 2500 w 2501"/>
              <a:gd name="T29" fmla="*/ 0 h 4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1" h="4095">
                <a:moveTo>
                  <a:pt x="2500" y="0"/>
                </a:moveTo>
                <a:lnTo>
                  <a:pt x="2500" y="0"/>
                </a:lnTo>
                <a:cubicBezTo>
                  <a:pt x="1718" y="469"/>
                  <a:pt x="1718" y="469"/>
                  <a:pt x="1718" y="469"/>
                </a:cubicBezTo>
                <a:cubicBezTo>
                  <a:pt x="1718" y="438"/>
                  <a:pt x="1687" y="407"/>
                  <a:pt x="1656" y="375"/>
                </a:cubicBezTo>
                <a:cubicBezTo>
                  <a:pt x="1437" y="219"/>
                  <a:pt x="1125" y="250"/>
                  <a:pt x="937" y="438"/>
                </a:cubicBezTo>
                <a:cubicBezTo>
                  <a:pt x="812" y="594"/>
                  <a:pt x="812" y="813"/>
                  <a:pt x="875" y="969"/>
                </a:cubicBezTo>
                <a:cubicBezTo>
                  <a:pt x="0" y="1500"/>
                  <a:pt x="0" y="1500"/>
                  <a:pt x="0" y="1500"/>
                </a:cubicBezTo>
                <a:cubicBezTo>
                  <a:pt x="2093" y="4094"/>
                  <a:pt x="2093" y="4094"/>
                  <a:pt x="2093" y="4094"/>
                </a:cubicBezTo>
                <a:cubicBezTo>
                  <a:pt x="2156" y="3469"/>
                  <a:pt x="2156" y="3469"/>
                  <a:pt x="2156" y="3469"/>
                </a:cubicBezTo>
                <a:cubicBezTo>
                  <a:pt x="2000" y="3375"/>
                  <a:pt x="1875" y="3219"/>
                  <a:pt x="1812" y="3000"/>
                </a:cubicBezTo>
                <a:cubicBezTo>
                  <a:pt x="1718" y="2625"/>
                  <a:pt x="1968" y="2250"/>
                  <a:pt x="2343" y="2125"/>
                </a:cubicBezTo>
                <a:cubicBezTo>
                  <a:pt x="2406" y="1625"/>
                  <a:pt x="2406" y="1625"/>
                  <a:pt x="2406" y="1625"/>
                </a:cubicBezTo>
                <a:cubicBezTo>
                  <a:pt x="2468" y="1000"/>
                  <a:pt x="2468" y="1000"/>
                  <a:pt x="2468" y="1000"/>
                </a:cubicBezTo>
                <a:cubicBezTo>
                  <a:pt x="2437" y="844"/>
                  <a:pt x="2406" y="688"/>
                  <a:pt x="2406" y="532"/>
                </a:cubicBezTo>
                <a:cubicBezTo>
                  <a:pt x="2406" y="344"/>
                  <a:pt x="2437" y="157"/>
                  <a:pt x="2500" y="0"/>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3" name="Freeform 5"/>
          <p:cNvSpPr>
            <a:spLocks noChangeArrowheads="1"/>
          </p:cNvSpPr>
          <p:nvPr/>
        </p:nvSpPr>
        <p:spPr bwMode="auto">
          <a:xfrm>
            <a:off x="5231668" y="3656350"/>
            <a:ext cx="1385628" cy="1108790"/>
          </a:xfrm>
          <a:custGeom>
            <a:avLst/>
            <a:gdLst>
              <a:gd name="T0" fmla="*/ 3592 w 3593"/>
              <a:gd name="T1" fmla="*/ 2875 h 2876"/>
              <a:gd name="T2" fmla="*/ 3592 w 3593"/>
              <a:gd name="T3" fmla="*/ 2875 h 2876"/>
              <a:gd name="T4" fmla="*/ 3186 w 3593"/>
              <a:gd name="T5" fmla="*/ 2469 h 2876"/>
              <a:gd name="T6" fmla="*/ 2592 w 3593"/>
              <a:gd name="T7" fmla="*/ 2437 h 2876"/>
              <a:gd name="T8" fmla="*/ 2217 w 3593"/>
              <a:gd name="T9" fmla="*/ 1469 h 2876"/>
              <a:gd name="T10" fmla="*/ 1437 w 3593"/>
              <a:gd name="T11" fmla="*/ 656 h 2876"/>
              <a:gd name="T12" fmla="*/ 687 w 3593"/>
              <a:gd name="T13" fmla="*/ 0 h 2876"/>
              <a:gd name="T14" fmla="*/ 562 w 3593"/>
              <a:gd name="T15" fmla="*/ 906 h 2876"/>
              <a:gd name="T16" fmla="*/ 437 w 3593"/>
              <a:gd name="T17" fmla="*/ 937 h 2876"/>
              <a:gd name="T18" fmla="*/ 62 w 3593"/>
              <a:gd name="T19" fmla="*/ 1500 h 2876"/>
              <a:gd name="T20" fmla="*/ 437 w 3593"/>
              <a:gd name="T21" fmla="*/ 1875 h 2876"/>
              <a:gd name="T22" fmla="*/ 312 w 3593"/>
              <a:gd name="T23" fmla="*/ 2875 h 2876"/>
              <a:gd name="T24" fmla="*/ 3592 w 3593"/>
              <a:gd name="T25" fmla="*/ 2875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3" h="2876">
                <a:moveTo>
                  <a:pt x="3592" y="2875"/>
                </a:moveTo>
                <a:lnTo>
                  <a:pt x="3592" y="2875"/>
                </a:lnTo>
                <a:cubicBezTo>
                  <a:pt x="3186" y="2469"/>
                  <a:pt x="3186" y="2469"/>
                  <a:pt x="3186" y="2469"/>
                </a:cubicBezTo>
                <a:cubicBezTo>
                  <a:pt x="2999" y="2531"/>
                  <a:pt x="2780" y="2531"/>
                  <a:pt x="2592" y="2437"/>
                </a:cubicBezTo>
                <a:cubicBezTo>
                  <a:pt x="2249" y="2250"/>
                  <a:pt x="2093" y="1844"/>
                  <a:pt x="2217" y="1469"/>
                </a:cubicBezTo>
                <a:cubicBezTo>
                  <a:pt x="1437" y="656"/>
                  <a:pt x="1437" y="656"/>
                  <a:pt x="1437" y="656"/>
                </a:cubicBezTo>
                <a:cubicBezTo>
                  <a:pt x="1125" y="531"/>
                  <a:pt x="843" y="312"/>
                  <a:pt x="687" y="0"/>
                </a:cubicBezTo>
                <a:cubicBezTo>
                  <a:pt x="562" y="906"/>
                  <a:pt x="562" y="906"/>
                  <a:pt x="562" y="906"/>
                </a:cubicBezTo>
                <a:cubicBezTo>
                  <a:pt x="531" y="906"/>
                  <a:pt x="468" y="906"/>
                  <a:pt x="437" y="937"/>
                </a:cubicBezTo>
                <a:cubicBezTo>
                  <a:pt x="156" y="969"/>
                  <a:pt x="0" y="1250"/>
                  <a:pt x="62" y="1500"/>
                </a:cubicBezTo>
                <a:cubicBezTo>
                  <a:pt x="93" y="1719"/>
                  <a:pt x="250" y="1844"/>
                  <a:pt x="437" y="1875"/>
                </a:cubicBezTo>
                <a:cubicBezTo>
                  <a:pt x="312" y="2875"/>
                  <a:pt x="312" y="2875"/>
                  <a:pt x="312" y="2875"/>
                </a:cubicBezTo>
                <a:lnTo>
                  <a:pt x="3592" y="2875"/>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4" name="Freeform 7"/>
          <p:cNvSpPr>
            <a:spLocks noChangeArrowheads="1"/>
          </p:cNvSpPr>
          <p:nvPr/>
        </p:nvSpPr>
        <p:spPr bwMode="auto">
          <a:xfrm>
            <a:off x="5966139" y="3763489"/>
            <a:ext cx="1589647" cy="999952"/>
          </a:xfrm>
          <a:custGeom>
            <a:avLst/>
            <a:gdLst>
              <a:gd name="T0" fmla="*/ 4124 w 4125"/>
              <a:gd name="T1" fmla="*/ 0 h 2595"/>
              <a:gd name="T2" fmla="*/ 4124 w 4125"/>
              <a:gd name="T3" fmla="*/ 0 h 2595"/>
              <a:gd name="T4" fmla="*/ 3499 w 4125"/>
              <a:gd name="T5" fmla="*/ 63 h 2595"/>
              <a:gd name="T6" fmla="*/ 3093 w 4125"/>
              <a:gd name="T7" fmla="*/ 500 h 2595"/>
              <a:gd name="T8" fmla="*/ 2124 w 4125"/>
              <a:gd name="T9" fmla="*/ 188 h 2595"/>
              <a:gd name="T10" fmla="*/ 999 w 4125"/>
              <a:gd name="T11" fmla="*/ 313 h 2595"/>
              <a:gd name="T12" fmla="*/ 187 w 4125"/>
              <a:gd name="T13" fmla="*/ 531 h 2595"/>
              <a:gd name="T14" fmla="*/ 0 w 4125"/>
              <a:gd name="T15" fmla="*/ 500 h 2595"/>
              <a:gd name="T16" fmla="*/ 655 w 4125"/>
              <a:gd name="T17" fmla="*/ 1156 h 2595"/>
              <a:gd name="T18" fmla="*/ 561 w 4125"/>
              <a:gd name="T19" fmla="*/ 1250 h 2595"/>
              <a:gd name="T20" fmla="*/ 811 w 4125"/>
              <a:gd name="T21" fmla="*/ 1938 h 2595"/>
              <a:gd name="T22" fmla="*/ 1311 w 4125"/>
              <a:gd name="T23" fmla="*/ 1875 h 2595"/>
              <a:gd name="T24" fmla="*/ 2030 w 4125"/>
              <a:gd name="T25" fmla="*/ 2594 h 2595"/>
              <a:gd name="T26" fmla="*/ 4124 w 4125"/>
              <a:gd name="T27" fmla="*/ 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5" h="2595">
                <a:moveTo>
                  <a:pt x="4124" y="0"/>
                </a:moveTo>
                <a:lnTo>
                  <a:pt x="4124" y="0"/>
                </a:lnTo>
                <a:cubicBezTo>
                  <a:pt x="3499" y="63"/>
                  <a:pt x="3499" y="63"/>
                  <a:pt x="3499" y="63"/>
                </a:cubicBezTo>
                <a:cubicBezTo>
                  <a:pt x="3436" y="250"/>
                  <a:pt x="3280" y="406"/>
                  <a:pt x="3093" y="500"/>
                </a:cubicBezTo>
                <a:cubicBezTo>
                  <a:pt x="2749" y="688"/>
                  <a:pt x="2311" y="531"/>
                  <a:pt x="2124" y="188"/>
                </a:cubicBezTo>
                <a:cubicBezTo>
                  <a:pt x="999" y="313"/>
                  <a:pt x="999" y="313"/>
                  <a:pt x="999" y="313"/>
                </a:cubicBezTo>
                <a:cubicBezTo>
                  <a:pt x="749" y="438"/>
                  <a:pt x="468" y="531"/>
                  <a:pt x="187" y="531"/>
                </a:cubicBezTo>
                <a:cubicBezTo>
                  <a:pt x="125" y="531"/>
                  <a:pt x="62" y="500"/>
                  <a:pt x="0" y="500"/>
                </a:cubicBezTo>
                <a:cubicBezTo>
                  <a:pt x="655" y="1156"/>
                  <a:pt x="655" y="1156"/>
                  <a:pt x="655" y="1156"/>
                </a:cubicBezTo>
                <a:cubicBezTo>
                  <a:pt x="624" y="1188"/>
                  <a:pt x="593" y="1219"/>
                  <a:pt x="561" y="1250"/>
                </a:cubicBezTo>
                <a:cubicBezTo>
                  <a:pt x="468" y="1500"/>
                  <a:pt x="561" y="1813"/>
                  <a:pt x="811" y="1938"/>
                </a:cubicBezTo>
                <a:cubicBezTo>
                  <a:pt x="968" y="2000"/>
                  <a:pt x="1186" y="1969"/>
                  <a:pt x="1311" y="1875"/>
                </a:cubicBezTo>
                <a:cubicBezTo>
                  <a:pt x="2030" y="2594"/>
                  <a:pt x="2030" y="2594"/>
                  <a:pt x="2030" y="2594"/>
                </a:cubicBezTo>
                <a:lnTo>
                  <a:pt x="4124" y="0"/>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5" name="Freeform 8"/>
          <p:cNvSpPr>
            <a:spLocks noChangeArrowheads="1"/>
          </p:cNvSpPr>
          <p:nvPr/>
        </p:nvSpPr>
        <p:spPr bwMode="auto">
          <a:xfrm>
            <a:off x="6506787" y="2391105"/>
            <a:ext cx="1132304" cy="1530538"/>
          </a:xfrm>
          <a:custGeom>
            <a:avLst/>
            <a:gdLst>
              <a:gd name="T0" fmla="*/ 2938 w 2939"/>
              <a:gd name="T1" fmla="*/ 3281 h 3969"/>
              <a:gd name="T2" fmla="*/ 2938 w 2939"/>
              <a:gd name="T3" fmla="*/ 3281 h 3969"/>
              <a:gd name="T4" fmla="*/ 2188 w 2939"/>
              <a:gd name="T5" fmla="*/ 0 h 3969"/>
              <a:gd name="T6" fmla="*/ 1813 w 2939"/>
              <a:gd name="T7" fmla="*/ 593 h 3969"/>
              <a:gd name="T8" fmla="*/ 1906 w 2939"/>
              <a:gd name="T9" fmla="*/ 1156 h 3969"/>
              <a:gd name="T10" fmla="*/ 1063 w 2939"/>
              <a:gd name="T11" fmla="*/ 1750 h 3969"/>
              <a:gd name="T12" fmla="*/ 469 w 2939"/>
              <a:gd name="T13" fmla="*/ 2687 h 3969"/>
              <a:gd name="T14" fmla="*/ 0 w 2939"/>
              <a:gd name="T15" fmla="*/ 3593 h 3969"/>
              <a:gd name="T16" fmla="*/ 875 w 2939"/>
              <a:gd name="T17" fmla="*/ 3499 h 3969"/>
              <a:gd name="T18" fmla="*/ 938 w 2939"/>
              <a:gd name="T19" fmla="*/ 3625 h 3969"/>
              <a:gd name="T20" fmla="*/ 1594 w 2939"/>
              <a:gd name="T21" fmla="*/ 3843 h 3969"/>
              <a:gd name="T22" fmla="*/ 1875 w 2939"/>
              <a:gd name="T23" fmla="*/ 3406 h 3969"/>
              <a:gd name="T24" fmla="*/ 2938 w 2939"/>
              <a:gd name="T25" fmla="*/ 3312 h 3969"/>
              <a:gd name="T26" fmla="*/ 2938 w 2939"/>
              <a:gd name="T27" fmla="*/ 3281 h 3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9" h="3969">
                <a:moveTo>
                  <a:pt x="2938" y="3281"/>
                </a:moveTo>
                <a:lnTo>
                  <a:pt x="2938" y="3281"/>
                </a:lnTo>
                <a:cubicBezTo>
                  <a:pt x="2188" y="0"/>
                  <a:pt x="2188" y="0"/>
                  <a:pt x="2188" y="0"/>
                </a:cubicBezTo>
                <a:cubicBezTo>
                  <a:pt x="1813" y="593"/>
                  <a:pt x="1813" y="593"/>
                  <a:pt x="1813" y="593"/>
                </a:cubicBezTo>
                <a:cubicBezTo>
                  <a:pt x="1938" y="750"/>
                  <a:pt x="1969" y="968"/>
                  <a:pt x="1906" y="1156"/>
                </a:cubicBezTo>
                <a:cubicBezTo>
                  <a:pt x="1844" y="1562"/>
                  <a:pt x="1469" y="1812"/>
                  <a:pt x="1063" y="1750"/>
                </a:cubicBezTo>
                <a:cubicBezTo>
                  <a:pt x="469" y="2687"/>
                  <a:pt x="469" y="2687"/>
                  <a:pt x="469" y="2687"/>
                </a:cubicBezTo>
                <a:cubicBezTo>
                  <a:pt x="406" y="3031"/>
                  <a:pt x="219" y="3343"/>
                  <a:pt x="0" y="3593"/>
                </a:cubicBezTo>
                <a:cubicBezTo>
                  <a:pt x="875" y="3499"/>
                  <a:pt x="875" y="3499"/>
                  <a:pt x="875" y="3499"/>
                </a:cubicBezTo>
                <a:cubicBezTo>
                  <a:pt x="906" y="3531"/>
                  <a:pt x="906" y="3562"/>
                  <a:pt x="938" y="3625"/>
                </a:cubicBezTo>
                <a:cubicBezTo>
                  <a:pt x="1031" y="3843"/>
                  <a:pt x="1344" y="3968"/>
                  <a:pt x="1594" y="3843"/>
                </a:cubicBezTo>
                <a:cubicBezTo>
                  <a:pt x="1781" y="3750"/>
                  <a:pt x="1875" y="3593"/>
                  <a:pt x="1875" y="3406"/>
                </a:cubicBezTo>
                <a:cubicBezTo>
                  <a:pt x="2938" y="3312"/>
                  <a:pt x="2938" y="3312"/>
                  <a:pt x="2938" y="3312"/>
                </a:cubicBezTo>
                <a:lnTo>
                  <a:pt x="2938" y="3281"/>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6" name="Freeform 10"/>
          <p:cNvSpPr>
            <a:spLocks noChangeArrowheads="1"/>
          </p:cNvSpPr>
          <p:nvPr/>
        </p:nvSpPr>
        <p:spPr bwMode="auto">
          <a:xfrm>
            <a:off x="6134455" y="1690462"/>
            <a:ext cx="1193510" cy="1542443"/>
          </a:xfrm>
          <a:custGeom>
            <a:avLst/>
            <a:gdLst>
              <a:gd name="T0" fmla="*/ 2469 w 3095"/>
              <a:gd name="T1" fmla="*/ 2438 h 4001"/>
              <a:gd name="T2" fmla="*/ 2469 w 3095"/>
              <a:gd name="T3" fmla="*/ 2438 h 4001"/>
              <a:gd name="T4" fmla="*/ 3094 w 3095"/>
              <a:gd name="T5" fmla="*/ 1469 h 4001"/>
              <a:gd name="T6" fmla="*/ 0 w 3095"/>
              <a:gd name="T7" fmla="*/ 0 h 4001"/>
              <a:gd name="T8" fmla="*/ 250 w 3095"/>
              <a:gd name="T9" fmla="*/ 719 h 4001"/>
              <a:gd name="T10" fmla="*/ 750 w 3095"/>
              <a:gd name="T11" fmla="*/ 1000 h 4001"/>
              <a:gd name="T12" fmla="*/ 657 w 3095"/>
              <a:gd name="T13" fmla="*/ 2000 h 4001"/>
              <a:gd name="T14" fmla="*/ 1032 w 3095"/>
              <a:gd name="T15" fmla="*/ 3094 h 4001"/>
              <a:gd name="T16" fmla="*/ 1438 w 3095"/>
              <a:gd name="T17" fmla="*/ 4000 h 4001"/>
              <a:gd name="T18" fmla="*/ 1938 w 3095"/>
              <a:gd name="T19" fmla="*/ 3250 h 4001"/>
              <a:gd name="T20" fmla="*/ 2063 w 3095"/>
              <a:gd name="T21" fmla="*/ 3281 h 4001"/>
              <a:gd name="T22" fmla="*/ 2657 w 3095"/>
              <a:gd name="T23" fmla="*/ 2906 h 4001"/>
              <a:gd name="T24" fmla="*/ 2469 w 3095"/>
              <a:gd name="T25" fmla="*/ 2438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5" h="4001">
                <a:moveTo>
                  <a:pt x="2469" y="2438"/>
                </a:moveTo>
                <a:lnTo>
                  <a:pt x="2469" y="2438"/>
                </a:lnTo>
                <a:cubicBezTo>
                  <a:pt x="3094" y="1469"/>
                  <a:pt x="3094" y="1469"/>
                  <a:pt x="3094" y="1469"/>
                </a:cubicBezTo>
                <a:cubicBezTo>
                  <a:pt x="0" y="0"/>
                  <a:pt x="0" y="0"/>
                  <a:pt x="0" y="0"/>
                </a:cubicBezTo>
                <a:cubicBezTo>
                  <a:pt x="250" y="719"/>
                  <a:pt x="250" y="719"/>
                  <a:pt x="250" y="719"/>
                </a:cubicBezTo>
                <a:cubicBezTo>
                  <a:pt x="438" y="719"/>
                  <a:pt x="625" y="813"/>
                  <a:pt x="750" y="1000"/>
                </a:cubicBezTo>
                <a:cubicBezTo>
                  <a:pt x="1000" y="1313"/>
                  <a:pt x="969" y="1750"/>
                  <a:pt x="657" y="2000"/>
                </a:cubicBezTo>
                <a:cubicBezTo>
                  <a:pt x="1032" y="3094"/>
                  <a:pt x="1032" y="3094"/>
                  <a:pt x="1032" y="3094"/>
                </a:cubicBezTo>
                <a:cubicBezTo>
                  <a:pt x="1250" y="3344"/>
                  <a:pt x="1407" y="3656"/>
                  <a:pt x="1438" y="4000"/>
                </a:cubicBezTo>
                <a:cubicBezTo>
                  <a:pt x="1938" y="3250"/>
                  <a:pt x="1938" y="3250"/>
                  <a:pt x="1938" y="3250"/>
                </a:cubicBezTo>
                <a:cubicBezTo>
                  <a:pt x="1969" y="3281"/>
                  <a:pt x="2000" y="3281"/>
                  <a:pt x="2063" y="3281"/>
                </a:cubicBezTo>
                <a:cubicBezTo>
                  <a:pt x="2313" y="3344"/>
                  <a:pt x="2594" y="3188"/>
                  <a:pt x="2657" y="2906"/>
                </a:cubicBezTo>
                <a:cubicBezTo>
                  <a:pt x="2688" y="2719"/>
                  <a:pt x="2625" y="2531"/>
                  <a:pt x="2469" y="2438"/>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7" name="Freeform 12"/>
          <p:cNvSpPr>
            <a:spLocks noChangeArrowheads="1"/>
          </p:cNvSpPr>
          <p:nvPr/>
        </p:nvSpPr>
        <p:spPr bwMode="auto">
          <a:xfrm>
            <a:off x="4833831" y="1654745"/>
            <a:ext cx="1577745" cy="1108790"/>
          </a:xfrm>
          <a:custGeom>
            <a:avLst/>
            <a:gdLst>
              <a:gd name="T0" fmla="*/ 3843 w 4094"/>
              <a:gd name="T1" fmla="*/ 1938 h 2876"/>
              <a:gd name="T2" fmla="*/ 3843 w 4094"/>
              <a:gd name="T3" fmla="*/ 1938 h 2876"/>
              <a:gd name="T4" fmla="*/ 3937 w 4094"/>
              <a:gd name="T5" fmla="*/ 1250 h 2876"/>
              <a:gd name="T6" fmla="*/ 3437 w 4094"/>
              <a:gd name="T7" fmla="*/ 1063 h 2876"/>
              <a:gd name="T8" fmla="*/ 3094 w 4094"/>
              <a:gd name="T9" fmla="*/ 0 h 2876"/>
              <a:gd name="T10" fmla="*/ 0 w 4094"/>
              <a:gd name="T11" fmla="*/ 1500 h 2876"/>
              <a:gd name="T12" fmla="*/ 688 w 4094"/>
              <a:gd name="T13" fmla="*/ 1750 h 2876"/>
              <a:gd name="T14" fmla="*/ 1250 w 4094"/>
              <a:gd name="T15" fmla="*/ 1532 h 2876"/>
              <a:gd name="T16" fmla="*/ 1969 w 4094"/>
              <a:gd name="T17" fmla="*/ 2219 h 2876"/>
              <a:gd name="T18" fmla="*/ 3063 w 4094"/>
              <a:gd name="T19" fmla="*/ 2594 h 2876"/>
              <a:gd name="T20" fmla="*/ 3125 w 4094"/>
              <a:gd name="T21" fmla="*/ 2594 h 2876"/>
              <a:gd name="T22" fmla="*/ 4031 w 4094"/>
              <a:gd name="T23" fmla="*/ 2875 h 2876"/>
              <a:gd name="T24" fmla="*/ 3749 w 4094"/>
              <a:gd name="T25" fmla="*/ 2000 h 2876"/>
              <a:gd name="T26" fmla="*/ 3843 w 4094"/>
              <a:gd name="T27" fmla="*/ 1938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4" h="2876">
                <a:moveTo>
                  <a:pt x="3843" y="1938"/>
                </a:moveTo>
                <a:lnTo>
                  <a:pt x="3843" y="1938"/>
                </a:lnTo>
                <a:cubicBezTo>
                  <a:pt x="4062" y="1782"/>
                  <a:pt x="4093" y="1469"/>
                  <a:pt x="3937" y="1250"/>
                </a:cubicBezTo>
                <a:cubicBezTo>
                  <a:pt x="3812" y="1094"/>
                  <a:pt x="3624" y="1032"/>
                  <a:pt x="3437" y="1063"/>
                </a:cubicBezTo>
                <a:cubicBezTo>
                  <a:pt x="3094" y="0"/>
                  <a:pt x="3094" y="0"/>
                  <a:pt x="3094" y="0"/>
                </a:cubicBezTo>
                <a:cubicBezTo>
                  <a:pt x="0" y="1500"/>
                  <a:pt x="0" y="1500"/>
                  <a:pt x="0" y="1500"/>
                </a:cubicBezTo>
                <a:cubicBezTo>
                  <a:pt x="688" y="1750"/>
                  <a:pt x="688" y="1750"/>
                  <a:pt x="688" y="1750"/>
                </a:cubicBezTo>
                <a:cubicBezTo>
                  <a:pt x="844" y="1594"/>
                  <a:pt x="1032" y="1532"/>
                  <a:pt x="1250" y="1532"/>
                </a:cubicBezTo>
                <a:cubicBezTo>
                  <a:pt x="1625" y="1532"/>
                  <a:pt x="1969" y="1813"/>
                  <a:pt x="1969" y="2219"/>
                </a:cubicBezTo>
                <a:cubicBezTo>
                  <a:pt x="3063" y="2594"/>
                  <a:pt x="3063" y="2594"/>
                  <a:pt x="3063" y="2594"/>
                </a:cubicBezTo>
                <a:cubicBezTo>
                  <a:pt x="3094" y="2594"/>
                  <a:pt x="3094" y="2594"/>
                  <a:pt x="3125" y="2594"/>
                </a:cubicBezTo>
                <a:cubicBezTo>
                  <a:pt x="3437" y="2594"/>
                  <a:pt x="3749" y="2688"/>
                  <a:pt x="4031" y="2875"/>
                </a:cubicBezTo>
                <a:cubicBezTo>
                  <a:pt x="3749" y="2000"/>
                  <a:pt x="3749" y="2000"/>
                  <a:pt x="3749" y="2000"/>
                </a:cubicBezTo>
                <a:cubicBezTo>
                  <a:pt x="3781" y="2000"/>
                  <a:pt x="3812" y="1969"/>
                  <a:pt x="3843" y="1938"/>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grpSp>
        <p:nvGrpSpPr>
          <p:cNvPr id="138" name="Group 30"/>
          <p:cNvGrpSpPr/>
          <p:nvPr/>
        </p:nvGrpSpPr>
        <p:grpSpPr bwMode="auto">
          <a:xfrm>
            <a:off x="4812549" y="3231061"/>
            <a:ext cx="319680" cy="319763"/>
            <a:chOff x="1865313" y="2312988"/>
            <a:chExt cx="446087" cy="446087"/>
          </a:xfrm>
          <a:solidFill>
            <a:schemeClr val="bg1"/>
          </a:solidFill>
        </p:grpSpPr>
        <p:sp>
          <p:nvSpPr>
            <p:cNvPr id="139"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0"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nvGrpSpPr>
          <p:cNvPr id="141" name="Group 43"/>
          <p:cNvGrpSpPr/>
          <p:nvPr/>
        </p:nvGrpSpPr>
        <p:grpSpPr>
          <a:xfrm>
            <a:off x="5129563" y="2402611"/>
            <a:ext cx="265426" cy="315273"/>
            <a:chOff x="2060819" y="1388284"/>
            <a:chExt cx="271040" cy="321860"/>
          </a:xfrm>
          <a:solidFill>
            <a:schemeClr val="bg1"/>
          </a:solidFill>
        </p:grpSpPr>
        <p:sp>
          <p:nvSpPr>
            <p:cNvPr id="142"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3"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4"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5"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sp>
        <p:nvSpPr>
          <p:cNvPr id="146" name="Freeform 298"/>
          <p:cNvSpPr>
            <a:spLocks noChangeArrowheads="1"/>
          </p:cNvSpPr>
          <p:nvPr/>
        </p:nvSpPr>
        <p:spPr bwMode="auto">
          <a:xfrm>
            <a:off x="6196060" y="4184467"/>
            <a:ext cx="309263" cy="30934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7" name="Freeform 526"/>
          <p:cNvSpPr>
            <a:spLocks noChangeArrowheads="1"/>
          </p:cNvSpPr>
          <p:nvPr/>
        </p:nvSpPr>
        <p:spPr bwMode="auto">
          <a:xfrm rot="20348499">
            <a:off x="6102915" y="2066444"/>
            <a:ext cx="255699" cy="331478"/>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8" name="Freeform 168"/>
          <p:cNvSpPr>
            <a:spLocks noChangeArrowheads="1"/>
          </p:cNvSpPr>
          <p:nvPr/>
        </p:nvSpPr>
        <p:spPr bwMode="auto">
          <a:xfrm>
            <a:off x="6871857" y="2655223"/>
            <a:ext cx="244464" cy="244525"/>
          </a:xfrm>
          <a:custGeom>
            <a:avLst/>
            <a:gdLst>
              <a:gd name="T0" fmla="*/ 521 w 1043"/>
              <a:gd name="T1" fmla="*/ 0 h 1043"/>
              <a:gd name="T2" fmla="*/ 0 w 1043"/>
              <a:gd name="T3" fmla="*/ 521 h 1043"/>
              <a:gd name="T4" fmla="*/ 521 w 1043"/>
              <a:gd name="T5" fmla="*/ 1042 h 1043"/>
              <a:gd name="T6" fmla="*/ 1042 w 1043"/>
              <a:gd name="T7" fmla="*/ 521 h 1043"/>
              <a:gd name="T8" fmla="*/ 521 w 1043"/>
              <a:gd name="T9" fmla="*/ 0 h 1043"/>
              <a:gd name="T10" fmla="*/ 323 w 1043"/>
              <a:gd name="T11" fmla="*/ 781 h 1043"/>
              <a:gd name="T12" fmla="*/ 323 w 1043"/>
              <a:gd name="T13" fmla="*/ 260 h 1043"/>
              <a:gd name="T14" fmla="*/ 844 w 1043"/>
              <a:gd name="T15" fmla="*/ 521 h 1043"/>
              <a:gd name="T16" fmla="*/ 323 w 1043"/>
              <a:gd name="T17" fmla="*/ 781 h 1043"/>
              <a:gd name="T18" fmla="*/ 323 w 1043"/>
              <a:gd name="T19" fmla="*/ 781 h 1043"/>
              <a:gd name="T20" fmla="*/ 323 w 1043"/>
              <a:gd name="T21" fmla="*/ 78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3" h="1043">
                <a:moveTo>
                  <a:pt x="521" y="0"/>
                </a:moveTo>
                <a:cubicBezTo>
                  <a:pt x="229" y="0"/>
                  <a:pt x="0" y="240"/>
                  <a:pt x="0" y="521"/>
                </a:cubicBezTo>
                <a:cubicBezTo>
                  <a:pt x="0" y="812"/>
                  <a:pt x="229" y="1042"/>
                  <a:pt x="521" y="1042"/>
                </a:cubicBezTo>
                <a:cubicBezTo>
                  <a:pt x="802" y="1042"/>
                  <a:pt x="1042" y="812"/>
                  <a:pt x="1042" y="521"/>
                </a:cubicBezTo>
                <a:cubicBezTo>
                  <a:pt x="1042" y="240"/>
                  <a:pt x="802" y="0"/>
                  <a:pt x="521" y="0"/>
                </a:cubicBezTo>
                <a:close/>
                <a:moveTo>
                  <a:pt x="323" y="781"/>
                </a:moveTo>
                <a:cubicBezTo>
                  <a:pt x="323" y="260"/>
                  <a:pt x="323" y="260"/>
                  <a:pt x="323" y="260"/>
                </a:cubicBezTo>
                <a:cubicBezTo>
                  <a:pt x="844" y="521"/>
                  <a:pt x="844" y="521"/>
                  <a:pt x="844" y="521"/>
                </a:cubicBezTo>
                <a:lnTo>
                  <a:pt x="323" y="781"/>
                </a:lnTo>
                <a:close/>
                <a:moveTo>
                  <a:pt x="323" y="781"/>
                </a:moveTo>
                <a:lnTo>
                  <a:pt x="323" y="781"/>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9" name="Freeform 576"/>
          <p:cNvSpPr>
            <a:spLocks noChangeArrowheads="1"/>
          </p:cNvSpPr>
          <p:nvPr/>
        </p:nvSpPr>
        <p:spPr bwMode="auto">
          <a:xfrm>
            <a:off x="6903704" y="3568595"/>
            <a:ext cx="287136" cy="287210"/>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50" name="Freeform 523"/>
          <p:cNvSpPr>
            <a:spLocks noChangeArrowheads="1"/>
          </p:cNvSpPr>
          <p:nvPr/>
        </p:nvSpPr>
        <p:spPr bwMode="auto">
          <a:xfrm>
            <a:off x="5301820" y="4063232"/>
            <a:ext cx="243940" cy="242473"/>
          </a:xfrm>
          <a:custGeom>
            <a:avLst/>
            <a:gdLst>
              <a:gd name="T0" fmla="*/ 268 w 1406"/>
              <a:gd name="T1" fmla="*/ 786 h 1397"/>
              <a:gd name="T2" fmla="*/ 268 w 1406"/>
              <a:gd name="T3" fmla="*/ 1396 h 1397"/>
              <a:gd name="T4" fmla="*/ 310 w 1406"/>
              <a:gd name="T5" fmla="*/ 1396 h 1397"/>
              <a:gd name="T6" fmla="*/ 351 w 1406"/>
              <a:gd name="T7" fmla="*/ 1396 h 1397"/>
              <a:gd name="T8" fmla="*/ 351 w 1406"/>
              <a:gd name="T9" fmla="*/ 786 h 1397"/>
              <a:gd name="T10" fmla="*/ 310 w 1406"/>
              <a:gd name="T11" fmla="*/ 786 h 1397"/>
              <a:gd name="T12" fmla="*/ 268 w 1406"/>
              <a:gd name="T13" fmla="*/ 786 h 1397"/>
              <a:gd name="T14" fmla="*/ 1054 w 1406"/>
              <a:gd name="T15" fmla="*/ 786 h 1397"/>
              <a:gd name="T16" fmla="*/ 1054 w 1406"/>
              <a:gd name="T17" fmla="*/ 1396 h 1397"/>
              <a:gd name="T18" fmla="*/ 1096 w 1406"/>
              <a:gd name="T19" fmla="*/ 1396 h 1397"/>
              <a:gd name="T20" fmla="*/ 1137 w 1406"/>
              <a:gd name="T21" fmla="*/ 1396 h 1397"/>
              <a:gd name="T22" fmla="*/ 1137 w 1406"/>
              <a:gd name="T23" fmla="*/ 786 h 1397"/>
              <a:gd name="T24" fmla="*/ 1096 w 1406"/>
              <a:gd name="T25" fmla="*/ 786 h 1397"/>
              <a:gd name="T26" fmla="*/ 1054 w 1406"/>
              <a:gd name="T27" fmla="*/ 786 h 1397"/>
              <a:gd name="T28" fmla="*/ 1405 w 1406"/>
              <a:gd name="T29" fmla="*/ 702 h 1397"/>
              <a:gd name="T30" fmla="*/ 703 w 1406"/>
              <a:gd name="T31" fmla="*/ 0 h 1397"/>
              <a:gd name="T32" fmla="*/ 0 w 1406"/>
              <a:gd name="T33" fmla="*/ 702 h 1397"/>
              <a:gd name="T34" fmla="*/ 42 w 1406"/>
              <a:gd name="T35" fmla="*/ 936 h 1397"/>
              <a:gd name="T36" fmla="*/ 0 w 1406"/>
              <a:gd name="T37" fmla="*/ 1095 h 1397"/>
              <a:gd name="T38" fmla="*/ 176 w 1406"/>
              <a:gd name="T39" fmla="*/ 1371 h 1397"/>
              <a:gd name="T40" fmla="*/ 176 w 1406"/>
              <a:gd name="T41" fmla="*/ 811 h 1397"/>
              <a:gd name="T42" fmla="*/ 101 w 1406"/>
              <a:gd name="T43" fmla="*/ 870 h 1397"/>
              <a:gd name="T44" fmla="*/ 92 w 1406"/>
              <a:gd name="T45" fmla="*/ 744 h 1397"/>
              <a:gd name="T46" fmla="*/ 703 w 1406"/>
              <a:gd name="T47" fmla="*/ 134 h 1397"/>
              <a:gd name="T48" fmla="*/ 1313 w 1406"/>
              <a:gd name="T49" fmla="*/ 744 h 1397"/>
              <a:gd name="T50" fmla="*/ 1305 w 1406"/>
              <a:gd name="T51" fmla="*/ 870 h 1397"/>
              <a:gd name="T52" fmla="*/ 1229 w 1406"/>
              <a:gd name="T53" fmla="*/ 811 h 1397"/>
              <a:gd name="T54" fmla="*/ 1229 w 1406"/>
              <a:gd name="T55" fmla="*/ 1371 h 1397"/>
              <a:gd name="T56" fmla="*/ 1405 w 1406"/>
              <a:gd name="T57" fmla="*/ 1095 h 1397"/>
              <a:gd name="T58" fmla="*/ 1363 w 1406"/>
              <a:gd name="T59" fmla="*/ 936 h 1397"/>
              <a:gd name="T60" fmla="*/ 1405 w 1406"/>
              <a:gd name="T61" fmla="*/ 702 h 1397"/>
              <a:gd name="T62" fmla="*/ 1405 w 1406"/>
              <a:gd name="T63" fmla="*/ 702 h 1397"/>
              <a:gd name="T64" fmla="*/ 1405 w 1406"/>
              <a:gd name="T65" fmla="*/ 702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6" h="1397">
                <a:moveTo>
                  <a:pt x="268" y="786"/>
                </a:moveTo>
                <a:cubicBezTo>
                  <a:pt x="268" y="1396"/>
                  <a:pt x="268" y="1396"/>
                  <a:pt x="268" y="1396"/>
                </a:cubicBezTo>
                <a:cubicBezTo>
                  <a:pt x="276" y="1396"/>
                  <a:pt x="293" y="1396"/>
                  <a:pt x="310" y="1396"/>
                </a:cubicBezTo>
                <a:cubicBezTo>
                  <a:pt x="351" y="1396"/>
                  <a:pt x="351" y="1396"/>
                  <a:pt x="351" y="1396"/>
                </a:cubicBezTo>
                <a:cubicBezTo>
                  <a:pt x="351" y="786"/>
                  <a:pt x="351" y="786"/>
                  <a:pt x="351" y="786"/>
                </a:cubicBezTo>
                <a:cubicBezTo>
                  <a:pt x="310" y="786"/>
                  <a:pt x="310" y="786"/>
                  <a:pt x="310" y="786"/>
                </a:cubicBezTo>
                <a:cubicBezTo>
                  <a:pt x="293" y="786"/>
                  <a:pt x="276" y="786"/>
                  <a:pt x="268" y="786"/>
                </a:cubicBezTo>
                <a:close/>
                <a:moveTo>
                  <a:pt x="1054" y="786"/>
                </a:moveTo>
                <a:cubicBezTo>
                  <a:pt x="1054" y="1396"/>
                  <a:pt x="1054" y="1396"/>
                  <a:pt x="1054" y="1396"/>
                </a:cubicBezTo>
                <a:cubicBezTo>
                  <a:pt x="1096" y="1396"/>
                  <a:pt x="1096" y="1396"/>
                  <a:pt x="1096" y="1396"/>
                </a:cubicBezTo>
                <a:cubicBezTo>
                  <a:pt x="1112" y="1396"/>
                  <a:pt x="1129" y="1396"/>
                  <a:pt x="1137" y="1396"/>
                </a:cubicBezTo>
                <a:cubicBezTo>
                  <a:pt x="1137" y="786"/>
                  <a:pt x="1137" y="786"/>
                  <a:pt x="1137" y="786"/>
                </a:cubicBezTo>
                <a:cubicBezTo>
                  <a:pt x="1129" y="786"/>
                  <a:pt x="1112" y="786"/>
                  <a:pt x="1096" y="786"/>
                </a:cubicBezTo>
                <a:lnTo>
                  <a:pt x="1054" y="786"/>
                </a:lnTo>
                <a:close/>
                <a:moveTo>
                  <a:pt x="1405" y="702"/>
                </a:moveTo>
                <a:cubicBezTo>
                  <a:pt x="1405" y="309"/>
                  <a:pt x="1087" y="0"/>
                  <a:pt x="703" y="0"/>
                </a:cubicBezTo>
                <a:cubicBezTo>
                  <a:pt x="318" y="0"/>
                  <a:pt x="0" y="309"/>
                  <a:pt x="0" y="702"/>
                </a:cubicBezTo>
                <a:cubicBezTo>
                  <a:pt x="0" y="786"/>
                  <a:pt x="17" y="861"/>
                  <a:pt x="42" y="936"/>
                </a:cubicBezTo>
                <a:cubicBezTo>
                  <a:pt x="17" y="978"/>
                  <a:pt x="0" y="1037"/>
                  <a:pt x="0" y="1095"/>
                </a:cubicBezTo>
                <a:cubicBezTo>
                  <a:pt x="0" y="1212"/>
                  <a:pt x="76" y="1321"/>
                  <a:pt x="176" y="1371"/>
                </a:cubicBezTo>
                <a:cubicBezTo>
                  <a:pt x="176" y="811"/>
                  <a:pt x="176" y="811"/>
                  <a:pt x="176" y="811"/>
                </a:cubicBezTo>
                <a:cubicBezTo>
                  <a:pt x="151" y="828"/>
                  <a:pt x="126" y="844"/>
                  <a:pt x="101" y="870"/>
                </a:cubicBezTo>
                <a:cubicBezTo>
                  <a:pt x="92" y="828"/>
                  <a:pt x="92" y="786"/>
                  <a:pt x="92" y="744"/>
                </a:cubicBezTo>
                <a:cubicBezTo>
                  <a:pt x="92" y="401"/>
                  <a:pt x="368" y="134"/>
                  <a:pt x="703" y="134"/>
                </a:cubicBezTo>
                <a:cubicBezTo>
                  <a:pt x="1037" y="134"/>
                  <a:pt x="1313" y="401"/>
                  <a:pt x="1313" y="744"/>
                </a:cubicBezTo>
                <a:cubicBezTo>
                  <a:pt x="1313" y="786"/>
                  <a:pt x="1313" y="828"/>
                  <a:pt x="1305" y="870"/>
                </a:cubicBezTo>
                <a:cubicBezTo>
                  <a:pt x="1279" y="844"/>
                  <a:pt x="1254" y="828"/>
                  <a:pt x="1229" y="811"/>
                </a:cubicBezTo>
                <a:cubicBezTo>
                  <a:pt x="1229" y="1371"/>
                  <a:pt x="1229" y="1371"/>
                  <a:pt x="1229" y="1371"/>
                </a:cubicBezTo>
                <a:cubicBezTo>
                  <a:pt x="1330" y="1321"/>
                  <a:pt x="1405" y="1212"/>
                  <a:pt x="1405" y="1095"/>
                </a:cubicBezTo>
                <a:cubicBezTo>
                  <a:pt x="1405" y="1037"/>
                  <a:pt x="1388" y="978"/>
                  <a:pt x="1363" y="936"/>
                </a:cubicBezTo>
                <a:cubicBezTo>
                  <a:pt x="1388" y="861"/>
                  <a:pt x="1405" y="786"/>
                  <a:pt x="1405" y="702"/>
                </a:cubicBezTo>
                <a:close/>
                <a:moveTo>
                  <a:pt x="1405" y="702"/>
                </a:moveTo>
                <a:lnTo>
                  <a:pt x="1405" y="702"/>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grpSp>
        <p:nvGrpSpPr>
          <p:cNvPr id="52" name="组合 51"/>
          <p:cNvGrpSpPr/>
          <p:nvPr/>
        </p:nvGrpSpPr>
        <p:grpSpPr>
          <a:xfrm>
            <a:off x="818986" y="1207315"/>
            <a:ext cx="2534450" cy="1668136"/>
            <a:chOff x="818986" y="1207315"/>
            <a:chExt cx="2534450" cy="1668136"/>
          </a:xfrm>
        </p:grpSpPr>
        <p:grpSp>
          <p:nvGrpSpPr>
            <p:cNvPr id="2" name="组合 1"/>
            <p:cNvGrpSpPr/>
            <p:nvPr/>
          </p:nvGrpSpPr>
          <p:grpSpPr>
            <a:xfrm>
              <a:off x="1842221" y="1207315"/>
              <a:ext cx="556538" cy="556683"/>
              <a:chOff x="1842221" y="1207315"/>
              <a:chExt cx="556538" cy="556683"/>
            </a:xfrm>
          </p:grpSpPr>
          <p:sp>
            <p:nvSpPr>
              <p:cNvPr id="110" name="Teardrop 25"/>
              <p:cNvSpPr/>
              <p:nvPr/>
            </p:nvSpPr>
            <p:spPr bwMode="auto">
              <a:xfrm rot="8100000">
                <a:off x="1842221" y="1207315"/>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1" name="Group 4699"/>
              <p:cNvGrpSpPr/>
              <p:nvPr/>
            </p:nvGrpSpPr>
            <p:grpSpPr bwMode="auto">
              <a:xfrm>
                <a:off x="1961725" y="1405279"/>
                <a:ext cx="322196" cy="223115"/>
                <a:chOff x="3908425" y="4124324"/>
                <a:chExt cx="546100" cy="319088"/>
              </a:xfrm>
              <a:solidFill>
                <a:schemeClr val="bg1"/>
              </a:solidFill>
            </p:grpSpPr>
            <p:sp>
              <p:nvSpPr>
                <p:cNvPr id="112" name="Freeform 413"/>
                <p:cNvSpPr>
                  <a:spLocks noChangeArrowheads="1"/>
                </p:cNvSpPr>
                <p:nvPr/>
              </p:nvSpPr>
              <p:spPr bwMode="auto">
                <a:xfrm>
                  <a:off x="4019550" y="4262437"/>
                  <a:ext cx="36513" cy="174625"/>
                </a:xfrm>
                <a:custGeom>
                  <a:avLst/>
                  <a:gdLst>
                    <a:gd name="T0" fmla="*/ 83 w 101"/>
                    <a:gd name="T1" fmla="*/ 8 h 485"/>
                    <a:gd name="T2" fmla="*/ 33 w 101"/>
                    <a:gd name="T3" fmla="*/ 8 h 485"/>
                    <a:gd name="T4" fmla="*/ 16 w 101"/>
                    <a:gd name="T5" fmla="*/ 8 h 485"/>
                    <a:gd name="T6" fmla="*/ 0 w 101"/>
                    <a:gd name="T7" fmla="*/ 33 h 485"/>
                    <a:gd name="T8" fmla="*/ 50 w 101"/>
                    <a:gd name="T9" fmla="*/ 476 h 485"/>
                    <a:gd name="T10" fmla="*/ 67 w 101"/>
                    <a:gd name="T11" fmla="*/ 484 h 485"/>
                    <a:gd name="T12" fmla="*/ 75 w 101"/>
                    <a:gd name="T13" fmla="*/ 476 h 485"/>
                    <a:gd name="T14" fmla="*/ 100 w 101"/>
                    <a:gd name="T15" fmla="*/ 33 h 485"/>
                    <a:gd name="T16" fmla="*/ 83 w 101"/>
                    <a:gd name="T17" fmla="*/ 8 h 485"/>
                    <a:gd name="T18" fmla="*/ 83 w 101"/>
                    <a:gd name="T19" fmla="*/ 8 h 485"/>
                    <a:gd name="T20" fmla="*/ 83 w 101"/>
                    <a:gd name="T21" fmla="*/ 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85">
                      <a:moveTo>
                        <a:pt x="83" y="8"/>
                      </a:moveTo>
                      <a:cubicBezTo>
                        <a:pt x="33" y="8"/>
                        <a:pt x="33" y="8"/>
                        <a:pt x="33" y="8"/>
                      </a:cubicBezTo>
                      <a:cubicBezTo>
                        <a:pt x="25" y="0"/>
                        <a:pt x="16" y="8"/>
                        <a:pt x="16" y="8"/>
                      </a:cubicBezTo>
                      <a:cubicBezTo>
                        <a:pt x="8" y="16"/>
                        <a:pt x="0" y="25"/>
                        <a:pt x="0" y="33"/>
                      </a:cubicBezTo>
                      <a:cubicBezTo>
                        <a:pt x="50" y="476"/>
                        <a:pt x="50" y="476"/>
                        <a:pt x="50" y="476"/>
                      </a:cubicBezTo>
                      <a:cubicBezTo>
                        <a:pt x="50" y="476"/>
                        <a:pt x="58" y="484"/>
                        <a:pt x="67" y="484"/>
                      </a:cubicBezTo>
                      <a:cubicBezTo>
                        <a:pt x="75" y="484"/>
                        <a:pt x="75" y="476"/>
                        <a:pt x="75" y="476"/>
                      </a:cubicBezTo>
                      <a:cubicBezTo>
                        <a:pt x="100" y="33"/>
                        <a:pt x="100" y="33"/>
                        <a:pt x="100" y="33"/>
                      </a:cubicBezTo>
                      <a:cubicBezTo>
                        <a:pt x="100" y="25"/>
                        <a:pt x="92" y="16"/>
                        <a:pt x="83" y="8"/>
                      </a:cubicBezTo>
                      <a:close/>
                      <a:moveTo>
                        <a:pt x="83" y="8"/>
                      </a:moveTo>
                      <a:lnTo>
                        <a:pt x="83" y="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sp>
              <p:nvSpPr>
                <p:cNvPr id="113" name="Freeform 414"/>
                <p:cNvSpPr>
                  <a:spLocks noChangeArrowheads="1"/>
                </p:cNvSpPr>
                <p:nvPr/>
              </p:nvSpPr>
              <p:spPr bwMode="auto">
                <a:xfrm>
                  <a:off x="4059238" y="4271962"/>
                  <a:ext cx="166687" cy="171450"/>
                </a:xfrm>
                <a:custGeom>
                  <a:avLst/>
                  <a:gdLst>
                    <a:gd name="T0" fmla="*/ 452 w 461"/>
                    <a:gd name="T1" fmla="*/ 67 h 477"/>
                    <a:gd name="T2" fmla="*/ 51 w 461"/>
                    <a:gd name="T3" fmla="*/ 0 h 477"/>
                    <a:gd name="T4" fmla="*/ 42 w 461"/>
                    <a:gd name="T5" fmla="*/ 8 h 477"/>
                    <a:gd name="T6" fmla="*/ 42 w 461"/>
                    <a:gd name="T7" fmla="*/ 16 h 477"/>
                    <a:gd name="T8" fmla="*/ 0 w 461"/>
                    <a:gd name="T9" fmla="*/ 459 h 477"/>
                    <a:gd name="T10" fmla="*/ 9 w 461"/>
                    <a:gd name="T11" fmla="*/ 468 h 477"/>
                    <a:gd name="T12" fmla="*/ 17 w 461"/>
                    <a:gd name="T13" fmla="*/ 476 h 477"/>
                    <a:gd name="T14" fmla="*/ 17 w 461"/>
                    <a:gd name="T15" fmla="*/ 468 h 477"/>
                    <a:gd name="T16" fmla="*/ 452 w 461"/>
                    <a:gd name="T17" fmla="*/ 83 h 477"/>
                    <a:gd name="T18" fmla="*/ 460 w 461"/>
                    <a:gd name="T19" fmla="*/ 75 h 477"/>
                    <a:gd name="T20" fmla="*/ 452 w 461"/>
                    <a:gd name="T21" fmla="*/ 67 h 477"/>
                    <a:gd name="T22" fmla="*/ 452 w 461"/>
                    <a:gd name="T23" fmla="*/ 67 h 477"/>
                    <a:gd name="T24" fmla="*/ 452 w 461"/>
                    <a:gd name="T25" fmla="*/ 6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477">
                      <a:moveTo>
                        <a:pt x="452" y="67"/>
                      </a:moveTo>
                      <a:cubicBezTo>
                        <a:pt x="51" y="0"/>
                        <a:pt x="51" y="0"/>
                        <a:pt x="51" y="0"/>
                      </a:cubicBezTo>
                      <a:lnTo>
                        <a:pt x="42" y="8"/>
                      </a:lnTo>
                      <a:lnTo>
                        <a:pt x="42" y="16"/>
                      </a:lnTo>
                      <a:cubicBezTo>
                        <a:pt x="0" y="459"/>
                        <a:pt x="0" y="459"/>
                        <a:pt x="0" y="459"/>
                      </a:cubicBezTo>
                      <a:cubicBezTo>
                        <a:pt x="0" y="468"/>
                        <a:pt x="0" y="468"/>
                        <a:pt x="9" y="468"/>
                      </a:cubicBezTo>
                      <a:cubicBezTo>
                        <a:pt x="9" y="476"/>
                        <a:pt x="9" y="476"/>
                        <a:pt x="17" y="476"/>
                      </a:cubicBezTo>
                      <a:lnTo>
                        <a:pt x="17" y="468"/>
                      </a:lnTo>
                      <a:cubicBezTo>
                        <a:pt x="452" y="83"/>
                        <a:pt x="452" y="83"/>
                        <a:pt x="452" y="83"/>
                      </a:cubicBezTo>
                      <a:cubicBezTo>
                        <a:pt x="460" y="83"/>
                        <a:pt x="460" y="75"/>
                        <a:pt x="460" y="75"/>
                      </a:cubicBezTo>
                      <a:cubicBezTo>
                        <a:pt x="460" y="67"/>
                        <a:pt x="452" y="67"/>
                        <a:pt x="452" y="67"/>
                      </a:cubicBezTo>
                      <a:close/>
                      <a:moveTo>
                        <a:pt x="452" y="67"/>
                      </a:moveTo>
                      <a:lnTo>
                        <a:pt x="452" y="6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sp>
              <p:nvSpPr>
                <p:cNvPr id="114" name="Freeform 415"/>
                <p:cNvSpPr>
                  <a:spLocks noChangeArrowheads="1"/>
                </p:cNvSpPr>
                <p:nvPr/>
              </p:nvSpPr>
              <p:spPr bwMode="auto">
                <a:xfrm>
                  <a:off x="3908425" y="4124324"/>
                  <a:ext cx="546100" cy="177800"/>
                </a:xfrm>
                <a:custGeom>
                  <a:avLst/>
                  <a:gdLst>
                    <a:gd name="T0" fmla="*/ 1514 w 1515"/>
                    <a:gd name="T1" fmla="*/ 0 h 494"/>
                    <a:gd name="T2" fmla="*/ 1497 w 1515"/>
                    <a:gd name="T3" fmla="*/ 0 h 494"/>
                    <a:gd name="T4" fmla="*/ 17 w 1515"/>
                    <a:gd name="T5" fmla="*/ 276 h 494"/>
                    <a:gd name="T6" fmla="*/ 0 w 1515"/>
                    <a:gd name="T7" fmla="*/ 293 h 494"/>
                    <a:gd name="T8" fmla="*/ 17 w 1515"/>
                    <a:gd name="T9" fmla="*/ 301 h 494"/>
                    <a:gd name="T10" fmla="*/ 335 w 1515"/>
                    <a:gd name="T11" fmla="*/ 359 h 494"/>
                    <a:gd name="T12" fmla="*/ 377 w 1515"/>
                    <a:gd name="T13" fmla="*/ 351 h 494"/>
                    <a:gd name="T14" fmla="*/ 1171 w 1515"/>
                    <a:gd name="T15" fmla="*/ 117 h 494"/>
                    <a:gd name="T16" fmla="*/ 502 w 1515"/>
                    <a:gd name="T17" fmla="*/ 368 h 494"/>
                    <a:gd name="T18" fmla="*/ 494 w 1515"/>
                    <a:gd name="T19" fmla="*/ 376 h 494"/>
                    <a:gd name="T20" fmla="*/ 502 w 1515"/>
                    <a:gd name="T21" fmla="*/ 385 h 494"/>
                    <a:gd name="T22" fmla="*/ 1154 w 1515"/>
                    <a:gd name="T23" fmla="*/ 493 h 494"/>
                    <a:gd name="T24" fmla="*/ 1204 w 1515"/>
                    <a:gd name="T25" fmla="*/ 468 h 494"/>
                    <a:gd name="T26" fmla="*/ 1514 w 1515"/>
                    <a:gd name="T27" fmla="*/ 17 h 494"/>
                    <a:gd name="T28" fmla="*/ 1514 w 1515"/>
                    <a:gd name="T29" fmla="*/ 0 h 494"/>
                    <a:gd name="T30" fmla="*/ 1514 w 1515"/>
                    <a:gd name="T31" fmla="*/ 0 h 494"/>
                    <a:gd name="T32" fmla="*/ 1514 w 1515"/>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5" h="494">
                      <a:moveTo>
                        <a:pt x="1514" y="0"/>
                      </a:moveTo>
                      <a:cubicBezTo>
                        <a:pt x="1505" y="0"/>
                        <a:pt x="1497" y="0"/>
                        <a:pt x="1497" y="0"/>
                      </a:cubicBezTo>
                      <a:cubicBezTo>
                        <a:pt x="17" y="276"/>
                        <a:pt x="17" y="276"/>
                        <a:pt x="17" y="276"/>
                      </a:cubicBezTo>
                      <a:cubicBezTo>
                        <a:pt x="9" y="276"/>
                        <a:pt x="0" y="284"/>
                        <a:pt x="0" y="293"/>
                      </a:cubicBezTo>
                      <a:cubicBezTo>
                        <a:pt x="0" y="293"/>
                        <a:pt x="9" y="301"/>
                        <a:pt x="17" y="301"/>
                      </a:cubicBezTo>
                      <a:cubicBezTo>
                        <a:pt x="335" y="359"/>
                        <a:pt x="335" y="359"/>
                        <a:pt x="335" y="359"/>
                      </a:cubicBezTo>
                      <a:cubicBezTo>
                        <a:pt x="343" y="359"/>
                        <a:pt x="360" y="359"/>
                        <a:pt x="377" y="351"/>
                      </a:cubicBezTo>
                      <a:cubicBezTo>
                        <a:pt x="1171" y="117"/>
                        <a:pt x="1171" y="117"/>
                        <a:pt x="1171" y="117"/>
                      </a:cubicBezTo>
                      <a:cubicBezTo>
                        <a:pt x="502" y="368"/>
                        <a:pt x="502" y="368"/>
                        <a:pt x="502" y="368"/>
                      </a:cubicBezTo>
                      <a:cubicBezTo>
                        <a:pt x="502" y="368"/>
                        <a:pt x="494" y="368"/>
                        <a:pt x="494" y="376"/>
                      </a:cubicBezTo>
                      <a:cubicBezTo>
                        <a:pt x="494" y="385"/>
                        <a:pt x="502" y="385"/>
                        <a:pt x="502" y="385"/>
                      </a:cubicBezTo>
                      <a:cubicBezTo>
                        <a:pt x="1154" y="493"/>
                        <a:pt x="1154" y="493"/>
                        <a:pt x="1154" y="493"/>
                      </a:cubicBezTo>
                      <a:cubicBezTo>
                        <a:pt x="1171" y="493"/>
                        <a:pt x="1188" y="485"/>
                        <a:pt x="1204" y="468"/>
                      </a:cubicBezTo>
                      <a:cubicBezTo>
                        <a:pt x="1514" y="17"/>
                        <a:pt x="1514" y="17"/>
                        <a:pt x="1514" y="17"/>
                      </a:cubicBezTo>
                      <a:cubicBezTo>
                        <a:pt x="1514" y="8"/>
                        <a:pt x="1514" y="8"/>
                        <a:pt x="1514" y="0"/>
                      </a:cubicBezTo>
                      <a:close/>
                      <a:moveTo>
                        <a:pt x="1514" y="0"/>
                      </a:moveTo>
                      <a:lnTo>
                        <a:pt x="1514"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grpSp>
        </p:grpSp>
        <p:sp>
          <p:nvSpPr>
            <p:cNvPr id="152" name="TextBox 13"/>
            <p:cNvSpPr txBox="1">
              <a:spLocks noChangeArrowheads="1"/>
            </p:cNvSpPr>
            <p:nvPr/>
          </p:nvSpPr>
          <p:spPr bwMode="auto">
            <a:xfrm>
              <a:off x="818986" y="2013677"/>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816585" y="3009406"/>
            <a:ext cx="2534450" cy="1641787"/>
            <a:chOff x="816585" y="3009406"/>
            <a:chExt cx="2534450" cy="1641787"/>
          </a:xfrm>
        </p:grpSpPr>
        <p:grpSp>
          <p:nvGrpSpPr>
            <p:cNvPr id="47" name="组合 46"/>
            <p:cNvGrpSpPr/>
            <p:nvPr/>
          </p:nvGrpSpPr>
          <p:grpSpPr>
            <a:xfrm>
              <a:off x="1842218" y="3009406"/>
              <a:ext cx="556538" cy="556683"/>
              <a:chOff x="1842218" y="3009406"/>
              <a:chExt cx="556538" cy="556683"/>
            </a:xfrm>
          </p:grpSpPr>
          <p:sp>
            <p:nvSpPr>
              <p:cNvPr id="121" name="Teardrop 12"/>
              <p:cNvSpPr/>
              <p:nvPr/>
            </p:nvSpPr>
            <p:spPr bwMode="auto">
              <a:xfrm rot="8100000">
                <a:off x="1842218" y="3009406"/>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22" name="Group 38"/>
              <p:cNvGrpSpPr/>
              <p:nvPr/>
            </p:nvGrpSpPr>
            <p:grpSpPr>
              <a:xfrm>
                <a:off x="1974617" y="3131685"/>
                <a:ext cx="296890" cy="352647"/>
                <a:chOff x="2060819" y="1388284"/>
                <a:chExt cx="271040" cy="321860"/>
              </a:xfrm>
              <a:solidFill>
                <a:schemeClr val="bg1"/>
              </a:solidFill>
            </p:grpSpPr>
            <p:sp>
              <p:nvSpPr>
                <p:cNvPr id="123"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4"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5"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6"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sp>
          <p:nvSpPr>
            <p:cNvPr id="153" name="TextBox 13"/>
            <p:cNvSpPr txBox="1">
              <a:spLocks noChangeArrowheads="1"/>
            </p:cNvSpPr>
            <p:nvPr/>
          </p:nvSpPr>
          <p:spPr bwMode="auto">
            <a:xfrm>
              <a:off x="816585" y="3789419"/>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53"/>
          <p:cNvGrpSpPr/>
          <p:nvPr/>
        </p:nvGrpSpPr>
        <p:grpSpPr>
          <a:xfrm>
            <a:off x="848701" y="4880436"/>
            <a:ext cx="2534450" cy="1637762"/>
            <a:chOff x="848701" y="4880436"/>
            <a:chExt cx="2534450" cy="1637762"/>
          </a:xfrm>
        </p:grpSpPr>
        <p:grpSp>
          <p:nvGrpSpPr>
            <p:cNvPr id="48" name="组合 47"/>
            <p:cNvGrpSpPr/>
            <p:nvPr/>
          </p:nvGrpSpPr>
          <p:grpSpPr>
            <a:xfrm>
              <a:off x="1842218" y="4880436"/>
              <a:ext cx="556538" cy="556683"/>
              <a:chOff x="1842218" y="4880436"/>
              <a:chExt cx="556538" cy="556683"/>
            </a:xfrm>
          </p:grpSpPr>
          <p:sp>
            <p:nvSpPr>
              <p:cNvPr id="117" name="Teardrop 14"/>
              <p:cNvSpPr/>
              <p:nvPr/>
            </p:nvSpPr>
            <p:spPr bwMode="auto">
              <a:xfrm rot="8100000">
                <a:off x="1842218" y="4880436"/>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8" name="Group 32"/>
              <p:cNvGrpSpPr/>
              <p:nvPr/>
            </p:nvGrpSpPr>
            <p:grpSpPr>
              <a:xfrm>
                <a:off x="1978862" y="4996359"/>
                <a:ext cx="294707" cy="429075"/>
                <a:chOff x="1533086" y="3713538"/>
                <a:chExt cx="221088" cy="321806"/>
              </a:xfrm>
            </p:grpSpPr>
            <p:sp>
              <p:nvSpPr>
                <p:cNvPr id="119" name="Freeform 166"/>
                <p:cNvSpPr>
                  <a:spLocks noChangeArrowheads="1"/>
                </p:cNvSpPr>
                <p:nvPr/>
              </p:nvSpPr>
              <p:spPr bwMode="auto">
                <a:xfrm>
                  <a:off x="1533086" y="3713538"/>
                  <a:ext cx="221088" cy="321806"/>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0" name="Freeform 167"/>
                <p:cNvSpPr>
                  <a:spLocks noChangeArrowheads="1"/>
                </p:cNvSpPr>
                <p:nvPr/>
              </p:nvSpPr>
              <p:spPr bwMode="auto">
                <a:xfrm>
                  <a:off x="1622749" y="3794604"/>
                  <a:ext cx="40533" cy="40532"/>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sp>
          <p:nvSpPr>
            <p:cNvPr id="154" name="TextBox 13"/>
            <p:cNvSpPr txBox="1">
              <a:spLocks noChangeArrowheads="1"/>
            </p:cNvSpPr>
            <p:nvPr/>
          </p:nvSpPr>
          <p:spPr bwMode="auto">
            <a:xfrm>
              <a:off x="848701" y="5656424"/>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8823132" y="1213710"/>
            <a:ext cx="2534450" cy="1699774"/>
            <a:chOff x="8823132" y="1213710"/>
            <a:chExt cx="2534450" cy="1699774"/>
          </a:xfrm>
        </p:grpSpPr>
        <p:grpSp>
          <p:nvGrpSpPr>
            <p:cNvPr id="49" name="组合 48"/>
            <p:cNvGrpSpPr/>
            <p:nvPr/>
          </p:nvGrpSpPr>
          <p:grpSpPr>
            <a:xfrm>
              <a:off x="9791131" y="1213710"/>
              <a:ext cx="556538" cy="556683"/>
              <a:chOff x="9791131" y="1213710"/>
              <a:chExt cx="556538" cy="556683"/>
            </a:xfrm>
          </p:grpSpPr>
          <p:sp>
            <p:nvSpPr>
              <p:cNvPr id="115" name="Teardrop 16"/>
              <p:cNvSpPr/>
              <p:nvPr/>
            </p:nvSpPr>
            <p:spPr bwMode="auto">
              <a:xfrm rot="8100000">
                <a:off x="9791131" y="1213710"/>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6" name="Freeform 429"/>
              <p:cNvSpPr>
                <a:spLocks noChangeArrowheads="1"/>
              </p:cNvSpPr>
              <p:nvPr/>
            </p:nvSpPr>
            <p:spPr bwMode="auto">
              <a:xfrm>
                <a:off x="9939294" y="1338938"/>
                <a:ext cx="302126" cy="300039"/>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5" name="TextBox 13"/>
            <p:cNvSpPr txBox="1">
              <a:spLocks noChangeArrowheads="1"/>
            </p:cNvSpPr>
            <p:nvPr/>
          </p:nvSpPr>
          <p:spPr bwMode="auto">
            <a:xfrm>
              <a:off x="8823132" y="2051710"/>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55"/>
          <p:cNvGrpSpPr/>
          <p:nvPr/>
        </p:nvGrpSpPr>
        <p:grpSpPr>
          <a:xfrm>
            <a:off x="8823132" y="3015797"/>
            <a:ext cx="2534450" cy="1729567"/>
            <a:chOff x="8823132" y="3015797"/>
            <a:chExt cx="2534450" cy="1729567"/>
          </a:xfrm>
        </p:grpSpPr>
        <p:grpSp>
          <p:nvGrpSpPr>
            <p:cNvPr id="50" name="组合 49"/>
            <p:cNvGrpSpPr/>
            <p:nvPr/>
          </p:nvGrpSpPr>
          <p:grpSpPr>
            <a:xfrm>
              <a:off x="9791131" y="3015797"/>
              <a:ext cx="556538" cy="556683"/>
              <a:chOff x="9791131" y="3015797"/>
              <a:chExt cx="556538" cy="556683"/>
            </a:xfrm>
          </p:grpSpPr>
          <p:sp>
            <p:nvSpPr>
              <p:cNvPr id="127" name="Teardrop 18"/>
              <p:cNvSpPr/>
              <p:nvPr/>
            </p:nvSpPr>
            <p:spPr bwMode="auto">
              <a:xfrm rot="8100000">
                <a:off x="9791131" y="3015797"/>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Freeform 298"/>
              <p:cNvSpPr>
                <a:spLocks noChangeArrowheads="1"/>
              </p:cNvSpPr>
              <p:nvPr/>
            </p:nvSpPr>
            <p:spPr bwMode="auto">
              <a:xfrm>
                <a:off x="9895029" y="3127597"/>
                <a:ext cx="345922" cy="34601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6" name="TextBox 13"/>
            <p:cNvSpPr txBox="1">
              <a:spLocks noChangeArrowheads="1"/>
            </p:cNvSpPr>
            <p:nvPr/>
          </p:nvSpPr>
          <p:spPr bwMode="auto">
            <a:xfrm>
              <a:off x="8823132" y="3883590"/>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56"/>
          <p:cNvGrpSpPr/>
          <p:nvPr/>
        </p:nvGrpSpPr>
        <p:grpSpPr>
          <a:xfrm>
            <a:off x="8823132" y="4886828"/>
            <a:ext cx="2534450" cy="1724950"/>
            <a:chOff x="8823132" y="4886828"/>
            <a:chExt cx="2534450" cy="1724950"/>
          </a:xfrm>
        </p:grpSpPr>
        <p:grpSp>
          <p:nvGrpSpPr>
            <p:cNvPr id="51" name="组合 50"/>
            <p:cNvGrpSpPr/>
            <p:nvPr/>
          </p:nvGrpSpPr>
          <p:grpSpPr>
            <a:xfrm>
              <a:off x="9791131" y="4886828"/>
              <a:ext cx="556538" cy="556683"/>
              <a:chOff x="9791131" y="4886828"/>
              <a:chExt cx="556538" cy="556683"/>
            </a:xfrm>
          </p:grpSpPr>
          <p:sp>
            <p:nvSpPr>
              <p:cNvPr id="129" name="Teardrop 20"/>
              <p:cNvSpPr/>
              <p:nvPr/>
            </p:nvSpPr>
            <p:spPr bwMode="auto">
              <a:xfrm rot="8100000">
                <a:off x="9791131" y="4886828"/>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Freeform 576"/>
              <p:cNvSpPr>
                <a:spLocks noChangeArrowheads="1"/>
              </p:cNvSpPr>
              <p:nvPr/>
            </p:nvSpPr>
            <p:spPr bwMode="auto">
              <a:xfrm>
                <a:off x="9913532" y="5014127"/>
                <a:ext cx="321173" cy="321257"/>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7" name="TextBox 13"/>
            <p:cNvSpPr txBox="1">
              <a:spLocks noChangeArrowheads="1"/>
            </p:cNvSpPr>
            <p:nvPr/>
          </p:nvSpPr>
          <p:spPr bwMode="auto">
            <a:xfrm>
              <a:off x="8823132" y="5750004"/>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grpId="0" nodeType="afterEffect">
                                  <p:stCondLst>
                                    <p:cond delay="0"/>
                                  </p:stCondLst>
                                  <p:childTnLst>
                                    <p:set>
                                      <p:cBhvr>
                                        <p:cTn id="18" dur="1" fill="hold">
                                          <p:stCondLst>
                                            <p:cond delay="0"/>
                                          </p:stCondLst>
                                        </p:cTn>
                                        <p:tgtEl>
                                          <p:spTgt spid="137"/>
                                        </p:tgtEl>
                                        <p:attrNameLst>
                                          <p:attrName>style.visibility</p:attrName>
                                        </p:attrNameLst>
                                      </p:cBhvr>
                                      <p:to>
                                        <p:strVal val="visible"/>
                                      </p:to>
                                    </p:set>
                                    <p:anim calcmode="lin" valueType="num">
                                      <p:cBhvr>
                                        <p:cTn id="19" dur="500" fill="hold"/>
                                        <p:tgtEl>
                                          <p:spTgt spid="137"/>
                                        </p:tgtEl>
                                        <p:attrNameLst>
                                          <p:attrName>ppt_w</p:attrName>
                                        </p:attrNameLst>
                                      </p:cBhvr>
                                      <p:tavLst>
                                        <p:tav tm="0">
                                          <p:val>
                                            <p:fltVal val="0"/>
                                          </p:val>
                                        </p:tav>
                                        <p:tav tm="100000">
                                          <p:val>
                                            <p:strVal val="#ppt_w"/>
                                          </p:val>
                                        </p:tav>
                                      </p:tavLst>
                                    </p:anim>
                                    <p:anim calcmode="lin" valueType="num">
                                      <p:cBhvr>
                                        <p:cTn id="20" dur="500" fill="hold"/>
                                        <p:tgtEl>
                                          <p:spTgt spid="137"/>
                                        </p:tgtEl>
                                        <p:attrNameLst>
                                          <p:attrName>ppt_h</p:attrName>
                                        </p:attrNameLst>
                                      </p:cBhvr>
                                      <p:tavLst>
                                        <p:tav tm="0">
                                          <p:val>
                                            <p:fltVal val="0"/>
                                          </p:val>
                                        </p:tav>
                                        <p:tav tm="100000">
                                          <p:val>
                                            <p:strVal val="#ppt_h"/>
                                          </p:val>
                                        </p:tav>
                                      </p:tavLst>
                                    </p:anim>
                                    <p:anim calcmode="lin" valueType="num">
                                      <p:cBhvr>
                                        <p:cTn id="21" dur="500" fill="hold"/>
                                        <p:tgtEl>
                                          <p:spTgt spid="137"/>
                                        </p:tgtEl>
                                        <p:attrNameLst>
                                          <p:attrName>ppt_x</p:attrName>
                                        </p:attrNameLst>
                                      </p:cBhvr>
                                      <p:tavLst>
                                        <p:tav tm="0">
                                          <p:val>
                                            <p:fltVal val="0.5"/>
                                          </p:val>
                                        </p:tav>
                                        <p:tav tm="100000">
                                          <p:val>
                                            <p:strVal val="#ppt_x"/>
                                          </p:val>
                                        </p:tav>
                                      </p:tavLst>
                                    </p:anim>
                                    <p:anim calcmode="lin" valueType="num">
                                      <p:cBhvr>
                                        <p:cTn id="22" dur="500" fill="hold"/>
                                        <p:tgtEl>
                                          <p:spTgt spid="13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250"/>
                                  </p:stCondLst>
                                  <p:childTnLst>
                                    <p:set>
                                      <p:cBhvr>
                                        <p:cTn id="24" dur="1" fill="hold">
                                          <p:stCondLst>
                                            <p:cond delay="0"/>
                                          </p:stCondLst>
                                        </p:cTn>
                                        <p:tgtEl>
                                          <p:spTgt spid="136"/>
                                        </p:tgtEl>
                                        <p:attrNameLst>
                                          <p:attrName>style.visibility</p:attrName>
                                        </p:attrNameLst>
                                      </p:cBhvr>
                                      <p:to>
                                        <p:strVal val="visible"/>
                                      </p:to>
                                    </p:set>
                                    <p:anim calcmode="lin" valueType="num">
                                      <p:cBhvr>
                                        <p:cTn id="25" dur="500" fill="hold"/>
                                        <p:tgtEl>
                                          <p:spTgt spid="136"/>
                                        </p:tgtEl>
                                        <p:attrNameLst>
                                          <p:attrName>ppt_w</p:attrName>
                                        </p:attrNameLst>
                                      </p:cBhvr>
                                      <p:tavLst>
                                        <p:tav tm="0">
                                          <p:val>
                                            <p:fltVal val="0"/>
                                          </p:val>
                                        </p:tav>
                                        <p:tav tm="100000">
                                          <p:val>
                                            <p:strVal val="#ppt_w"/>
                                          </p:val>
                                        </p:tav>
                                      </p:tavLst>
                                    </p:anim>
                                    <p:anim calcmode="lin" valueType="num">
                                      <p:cBhvr>
                                        <p:cTn id="26" dur="500" fill="hold"/>
                                        <p:tgtEl>
                                          <p:spTgt spid="136"/>
                                        </p:tgtEl>
                                        <p:attrNameLst>
                                          <p:attrName>ppt_h</p:attrName>
                                        </p:attrNameLst>
                                      </p:cBhvr>
                                      <p:tavLst>
                                        <p:tav tm="0">
                                          <p:val>
                                            <p:fltVal val="0"/>
                                          </p:val>
                                        </p:tav>
                                        <p:tav tm="100000">
                                          <p:val>
                                            <p:strVal val="#ppt_h"/>
                                          </p:val>
                                        </p:tav>
                                      </p:tavLst>
                                    </p:anim>
                                    <p:anim calcmode="lin" valueType="num">
                                      <p:cBhvr>
                                        <p:cTn id="27" dur="500" fill="hold"/>
                                        <p:tgtEl>
                                          <p:spTgt spid="136"/>
                                        </p:tgtEl>
                                        <p:attrNameLst>
                                          <p:attrName>ppt_x</p:attrName>
                                        </p:attrNameLst>
                                      </p:cBhvr>
                                      <p:tavLst>
                                        <p:tav tm="0">
                                          <p:val>
                                            <p:fltVal val="0.5"/>
                                          </p:val>
                                        </p:tav>
                                        <p:tav tm="100000">
                                          <p:val>
                                            <p:strVal val="#ppt_x"/>
                                          </p:val>
                                        </p:tav>
                                      </p:tavLst>
                                    </p:anim>
                                    <p:anim calcmode="lin" valueType="num">
                                      <p:cBhvr>
                                        <p:cTn id="28" dur="500" fill="hold"/>
                                        <p:tgtEl>
                                          <p:spTgt spid="136"/>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500"/>
                                  </p:stCondLst>
                                  <p:childTnLst>
                                    <p:set>
                                      <p:cBhvr>
                                        <p:cTn id="30" dur="1" fill="hold">
                                          <p:stCondLst>
                                            <p:cond delay="0"/>
                                          </p:stCondLst>
                                        </p:cTn>
                                        <p:tgtEl>
                                          <p:spTgt spid="135"/>
                                        </p:tgtEl>
                                        <p:attrNameLst>
                                          <p:attrName>style.visibility</p:attrName>
                                        </p:attrNameLst>
                                      </p:cBhvr>
                                      <p:to>
                                        <p:strVal val="visible"/>
                                      </p:to>
                                    </p:set>
                                    <p:anim calcmode="lin" valueType="num">
                                      <p:cBhvr>
                                        <p:cTn id="31" dur="500" fill="hold"/>
                                        <p:tgtEl>
                                          <p:spTgt spid="135"/>
                                        </p:tgtEl>
                                        <p:attrNameLst>
                                          <p:attrName>ppt_w</p:attrName>
                                        </p:attrNameLst>
                                      </p:cBhvr>
                                      <p:tavLst>
                                        <p:tav tm="0">
                                          <p:val>
                                            <p:fltVal val="0"/>
                                          </p:val>
                                        </p:tav>
                                        <p:tav tm="100000">
                                          <p:val>
                                            <p:strVal val="#ppt_w"/>
                                          </p:val>
                                        </p:tav>
                                      </p:tavLst>
                                    </p:anim>
                                    <p:anim calcmode="lin" valueType="num">
                                      <p:cBhvr>
                                        <p:cTn id="32" dur="500" fill="hold"/>
                                        <p:tgtEl>
                                          <p:spTgt spid="135"/>
                                        </p:tgtEl>
                                        <p:attrNameLst>
                                          <p:attrName>ppt_h</p:attrName>
                                        </p:attrNameLst>
                                      </p:cBhvr>
                                      <p:tavLst>
                                        <p:tav tm="0">
                                          <p:val>
                                            <p:fltVal val="0"/>
                                          </p:val>
                                        </p:tav>
                                        <p:tav tm="100000">
                                          <p:val>
                                            <p:strVal val="#ppt_h"/>
                                          </p:val>
                                        </p:tav>
                                      </p:tavLst>
                                    </p:anim>
                                    <p:anim calcmode="lin" valueType="num">
                                      <p:cBhvr>
                                        <p:cTn id="33" dur="500" fill="hold"/>
                                        <p:tgtEl>
                                          <p:spTgt spid="135"/>
                                        </p:tgtEl>
                                        <p:attrNameLst>
                                          <p:attrName>ppt_x</p:attrName>
                                        </p:attrNameLst>
                                      </p:cBhvr>
                                      <p:tavLst>
                                        <p:tav tm="0">
                                          <p:val>
                                            <p:fltVal val="0.5"/>
                                          </p:val>
                                        </p:tav>
                                        <p:tav tm="100000">
                                          <p:val>
                                            <p:strVal val="#ppt_x"/>
                                          </p:val>
                                        </p:tav>
                                      </p:tavLst>
                                    </p:anim>
                                    <p:anim calcmode="lin" valueType="num">
                                      <p:cBhvr>
                                        <p:cTn id="34" dur="500" fill="hold"/>
                                        <p:tgtEl>
                                          <p:spTgt spid="135"/>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750"/>
                                  </p:stCondLst>
                                  <p:childTnLst>
                                    <p:set>
                                      <p:cBhvr>
                                        <p:cTn id="36" dur="1" fill="hold">
                                          <p:stCondLst>
                                            <p:cond delay="0"/>
                                          </p:stCondLst>
                                        </p:cTn>
                                        <p:tgtEl>
                                          <p:spTgt spid="134"/>
                                        </p:tgtEl>
                                        <p:attrNameLst>
                                          <p:attrName>style.visibility</p:attrName>
                                        </p:attrNameLst>
                                      </p:cBhvr>
                                      <p:to>
                                        <p:strVal val="visible"/>
                                      </p:to>
                                    </p:set>
                                    <p:anim calcmode="lin" valueType="num">
                                      <p:cBhvr>
                                        <p:cTn id="37" dur="500" fill="hold"/>
                                        <p:tgtEl>
                                          <p:spTgt spid="134"/>
                                        </p:tgtEl>
                                        <p:attrNameLst>
                                          <p:attrName>ppt_w</p:attrName>
                                        </p:attrNameLst>
                                      </p:cBhvr>
                                      <p:tavLst>
                                        <p:tav tm="0">
                                          <p:val>
                                            <p:fltVal val="0"/>
                                          </p:val>
                                        </p:tav>
                                        <p:tav tm="100000">
                                          <p:val>
                                            <p:strVal val="#ppt_w"/>
                                          </p:val>
                                        </p:tav>
                                      </p:tavLst>
                                    </p:anim>
                                    <p:anim calcmode="lin" valueType="num">
                                      <p:cBhvr>
                                        <p:cTn id="38" dur="500" fill="hold"/>
                                        <p:tgtEl>
                                          <p:spTgt spid="134"/>
                                        </p:tgtEl>
                                        <p:attrNameLst>
                                          <p:attrName>ppt_h</p:attrName>
                                        </p:attrNameLst>
                                      </p:cBhvr>
                                      <p:tavLst>
                                        <p:tav tm="0">
                                          <p:val>
                                            <p:fltVal val="0"/>
                                          </p:val>
                                        </p:tav>
                                        <p:tav tm="100000">
                                          <p:val>
                                            <p:strVal val="#ppt_h"/>
                                          </p:val>
                                        </p:tav>
                                      </p:tavLst>
                                    </p:anim>
                                    <p:anim calcmode="lin" valueType="num">
                                      <p:cBhvr>
                                        <p:cTn id="39" dur="500" fill="hold"/>
                                        <p:tgtEl>
                                          <p:spTgt spid="134"/>
                                        </p:tgtEl>
                                        <p:attrNameLst>
                                          <p:attrName>ppt_x</p:attrName>
                                        </p:attrNameLst>
                                      </p:cBhvr>
                                      <p:tavLst>
                                        <p:tav tm="0">
                                          <p:val>
                                            <p:fltVal val="0.5"/>
                                          </p:val>
                                        </p:tav>
                                        <p:tav tm="100000">
                                          <p:val>
                                            <p:strVal val="#ppt_x"/>
                                          </p:val>
                                        </p:tav>
                                      </p:tavLst>
                                    </p:anim>
                                    <p:anim calcmode="lin" valueType="num">
                                      <p:cBhvr>
                                        <p:cTn id="40" dur="500" fill="hold"/>
                                        <p:tgtEl>
                                          <p:spTgt spid="134"/>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1000"/>
                                  </p:stCondLst>
                                  <p:childTnLst>
                                    <p:set>
                                      <p:cBhvr>
                                        <p:cTn id="42" dur="1" fill="hold">
                                          <p:stCondLst>
                                            <p:cond delay="0"/>
                                          </p:stCondLst>
                                        </p:cTn>
                                        <p:tgtEl>
                                          <p:spTgt spid="133"/>
                                        </p:tgtEl>
                                        <p:attrNameLst>
                                          <p:attrName>style.visibility</p:attrName>
                                        </p:attrNameLst>
                                      </p:cBhvr>
                                      <p:to>
                                        <p:strVal val="visible"/>
                                      </p:to>
                                    </p:set>
                                    <p:anim calcmode="lin" valueType="num">
                                      <p:cBhvr>
                                        <p:cTn id="43" dur="500" fill="hold"/>
                                        <p:tgtEl>
                                          <p:spTgt spid="133"/>
                                        </p:tgtEl>
                                        <p:attrNameLst>
                                          <p:attrName>ppt_w</p:attrName>
                                        </p:attrNameLst>
                                      </p:cBhvr>
                                      <p:tavLst>
                                        <p:tav tm="0">
                                          <p:val>
                                            <p:fltVal val="0"/>
                                          </p:val>
                                        </p:tav>
                                        <p:tav tm="100000">
                                          <p:val>
                                            <p:strVal val="#ppt_w"/>
                                          </p:val>
                                        </p:tav>
                                      </p:tavLst>
                                    </p:anim>
                                    <p:anim calcmode="lin" valueType="num">
                                      <p:cBhvr>
                                        <p:cTn id="44" dur="500" fill="hold"/>
                                        <p:tgtEl>
                                          <p:spTgt spid="133"/>
                                        </p:tgtEl>
                                        <p:attrNameLst>
                                          <p:attrName>ppt_h</p:attrName>
                                        </p:attrNameLst>
                                      </p:cBhvr>
                                      <p:tavLst>
                                        <p:tav tm="0">
                                          <p:val>
                                            <p:fltVal val="0"/>
                                          </p:val>
                                        </p:tav>
                                        <p:tav tm="100000">
                                          <p:val>
                                            <p:strVal val="#ppt_h"/>
                                          </p:val>
                                        </p:tav>
                                      </p:tavLst>
                                    </p:anim>
                                    <p:anim calcmode="lin" valueType="num">
                                      <p:cBhvr>
                                        <p:cTn id="45" dur="500" fill="hold"/>
                                        <p:tgtEl>
                                          <p:spTgt spid="133"/>
                                        </p:tgtEl>
                                        <p:attrNameLst>
                                          <p:attrName>ppt_x</p:attrName>
                                        </p:attrNameLst>
                                      </p:cBhvr>
                                      <p:tavLst>
                                        <p:tav tm="0">
                                          <p:val>
                                            <p:fltVal val="0.5"/>
                                          </p:val>
                                        </p:tav>
                                        <p:tav tm="100000">
                                          <p:val>
                                            <p:strVal val="#ppt_x"/>
                                          </p:val>
                                        </p:tav>
                                      </p:tavLst>
                                    </p:anim>
                                    <p:anim calcmode="lin" valueType="num">
                                      <p:cBhvr>
                                        <p:cTn id="46" dur="500" fill="hold"/>
                                        <p:tgtEl>
                                          <p:spTgt spid="133"/>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1250"/>
                                  </p:stCondLst>
                                  <p:childTnLst>
                                    <p:set>
                                      <p:cBhvr>
                                        <p:cTn id="48" dur="1" fill="hold">
                                          <p:stCondLst>
                                            <p:cond delay="0"/>
                                          </p:stCondLst>
                                        </p:cTn>
                                        <p:tgtEl>
                                          <p:spTgt spid="132"/>
                                        </p:tgtEl>
                                        <p:attrNameLst>
                                          <p:attrName>style.visibility</p:attrName>
                                        </p:attrNameLst>
                                      </p:cBhvr>
                                      <p:to>
                                        <p:strVal val="visible"/>
                                      </p:to>
                                    </p:set>
                                    <p:anim calcmode="lin" valueType="num">
                                      <p:cBhvr>
                                        <p:cTn id="49" dur="500" fill="hold"/>
                                        <p:tgtEl>
                                          <p:spTgt spid="132"/>
                                        </p:tgtEl>
                                        <p:attrNameLst>
                                          <p:attrName>ppt_w</p:attrName>
                                        </p:attrNameLst>
                                      </p:cBhvr>
                                      <p:tavLst>
                                        <p:tav tm="0">
                                          <p:val>
                                            <p:fltVal val="0"/>
                                          </p:val>
                                        </p:tav>
                                        <p:tav tm="100000">
                                          <p:val>
                                            <p:strVal val="#ppt_w"/>
                                          </p:val>
                                        </p:tav>
                                      </p:tavLst>
                                    </p:anim>
                                    <p:anim calcmode="lin" valueType="num">
                                      <p:cBhvr>
                                        <p:cTn id="50" dur="500" fill="hold"/>
                                        <p:tgtEl>
                                          <p:spTgt spid="132"/>
                                        </p:tgtEl>
                                        <p:attrNameLst>
                                          <p:attrName>ppt_h</p:attrName>
                                        </p:attrNameLst>
                                      </p:cBhvr>
                                      <p:tavLst>
                                        <p:tav tm="0">
                                          <p:val>
                                            <p:fltVal val="0"/>
                                          </p:val>
                                        </p:tav>
                                        <p:tav tm="100000">
                                          <p:val>
                                            <p:strVal val="#ppt_h"/>
                                          </p:val>
                                        </p:tav>
                                      </p:tavLst>
                                    </p:anim>
                                    <p:anim calcmode="lin" valueType="num">
                                      <p:cBhvr>
                                        <p:cTn id="51" dur="500" fill="hold"/>
                                        <p:tgtEl>
                                          <p:spTgt spid="132"/>
                                        </p:tgtEl>
                                        <p:attrNameLst>
                                          <p:attrName>ppt_x</p:attrName>
                                        </p:attrNameLst>
                                      </p:cBhvr>
                                      <p:tavLst>
                                        <p:tav tm="0">
                                          <p:val>
                                            <p:fltVal val="0.5"/>
                                          </p:val>
                                        </p:tav>
                                        <p:tav tm="100000">
                                          <p:val>
                                            <p:strVal val="#ppt_x"/>
                                          </p:val>
                                        </p:tav>
                                      </p:tavLst>
                                    </p:anim>
                                    <p:anim calcmode="lin" valueType="num">
                                      <p:cBhvr>
                                        <p:cTn id="52" dur="500" fill="hold"/>
                                        <p:tgtEl>
                                          <p:spTgt spid="132"/>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1500"/>
                                  </p:stCondLst>
                                  <p:childTnLst>
                                    <p:set>
                                      <p:cBhvr>
                                        <p:cTn id="54" dur="1" fill="hold">
                                          <p:stCondLst>
                                            <p:cond delay="0"/>
                                          </p:stCondLst>
                                        </p:cTn>
                                        <p:tgtEl>
                                          <p:spTgt spid="131"/>
                                        </p:tgtEl>
                                        <p:attrNameLst>
                                          <p:attrName>style.visibility</p:attrName>
                                        </p:attrNameLst>
                                      </p:cBhvr>
                                      <p:to>
                                        <p:strVal val="visible"/>
                                      </p:to>
                                    </p:set>
                                    <p:anim calcmode="lin" valueType="num">
                                      <p:cBhvr>
                                        <p:cTn id="55" dur="500" fill="hold"/>
                                        <p:tgtEl>
                                          <p:spTgt spid="131"/>
                                        </p:tgtEl>
                                        <p:attrNameLst>
                                          <p:attrName>ppt_w</p:attrName>
                                        </p:attrNameLst>
                                      </p:cBhvr>
                                      <p:tavLst>
                                        <p:tav tm="0">
                                          <p:val>
                                            <p:fltVal val="0"/>
                                          </p:val>
                                        </p:tav>
                                        <p:tav tm="100000">
                                          <p:val>
                                            <p:strVal val="#ppt_w"/>
                                          </p:val>
                                        </p:tav>
                                      </p:tavLst>
                                    </p:anim>
                                    <p:anim calcmode="lin" valueType="num">
                                      <p:cBhvr>
                                        <p:cTn id="56" dur="500" fill="hold"/>
                                        <p:tgtEl>
                                          <p:spTgt spid="131"/>
                                        </p:tgtEl>
                                        <p:attrNameLst>
                                          <p:attrName>ppt_h</p:attrName>
                                        </p:attrNameLst>
                                      </p:cBhvr>
                                      <p:tavLst>
                                        <p:tav tm="0">
                                          <p:val>
                                            <p:fltVal val="0"/>
                                          </p:val>
                                        </p:tav>
                                        <p:tav tm="100000">
                                          <p:val>
                                            <p:strVal val="#ppt_h"/>
                                          </p:val>
                                        </p:tav>
                                      </p:tavLst>
                                    </p:anim>
                                    <p:anim calcmode="lin" valueType="num">
                                      <p:cBhvr>
                                        <p:cTn id="57" dur="500" fill="hold"/>
                                        <p:tgtEl>
                                          <p:spTgt spid="131"/>
                                        </p:tgtEl>
                                        <p:attrNameLst>
                                          <p:attrName>ppt_x</p:attrName>
                                        </p:attrNameLst>
                                      </p:cBhvr>
                                      <p:tavLst>
                                        <p:tav tm="0">
                                          <p:val>
                                            <p:fltVal val="0.5"/>
                                          </p:val>
                                        </p:tav>
                                        <p:tav tm="100000">
                                          <p:val>
                                            <p:strVal val="#ppt_x"/>
                                          </p:val>
                                        </p:tav>
                                      </p:tavLst>
                                    </p:anim>
                                    <p:anim calcmode="lin" valueType="num">
                                      <p:cBhvr>
                                        <p:cTn id="58" dur="500" fill="hold"/>
                                        <p:tgtEl>
                                          <p:spTgt spid="131"/>
                                        </p:tgtEl>
                                        <p:attrNameLst>
                                          <p:attrName>ppt_y</p:attrName>
                                        </p:attrNameLst>
                                      </p:cBhvr>
                                      <p:tavLst>
                                        <p:tav tm="0">
                                          <p:val>
                                            <p:fltVal val="0.5"/>
                                          </p:val>
                                        </p:tav>
                                        <p:tav tm="100000">
                                          <p:val>
                                            <p:strVal val="#ppt_y"/>
                                          </p:val>
                                        </p:tav>
                                      </p:tavLst>
                                    </p:anim>
                                  </p:childTnLst>
                                </p:cTn>
                              </p:par>
                            </p:childTnLst>
                          </p:cTn>
                        </p:par>
                        <p:par>
                          <p:cTn id="59" fill="hold">
                            <p:stCondLst>
                              <p:cond delay="1950"/>
                            </p:stCondLst>
                            <p:childTnLst>
                              <p:par>
                                <p:cTn id="60" presetID="10" presetClass="entr" presetSubtype="0" fill="hold" nodeType="afterEffect">
                                  <p:stCondLst>
                                    <p:cond delay="0"/>
                                  </p:stCondLst>
                                  <p:childTnLst>
                                    <p:set>
                                      <p:cBhvr>
                                        <p:cTn id="61" dur="1" fill="hold">
                                          <p:stCondLst>
                                            <p:cond delay="0"/>
                                          </p:stCondLst>
                                        </p:cTn>
                                        <p:tgtEl>
                                          <p:spTgt spid="141"/>
                                        </p:tgtEl>
                                        <p:attrNameLst>
                                          <p:attrName>style.visibility</p:attrName>
                                        </p:attrNameLst>
                                      </p:cBhvr>
                                      <p:to>
                                        <p:strVal val="visible"/>
                                      </p:to>
                                    </p:set>
                                    <p:animEffect transition="in" filter="fade">
                                      <p:cBhvr>
                                        <p:cTn id="62" dur="500"/>
                                        <p:tgtEl>
                                          <p:spTgt spid="14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7"/>
                                        </p:tgtEl>
                                        <p:attrNameLst>
                                          <p:attrName>style.visibility</p:attrName>
                                        </p:attrNameLst>
                                      </p:cBhvr>
                                      <p:to>
                                        <p:strVal val="visible"/>
                                      </p:to>
                                    </p:set>
                                    <p:animEffect transition="in" filter="fade">
                                      <p:cBhvr>
                                        <p:cTn id="65" dur="500"/>
                                        <p:tgtEl>
                                          <p:spTgt spid="14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8"/>
                                        </p:tgtEl>
                                        <p:attrNameLst>
                                          <p:attrName>style.visibility</p:attrName>
                                        </p:attrNameLst>
                                      </p:cBhvr>
                                      <p:to>
                                        <p:strVal val="visible"/>
                                      </p:to>
                                    </p:set>
                                    <p:animEffect transition="in" filter="fade">
                                      <p:cBhvr>
                                        <p:cTn id="68" dur="500"/>
                                        <p:tgtEl>
                                          <p:spTgt spid="14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9"/>
                                        </p:tgtEl>
                                        <p:attrNameLst>
                                          <p:attrName>style.visibility</p:attrName>
                                        </p:attrNameLst>
                                      </p:cBhvr>
                                      <p:to>
                                        <p:strVal val="visible"/>
                                      </p:to>
                                    </p:set>
                                    <p:animEffect transition="in" filter="fade">
                                      <p:cBhvr>
                                        <p:cTn id="71" dur="500"/>
                                        <p:tgtEl>
                                          <p:spTgt spid="14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6"/>
                                        </p:tgtEl>
                                        <p:attrNameLst>
                                          <p:attrName>style.visibility</p:attrName>
                                        </p:attrNameLst>
                                      </p:cBhvr>
                                      <p:to>
                                        <p:strVal val="visible"/>
                                      </p:to>
                                    </p:set>
                                    <p:animEffect transition="in" filter="fade">
                                      <p:cBhvr>
                                        <p:cTn id="74" dur="500"/>
                                        <p:tgtEl>
                                          <p:spTgt spid="1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0"/>
                                        </p:tgtEl>
                                        <p:attrNameLst>
                                          <p:attrName>style.visibility</p:attrName>
                                        </p:attrNameLst>
                                      </p:cBhvr>
                                      <p:to>
                                        <p:strVal val="visible"/>
                                      </p:to>
                                    </p:set>
                                    <p:animEffect transition="in" filter="fade">
                                      <p:cBhvr>
                                        <p:cTn id="77" dur="500"/>
                                        <p:tgtEl>
                                          <p:spTgt spid="150"/>
                                        </p:tgtEl>
                                      </p:cBhvr>
                                    </p:animEffect>
                                  </p:childTnLst>
                                </p:cTn>
                              </p:par>
                              <p:par>
                                <p:cTn id="78" presetID="10" presetClass="entr" presetSubtype="0" fill="hold" nodeType="withEffect">
                                  <p:stCondLst>
                                    <p:cond delay="0"/>
                                  </p:stCondLst>
                                  <p:childTnLst>
                                    <p:set>
                                      <p:cBhvr>
                                        <p:cTn id="79" dur="1" fill="hold">
                                          <p:stCondLst>
                                            <p:cond delay="0"/>
                                          </p:stCondLst>
                                        </p:cTn>
                                        <p:tgtEl>
                                          <p:spTgt spid="138"/>
                                        </p:tgtEl>
                                        <p:attrNameLst>
                                          <p:attrName>style.visibility</p:attrName>
                                        </p:attrNameLst>
                                      </p:cBhvr>
                                      <p:to>
                                        <p:strVal val="visible"/>
                                      </p:to>
                                    </p:set>
                                    <p:animEffect transition="in" filter="fade">
                                      <p:cBhvr>
                                        <p:cTn id="80" dur="500"/>
                                        <p:tgtEl>
                                          <p:spTgt spid="138"/>
                                        </p:tgtEl>
                                      </p:cBhvr>
                                    </p:animEffect>
                                  </p:childTnLst>
                                </p:cTn>
                              </p:par>
                            </p:childTnLst>
                          </p:cTn>
                        </p:par>
                        <p:par>
                          <p:cTn id="81" fill="hold">
                            <p:stCondLst>
                              <p:cond delay="2450"/>
                            </p:stCondLst>
                            <p:childTnLst>
                              <p:par>
                                <p:cTn id="82" presetID="53" presetClass="entr" presetSubtype="16"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p:cTn id="84" dur="750" fill="hold"/>
                                        <p:tgtEl>
                                          <p:spTgt spid="52"/>
                                        </p:tgtEl>
                                        <p:attrNameLst>
                                          <p:attrName>ppt_w</p:attrName>
                                        </p:attrNameLst>
                                      </p:cBhvr>
                                      <p:tavLst>
                                        <p:tav tm="0">
                                          <p:val>
                                            <p:fltVal val="0"/>
                                          </p:val>
                                        </p:tav>
                                        <p:tav tm="100000">
                                          <p:val>
                                            <p:strVal val="#ppt_w"/>
                                          </p:val>
                                        </p:tav>
                                      </p:tavLst>
                                    </p:anim>
                                    <p:anim calcmode="lin" valueType="num">
                                      <p:cBhvr>
                                        <p:cTn id="85" dur="750" fill="hold"/>
                                        <p:tgtEl>
                                          <p:spTgt spid="52"/>
                                        </p:tgtEl>
                                        <p:attrNameLst>
                                          <p:attrName>ppt_h</p:attrName>
                                        </p:attrNameLst>
                                      </p:cBhvr>
                                      <p:tavLst>
                                        <p:tav tm="0">
                                          <p:val>
                                            <p:fltVal val="0"/>
                                          </p:val>
                                        </p:tav>
                                        <p:tav tm="100000">
                                          <p:val>
                                            <p:strVal val="#ppt_h"/>
                                          </p:val>
                                        </p:tav>
                                      </p:tavLst>
                                    </p:anim>
                                    <p:animEffect transition="in" filter="fade">
                                      <p:cBhvr>
                                        <p:cTn id="86" dur="750"/>
                                        <p:tgtEl>
                                          <p:spTgt spid="52"/>
                                        </p:tgtEl>
                                      </p:cBhvr>
                                    </p:animEffect>
                                  </p:childTnLst>
                                </p:cTn>
                              </p:par>
                            </p:childTnLst>
                          </p:cTn>
                        </p:par>
                        <p:par>
                          <p:cTn id="87" fill="hold">
                            <p:stCondLst>
                              <p:cond delay="345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750" fill="hold"/>
                                        <p:tgtEl>
                                          <p:spTgt spid="55"/>
                                        </p:tgtEl>
                                        <p:attrNameLst>
                                          <p:attrName>ppt_w</p:attrName>
                                        </p:attrNameLst>
                                      </p:cBhvr>
                                      <p:tavLst>
                                        <p:tav tm="0">
                                          <p:val>
                                            <p:fltVal val="0"/>
                                          </p:val>
                                        </p:tav>
                                        <p:tav tm="100000">
                                          <p:val>
                                            <p:strVal val="#ppt_w"/>
                                          </p:val>
                                        </p:tav>
                                      </p:tavLst>
                                    </p:anim>
                                    <p:anim calcmode="lin" valueType="num">
                                      <p:cBhvr>
                                        <p:cTn id="91" dur="750" fill="hold"/>
                                        <p:tgtEl>
                                          <p:spTgt spid="55"/>
                                        </p:tgtEl>
                                        <p:attrNameLst>
                                          <p:attrName>ppt_h</p:attrName>
                                        </p:attrNameLst>
                                      </p:cBhvr>
                                      <p:tavLst>
                                        <p:tav tm="0">
                                          <p:val>
                                            <p:fltVal val="0"/>
                                          </p:val>
                                        </p:tav>
                                        <p:tav tm="100000">
                                          <p:val>
                                            <p:strVal val="#ppt_h"/>
                                          </p:val>
                                        </p:tav>
                                      </p:tavLst>
                                    </p:anim>
                                    <p:animEffect transition="in" filter="fade">
                                      <p:cBhvr>
                                        <p:cTn id="92" dur="750"/>
                                        <p:tgtEl>
                                          <p:spTgt spid="55"/>
                                        </p:tgtEl>
                                      </p:cBhvr>
                                    </p:animEffect>
                                  </p:childTnLst>
                                </p:cTn>
                              </p:par>
                            </p:childTnLst>
                          </p:cTn>
                        </p:par>
                        <p:par>
                          <p:cTn id="93" fill="hold">
                            <p:stCondLst>
                              <p:cond delay="4450"/>
                            </p:stCondLst>
                            <p:childTnLst>
                              <p:par>
                                <p:cTn id="94" presetID="53" presetClass="entr" presetSubtype="16" fill="hold" nodeType="afterEffect">
                                  <p:stCondLst>
                                    <p:cond delay="0"/>
                                  </p:stCondLst>
                                  <p:childTnLst>
                                    <p:set>
                                      <p:cBhvr>
                                        <p:cTn id="95" dur="1" fill="hold">
                                          <p:stCondLst>
                                            <p:cond delay="0"/>
                                          </p:stCondLst>
                                        </p:cTn>
                                        <p:tgtEl>
                                          <p:spTgt spid="56"/>
                                        </p:tgtEl>
                                        <p:attrNameLst>
                                          <p:attrName>style.visibility</p:attrName>
                                        </p:attrNameLst>
                                      </p:cBhvr>
                                      <p:to>
                                        <p:strVal val="visible"/>
                                      </p:to>
                                    </p:set>
                                    <p:anim calcmode="lin" valueType="num">
                                      <p:cBhvr>
                                        <p:cTn id="96" dur="750" fill="hold"/>
                                        <p:tgtEl>
                                          <p:spTgt spid="56"/>
                                        </p:tgtEl>
                                        <p:attrNameLst>
                                          <p:attrName>ppt_w</p:attrName>
                                        </p:attrNameLst>
                                      </p:cBhvr>
                                      <p:tavLst>
                                        <p:tav tm="0">
                                          <p:val>
                                            <p:fltVal val="0"/>
                                          </p:val>
                                        </p:tav>
                                        <p:tav tm="100000">
                                          <p:val>
                                            <p:strVal val="#ppt_w"/>
                                          </p:val>
                                        </p:tav>
                                      </p:tavLst>
                                    </p:anim>
                                    <p:anim calcmode="lin" valueType="num">
                                      <p:cBhvr>
                                        <p:cTn id="97" dur="750" fill="hold"/>
                                        <p:tgtEl>
                                          <p:spTgt spid="56"/>
                                        </p:tgtEl>
                                        <p:attrNameLst>
                                          <p:attrName>ppt_h</p:attrName>
                                        </p:attrNameLst>
                                      </p:cBhvr>
                                      <p:tavLst>
                                        <p:tav tm="0">
                                          <p:val>
                                            <p:fltVal val="0"/>
                                          </p:val>
                                        </p:tav>
                                        <p:tav tm="100000">
                                          <p:val>
                                            <p:strVal val="#ppt_h"/>
                                          </p:val>
                                        </p:tav>
                                      </p:tavLst>
                                    </p:anim>
                                    <p:animEffect transition="in" filter="fade">
                                      <p:cBhvr>
                                        <p:cTn id="98" dur="750"/>
                                        <p:tgtEl>
                                          <p:spTgt spid="56"/>
                                        </p:tgtEl>
                                      </p:cBhvr>
                                    </p:animEffect>
                                  </p:childTnLst>
                                </p:cTn>
                              </p:par>
                            </p:childTnLst>
                          </p:cTn>
                        </p:par>
                        <p:par>
                          <p:cTn id="99" fill="hold">
                            <p:stCondLst>
                              <p:cond delay="5450"/>
                            </p:stCondLst>
                            <p:childTnLst>
                              <p:par>
                                <p:cTn id="100" presetID="53" presetClass="entr" presetSubtype="16" fill="hold"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750" fill="hold"/>
                                        <p:tgtEl>
                                          <p:spTgt spid="53"/>
                                        </p:tgtEl>
                                        <p:attrNameLst>
                                          <p:attrName>ppt_w</p:attrName>
                                        </p:attrNameLst>
                                      </p:cBhvr>
                                      <p:tavLst>
                                        <p:tav tm="0">
                                          <p:val>
                                            <p:fltVal val="0"/>
                                          </p:val>
                                        </p:tav>
                                        <p:tav tm="100000">
                                          <p:val>
                                            <p:strVal val="#ppt_w"/>
                                          </p:val>
                                        </p:tav>
                                      </p:tavLst>
                                    </p:anim>
                                    <p:anim calcmode="lin" valueType="num">
                                      <p:cBhvr>
                                        <p:cTn id="103" dur="750" fill="hold"/>
                                        <p:tgtEl>
                                          <p:spTgt spid="53"/>
                                        </p:tgtEl>
                                        <p:attrNameLst>
                                          <p:attrName>ppt_h</p:attrName>
                                        </p:attrNameLst>
                                      </p:cBhvr>
                                      <p:tavLst>
                                        <p:tav tm="0">
                                          <p:val>
                                            <p:fltVal val="0"/>
                                          </p:val>
                                        </p:tav>
                                        <p:tav tm="100000">
                                          <p:val>
                                            <p:strVal val="#ppt_h"/>
                                          </p:val>
                                        </p:tav>
                                      </p:tavLst>
                                    </p:anim>
                                    <p:animEffect transition="in" filter="fade">
                                      <p:cBhvr>
                                        <p:cTn id="104" dur="750"/>
                                        <p:tgtEl>
                                          <p:spTgt spid="53"/>
                                        </p:tgtEl>
                                      </p:cBhvr>
                                    </p:animEffect>
                                  </p:childTnLst>
                                </p:cTn>
                              </p:par>
                            </p:childTnLst>
                          </p:cTn>
                        </p:par>
                        <p:par>
                          <p:cTn id="105" fill="hold">
                            <p:stCondLst>
                              <p:cond delay="6450"/>
                            </p:stCondLst>
                            <p:childTnLst>
                              <p:par>
                                <p:cTn id="106" presetID="53" presetClass="entr" presetSubtype="16"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750" fill="hold"/>
                                        <p:tgtEl>
                                          <p:spTgt spid="54"/>
                                        </p:tgtEl>
                                        <p:attrNameLst>
                                          <p:attrName>ppt_w</p:attrName>
                                        </p:attrNameLst>
                                      </p:cBhvr>
                                      <p:tavLst>
                                        <p:tav tm="0">
                                          <p:val>
                                            <p:fltVal val="0"/>
                                          </p:val>
                                        </p:tav>
                                        <p:tav tm="100000">
                                          <p:val>
                                            <p:strVal val="#ppt_w"/>
                                          </p:val>
                                        </p:tav>
                                      </p:tavLst>
                                    </p:anim>
                                    <p:anim calcmode="lin" valueType="num">
                                      <p:cBhvr>
                                        <p:cTn id="109" dur="750" fill="hold"/>
                                        <p:tgtEl>
                                          <p:spTgt spid="54"/>
                                        </p:tgtEl>
                                        <p:attrNameLst>
                                          <p:attrName>ppt_h</p:attrName>
                                        </p:attrNameLst>
                                      </p:cBhvr>
                                      <p:tavLst>
                                        <p:tav tm="0">
                                          <p:val>
                                            <p:fltVal val="0"/>
                                          </p:val>
                                        </p:tav>
                                        <p:tav tm="100000">
                                          <p:val>
                                            <p:strVal val="#ppt_h"/>
                                          </p:val>
                                        </p:tav>
                                      </p:tavLst>
                                    </p:anim>
                                    <p:animEffect transition="in" filter="fade">
                                      <p:cBhvr>
                                        <p:cTn id="110" dur="750"/>
                                        <p:tgtEl>
                                          <p:spTgt spid="54"/>
                                        </p:tgtEl>
                                      </p:cBhvr>
                                    </p:animEffect>
                                  </p:childTnLst>
                                </p:cTn>
                              </p:par>
                            </p:childTnLst>
                          </p:cTn>
                        </p:par>
                        <p:par>
                          <p:cTn id="111" fill="hold">
                            <p:stCondLst>
                              <p:cond delay="7450"/>
                            </p:stCondLst>
                            <p:childTnLst>
                              <p:par>
                                <p:cTn id="112" presetID="53" presetClass="entr" presetSubtype="16"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750" fill="hold"/>
                                        <p:tgtEl>
                                          <p:spTgt spid="57"/>
                                        </p:tgtEl>
                                        <p:attrNameLst>
                                          <p:attrName>ppt_w</p:attrName>
                                        </p:attrNameLst>
                                      </p:cBhvr>
                                      <p:tavLst>
                                        <p:tav tm="0">
                                          <p:val>
                                            <p:fltVal val="0"/>
                                          </p:val>
                                        </p:tav>
                                        <p:tav tm="100000">
                                          <p:val>
                                            <p:strVal val="#ppt_w"/>
                                          </p:val>
                                        </p:tav>
                                      </p:tavLst>
                                    </p:anim>
                                    <p:anim calcmode="lin" valueType="num">
                                      <p:cBhvr>
                                        <p:cTn id="115" dur="750" fill="hold"/>
                                        <p:tgtEl>
                                          <p:spTgt spid="57"/>
                                        </p:tgtEl>
                                        <p:attrNameLst>
                                          <p:attrName>ppt_h</p:attrName>
                                        </p:attrNameLst>
                                      </p:cBhvr>
                                      <p:tavLst>
                                        <p:tav tm="0">
                                          <p:val>
                                            <p:fltVal val="0"/>
                                          </p:val>
                                        </p:tav>
                                        <p:tav tm="100000">
                                          <p:val>
                                            <p:strVal val="#ppt_h"/>
                                          </p:val>
                                        </p:tav>
                                      </p:tavLst>
                                    </p:anim>
                                    <p:animEffect transition="in" filter="fade">
                                      <p:cBhvr>
                                        <p:cTn id="116"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1" grpId="0" animBg="1"/>
      <p:bldP spid="132" grpId="0" animBg="1"/>
      <p:bldP spid="133" grpId="0" animBg="1"/>
      <p:bldP spid="134" grpId="0" animBg="1"/>
      <p:bldP spid="135" grpId="0" animBg="1"/>
      <p:bldP spid="136" grpId="0" animBg="1"/>
      <p:bldP spid="137" grpId="0" animBg="1"/>
      <p:bldP spid="146" grpId="0" animBg="1"/>
      <p:bldP spid="147" grpId="0" animBg="1"/>
      <p:bldP spid="148" grpId="0" animBg="1"/>
      <p:bldP spid="149" grpId="0" animBg="1"/>
      <p:bldP spid="1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5" name="Rectangle 7"/>
          <p:cNvSpPr/>
          <p:nvPr/>
        </p:nvSpPr>
        <p:spPr>
          <a:xfrm>
            <a:off x="0" y="1428736"/>
            <a:ext cx="12192000" cy="4762533"/>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8"/>
          <p:cNvSpPr/>
          <p:nvPr/>
        </p:nvSpPr>
        <p:spPr>
          <a:xfrm>
            <a:off x="0" y="1428736"/>
            <a:ext cx="3809984" cy="476253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3" name="TextBox 35"/>
          <p:cNvSpPr txBox="1"/>
          <p:nvPr/>
        </p:nvSpPr>
        <p:spPr>
          <a:xfrm>
            <a:off x="78133" y="1705033"/>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TextBox 62"/>
          <p:cNvSpPr txBox="1"/>
          <p:nvPr/>
        </p:nvSpPr>
        <p:spPr>
          <a:xfrm>
            <a:off x="198586" y="2350055"/>
            <a:ext cx="3481183" cy="978711"/>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a:t>
            </a:r>
            <a:endParaRPr lang="zh-CN" alt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75" name="TextBox 62"/>
          <p:cNvSpPr txBox="1"/>
          <p:nvPr/>
        </p:nvSpPr>
        <p:spPr>
          <a:xfrm>
            <a:off x="158436" y="3599012"/>
            <a:ext cx="3481183" cy="978711"/>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a:t>
            </a:r>
            <a:endParaRPr lang="zh-CN" alt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76" name="TextBox 62"/>
          <p:cNvSpPr txBox="1"/>
          <p:nvPr/>
        </p:nvSpPr>
        <p:spPr>
          <a:xfrm>
            <a:off x="118286" y="4847969"/>
            <a:ext cx="3481183" cy="978711"/>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a:t>
            </a:r>
            <a:endParaRPr lang="zh-CN" altLang="en-US" sz="1200" dirty="0">
              <a:solidFill>
                <a:schemeClr val="bg1"/>
              </a:solidFill>
              <a:latin typeface="微软雅黑" panose="020B0503020204020204" pitchFamily="34" charset="-122"/>
              <a:ea typeface="微软雅黑" panose="020B0503020204020204" pitchFamily="34" charset="-122"/>
              <a:cs typeface="Lato Light"/>
            </a:endParaRP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8"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500" fill="hold"/>
                                        <p:tgtEl>
                                          <p:spTgt spid="105"/>
                                        </p:tgtEl>
                                        <p:attrNameLst>
                                          <p:attrName>ppt_x</p:attrName>
                                        </p:attrNameLst>
                                      </p:cBhvr>
                                      <p:tavLst>
                                        <p:tav tm="0">
                                          <p:val>
                                            <p:strVal val="0-#ppt_w/2"/>
                                          </p:val>
                                        </p:tav>
                                        <p:tav tm="100000">
                                          <p:val>
                                            <p:strVal val="#ppt_x"/>
                                          </p:val>
                                        </p:tav>
                                      </p:tavLst>
                                    </p:anim>
                                    <p:anim calcmode="lin" valueType="num">
                                      <p:cBhvr additive="base">
                                        <p:cTn id="20" dur="500" fill="hold"/>
                                        <p:tgtEl>
                                          <p:spTgt spid="105"/>
                                        </p:tgtEl>
                                        <p:attrNameLst>
                                          <p:attrName>ppt_y</p:attrName>
                                        </p:attrNameLst>
                                      </p:cBhvr>
                                      <p:tavLst>
                                        <p:tav tm="0">
                                          <p:val>
                                            <p:strVal val="#ppt_y"/>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wipe(right)">
                                      <p:cBhvr>
                                        <p:cTn id="24" dur="500"/>
                                        <p:tgtEl>
                                          <p:spTgt spid="107"/>
                                        </p:tgtEl>
                                      </p:cBhvr>
                                    </p:animEffect>
                                  </p:childTnLst>
                                </p:cTn>
                              </p:par>
                            </p:childTnLst>
                          </p:cTn>
                        </p:par>
                        <p:par>
                          <p:cTn id="25" fill="hold">
                            <p:stCondLst>
                              <p:cond delay="2450"/>
                            </p:stCondLst>
                            <p:childTnLst>
                              <p:par>
                                <p:cTn id="26" presetID="10" presetClass="entr" presetSubtype="0" fill="hold" grpId="0" nodeType="afterEffect">
                                  <p:stCondLst>
                                    <p:cond delay="0"/>
                                  </p:stCondLst>
                                  <p:childTnLst>
                                    <p:set>
                                      <p:cBhvr>
                                        <p:cTn id="27" dur="1" fill="hold">
                                          <p:stCondLst>
                                            <p:cond delay="0"/>
                                          </p:stCondLst>
                                        </p:cTn>
                                        <p:tgtEl>
                                          <p:spTgt spid="173"/>
                                        </p:tgtEl>
                                        <p:attrNameLst>
                                          <p:attrName>style.visibility</p:attrName>
                                        </p:attrNameLst>
                                      </p:cBhvr>
                                      <p:to>
                                        <p:strVal val="visible"/>
                                      </p:to>
                                    </p:set>
                                    <p:animEffect transition="in" filter="fade">
                                      <p:cBhvr>
                                        <p:cTn id="28" dur="500"/>
                                        <p:tgtEl>
                                          <p:spTgt spid="17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4"/>
                                        </p:tgtEl>
                                        <p:attrNameLst>
                                          <p:attrName>style.visibility</p:attrName>
                                        </p:attrNameLst>
                                      </p:cBhvr>
                                      <p:to>
                                        <p:strVal val="visible"/>
                                      </p:to>
                                    </p:set>
                                    <p:animEffect transition="in" filter="fade">
                                      <p:cBhvr>
                                        <p:cTn id="31" dur="500"/>
                                        <p:tgtEl>
                                          <p:spTgt spid="17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5"/>
                                        </p:tgtEl>
                                        <p:attrNameLst>
                                          <p:attrName>style.visibility</p:attrName>
                                        </p:attrNameLst>
                                      </p:cBhvr>
                                      <p:to>
                                        <p:strVal val="visible"/>
                                      </p:to>
                                    </p:set>
                                    <p:animEffect transition="in" filter="fade">
                                      <p:cBhvr>
                                        <p:cTn id="34" dur="500"/>
                                        <p:tgtEl>
                                          <p:spTgt spid="17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6"/>
                                        </p:tgtEl>
                                        <p:attrNameLst>
                                          <p:attrName>style.visibility</p:attrName>
                                        </p:attrNameLst>
                                      </p:cBhvr>
                                      <p:to>
                                        <p:strVal val="visible"/>
                                      </p:to>
                                    </p:set>
                                    <p:animEffect transition="in" filter="fade">
                                      <p:cBhvr>
                                        <p:cTn id="3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5" grpId="0" animBg="1"/>
      <p:bldP spid="107" grpId="0" animBg="1"/>
      <p:bldP spid="173" grpId="0"/>
      <p:bldP spid="174" grpId="0"/>
      <p:bldP spid="175" grpId="0"/>
      <p:bldP spid="1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8" name="任意多边形 167"/>
          <p:cNvSpPr/>
          <p:nvPr/>
        </p:nvSpPr>
        <p:spPr>
          <a:xfrm>
            <a:off x="1145896" y="1390262"/>
            <a:ext cx="3371159" cy="3976239"/>
          </a:xfrm>
          <a:custGeom>
            <a:avLst/>
            <a:gdLst>
              <a:gd name="connsiteX0" fmla="*/ 0 w 3429024"/>
              <a:gd name="connsiteY0" fmla="*/ 1714512 h 3429024"/>
              <a:gd name="connsiteX1" fmla="*/ 502171 w 3429024"/>
              <a:gd name="connsiteY1" fmla="*/ 502169 h 3429024"/>
              <a:gd name="connsiteX2" fmla="*/ 1714515 w 3429024"/>
              <a:gd name="connsiteY2" fmla="*/ 2 h 3429024"/>
              <a:gd name="connsiteX3" fmla="*/ 2926858 w 3429024"/>
              <a:gd name="connsiteY3" fmla="*/ 502173 h 3429024"/>
              <a:gd name="connsiteX4" fmla="*/ 3429025 w 3429024"/>
              <a:gd name="connsiteY4" fmla="*/ 1714517 h 3429024"/>
              <a:gd name="connsiteX5" fmla="*/ 2926856 w 3429024"/>
              <a:gd name="connsiteY5" fmla="*/ 2926860 h 3429024"/>
              <a:gd name="connsiteX6" fmla="*/ 1714512 w 3429024"/>
              <a:gd name="connsiteY6" fmla="*/ 3429029 h 3429024"/>
              <a:gd name="connsiteX7" fmla="*/ 502169 w 3429024"/>
              <a:gd name="connsiteY7" fmla="*/ 2926859 h 3429024"/>
              <a:gd name="connsiteX8" fmla="*/ 1 w 3429024"/>
              <a:gd name="connsiteY8" fmla="*/ 1714515 h 3429024"/>
              <a:gd name="connsiteX9" fmla="*/ 0 w 3429024"/>
              <a:gd name="connsiteY9" fmla="*/ 1714512 h 3429024"/>
              <a:gd name="connsiteX0-1" fmla="*/ 0 w 3429026"/>
              <a:gd name="connsiteY0-2" fmla="*/ 1714511 h 4143384"/>
              <a:gd name="connsiteX1-3" fmla="*/ 502171 w 3429026"/>
              <a:gd name="connsiteY1-4" fmla="*/ 502168 h 4143384"/>
              <a:gd name="connsiteX2-5" fmla="*/ 1714515 w 3429026"/>
              <a:gd name="connsiteY2-6" fmla="*/ 1 h 4143384"/>
              <a:gd name="connsiteX3-7" fmla="*/ 2926858 w 3429026"/>
              <a:gd name="connsiteY3-8" fmla="*/ 502172 h 4143384"/>
              <a:gd name="connsiteX4-9" fmla="*/ 3429025 w 3429026"/>
              <a:gd name="connsiteY4-10" fmla="*/ 1714516 h 4143384"/>
              <a:gd name="connsiteX5-11" fmla="*/ 2926856 w 3429026"/>
              <a:gd name="connsiteY5-12" fmla="*/ 2926859 h 4143384"/>
              <a:gd name="connsiteX6-13" fmla="*/ 1714512 w 3429026"/>
              <a:gd name="connsiteY6-14" fmla="*/ 4143384 h 4143384"/>
              <a:gd name="connsiteX7-15" fmla="*/ 502169 w 3429026"/>
              <a:gd name="connsiteY7-16" fmla="*/ 2926858 h 4143384"/>
              <a:gd name="connsiteX8-17" fmla="*/ 1 w 3429026"/>
              <a:gd name="connsiteY8-18" fmla="*/ 1714514 h 4143384"/>
              <a:gd name="connsiteX9-19" fmla="*/ 0 w 3429026"/>
              <a:gd name="connsiteY9-20" fmla="*/ 1714511 h 4143384"/>
              <a:gd name="connsiteX0-21" fmla="*/ 0 w 3429026"/>
              <a:gd name="connsiteY0-22" fmla="*/ 1714511 h 4143384"/>
              <a:gd name="connsiteX1-23" fmla="*/ 502171 w 3429026"/>
              <a:gd name="connsiteY1-24" fmla="*/ 502168 h 4143384"/>
              <a:gd name="connsiteX2-25" fmla="*/ 1714515 w 3429026"/>
              <a:gd name="connsiteY2-26" fmla="*/ 1 h 4143384"/>
              <a:gd name="connsiteX3-27" fmla="*/ 2926858 w 3429026"/>
              <a:gd name="connsiteY3-28" fmla="*/ 502172 h 4143384"/>
              <a:gd name="connsiteX4-29" fmla="*/ 3429025 w 3429026"/>
              <a:gd name="connsiteY4-30" fmla="*/ 1714516 h 4143384"/>
              <a:gd name="connsiteX5-31" fmla="*/ 2926856 w 3429026"/>
              <a:gd name="connsiteY5-32" fmla="*/ 2926859 h 4143384"/>
              <a:gd name="connsiteX6-33" fmla="*/ 1714512 w 3429026"/>
              <a:gd name="connsiteY6-34" fmla="*/ 4143384 h 4143384"/>
              <a:gd name="connsiteX7-35" fmla="*/ 502169 w 3429026"/>
              <a:gd name="connsiteY7-36" fmla="*/ 2926858 h 4143384"/>
              <a:gd name="connsiteX8-37" fmla="*/ 1 w 3429026"/>
              <a:gd name="connsiteY8-38" fmla="*/ 1714514 h 4143384"/>
              <a:gd name="connsiteX9-39" fmla="*/ 0 w 3429026"/>
              <a:gd name="connsiteY9-40" fmla="*/ 1714511 h 4143384"/>
              <a:gd name="connsiteX0-41" fmla="*/ 0 w 3429026"/>
              <a:gd name="connsiteY0-42" fmla="*/ 1714511 h 4143384"/>
              <a:gd name="connsiteX1-43" fmla="*/ 502171 w 3429026"/>
              <a:gd name="connsiteY1-44" fmla="*/ 502168 h 4143384"/>
              <a:gd name="connsiteX2-45" fmla="*/ 1714515 w 3429026"/>
              <a:gd name="connsiteY2-46" fmla="*/ 1 h 4143384"/>
              <a:gd name="connsiteX3-47" fmla="*/ 2926858 w 3429026"/>
              <a:gd name="connsiteY3-48" fmla="*/ 502172 h 4143384"/>
              <a:gd name="connsiteX4-49" fmla="*/ 3429025 w 3429026"/>
              <a:gd name="connsiteY4-50" fmla="*/ 1714516 h 4143384"/>
              <a:gd name="connsiteX5-51" fmla="*/ 2926856 w 3429026"/>
              <a:gd name="connsiteY5-52" fmla="*/ 2926859 h 4143384"/>
              <a:gd name="connsiteX6-53" fmla="*/ 1714512 w 3429026"/>
              <a:gd name="connsiteY6-54" fmla="*/ 4143384 h 4143384"/>
              <a:gd name="connsiteX7-55" fmla="*/ 502169 w 3429026"/>
              <a:gd name="connsiteY7-56" fmla="*/ 2926858 h 4143384"/>
              <a:gd name="connsiteX8-57" fmla="*/ 1 w 3429026"/>
              <a:gd name="connsiteY8-58" fmla="*/ 1714514 h 4143384"/>
              <a:gd name="connsiteX9-59" fmla="*/ 0 w 3429026"/>
              <a:gd name="connsiteY9-60" fmla="*/ 1714511 h 4143384"/>
              <a:gd name="connsiteX0-61" fmla="*/ 0 w 3429026"/>
              <a:gd name="connsiteY0-62" fmla="*/ 1714511 h 4143384"/>
              <a:gd name="connsiteX1-63" fmla="*/ 502171 w 3429026"/>
              <a:gd name="connsiteY1-64" fmla="*/ 502168 h 4143384"/>
              <a:gd name="connsiteX2-65" fmla="*/ 1714515 w 3429026"/>
              <a:gd name="connsiteY2-66" fmla="*/ 1 h 4143384"/>
              <a:gd name="connsiteX3-67" fmla="*/ 2926858 w 3429026"/>
              <a:gd name="connsiteY3-68" fmla="*/ 502172 h 4143384"/>
              <a:gd name="connsiteX4-69" fmla="*/ 3429025 w 3429026"/>
              <a:gd name="connsiteY4-70" fmla="*/ 1714516 h 4143384"/>
              <a:gd name="connsiteX5-71" fmla="*/ 2926856 w 3429026"/>
              <a:gd name="connsiteY5-72" fmla="*/ 2926859 h 4143384"/>
              <a:gd name="connsiteX6-73" fmla="*/ 1714512 w 3429026"/>
              <a:gd name="connsiteY6-74" fmla="*/ 4143384 h 4143384"/>
              <a:gd name="connsiteX7-75" fmla="*/ 502169 w 3429026"/>
              <a:gd name="connsiteY7-76" fmla="*/ 2926858 h 4143384"/>
              <a:gd name="connsiteX8-77" fmla="*/ 1 w 3429026"/>
              <a:gd name="connsiteY8-78" fmla="*/ 1714514 h 4143384"/>
              <a:gd name="connsiteX9-79" fmla="*/ 0 w 3429026"/>
              <a:gd name="connsiteY9-80" fmla="*/ 1714511 h 4143384"/>
              <a:gd name="connsiteX0-81" fmla="*/ 0 w 3429026"/>
              <a:gd name="connsiteY0-82" fmla="*/ 1714511 h 4168108"/>
              <a:gd name="connsiteX1-83" fmla="*/ 502171 w 3429026"/>
              <a:gd name="connsiteY1-84" fmla="*/ 502168 h 4168108"/>
              <a:gd name="connsiteX2-85" fmla="*/ 1714515 w 3429026"/>
              <a:gd name="connsiteY2-86" fmla="*/ 1 h 4168108"/>
              <a:gd name="connsiteX3-87" fmla="*/ 2926858 w 3429026"/>
              <a:gd name="connsiteY3-88" fmla="*/ 502172 h 4168108"/>
              <a:gd name="connsiteX4-89" fmla="*/ 3429025 w 3429026"/>
              <a:gd name="connsiteY4-90" fmla="*/ 1714516 h 4168108"/>
              <a:gd name="connsiteX5-91" fmla="*/ 2926856 w 3429026"/>
              <a:gd name="connsiteY5-92" fmla="*/ 2926859 h 4168108"/>
              <a:gd name="connsiteX6-93" fmla="*/ 1714512 w 3429026"/>
              <a:gd name="connsiteY6-94" fmla="*/ 4143384 h 4168108"/>
              <a:gd name="connsiteX7-95" fmla="*/ 502169 w 3429026"/>
              <a:gd name="connsiteY7-96" fmla="*/ 2926858 h 4168108"/>
              <a:gd name="connsiteX8-97" fmla="*/ 1 w 3429026"/>
              <a:gd name="connsiteY8-98" fmla="*/ 1714514 h 4168108"/>
              <a:gd name="connsiteX9-99" fmla="*/ 0 w 3429026"/>
              <a:gd name="connsiteY9-100" fmla="*/ 1714511 h 4168108"/>
              <a:gd name="connsiteX0-101" fmla="*/ 0 w 3429026"/>
              <a:gd name="connsiteY0-102" fmla="*/ 1714511 h 4271910"/>
              <a:gd name="connsiteX1-103" fmla="*/ 502171 w 3429026"/>
              <a:gd name="connsiteY1-104" fmla="*/ 502168 h 4271910"/>
              <a:gd name="connsiteX2-105" fmla="*/ 1714515 w 3429026"/>
              <a:gd name="connsiteY2-106" fmla="*/ 1 h 4271910"/>
              <a:gd name="connsiteX3-107" fmla="*/ 2926858 w 3429026"/>
              <a:gd name="connsiteY3-108" fmla="*/ 502172 h 4271910"/>
              <a:gd name="connsiteX4-109" fmla="*/ 3429025 w 3429026"/>
              <a:gd name="connsiteY4-110" fmla="*/ 1714516 h 4271910"/>
              <a:gd name="connsiteX5-111" fmla="*/ 2926856 w 3429026"/>
              <a:gd name="connsiteY5-112" fmla="*/ 2926859 h 4271910"/>
              <a:gd name="connsiteX6-113" fmla="*/ 1714512 w 3429026"/>
              <a:gd name="connsiteY6-114" fmla="*/ 4143384 h 4271910"/>
              <a:gd name="connsiteX7-115" fmla="*/ 502169 w 3429026"/>
              <a:gd name="connsiteY7-116" fmla="*/ 2926858 h 4271910"/>
              <a:gd name="connsiteX8-117" fmla="*/ 1 w 3429026"/>
              <a:gd name="connsiteY8-118" fmla="*/ 1714514 h 4271910"/>
              <a:gd name="connsiteX9-119" fmla="*/ 0 w 3429026"/>
              <a:gd name="connsiteY9-120" fmla="*/ 1714511 h 4271910"/>
              <a:gd name="connsiteX0-121" fmla="*/ 0 w 3429026"/>
              <a:gd name="connsiteY0-122" fmla="*/ 1714511 h 4271910"/>
              <a:gd name="connsiteX1-123" fmla="*/ 502171 w 3429026"/>
              <a:gd name="connsiteY1-124" fmla="*/ 502168 h 4271910"/>
              <a:gd name="connsiteX2-125" fmla="*/ 1714515 w 3429026"/>
              <a:gd name="connsiteY2-126" fmla="*/ 1 h 4271910"/>
              <a:gd name="connsiteX3-127" fmla="*/ 2926858 w 3429026"/>
              <a:gd name="connsiteY3-128" fmla="*/ 502172 h 4271910"/>
              <a:gd name="connsiteX4-129" fmla="*/ 3429025 w 3429026"/>
              <a:gd name="connsiteY4-130" fmla="*/ 1714516 h 4271910"/>
              <a:gd name="connsiteX5-131" fmla="*/ 2926856 w 3429026"/>
              <a:gd name="connsiteY5-132" fmla="*/ 2926859 h 4271910"/>
              <a:gd name="connsiteX6-133" fmla="*/ 1714512 w 3429026"/>
              <a:gd name="connsiteY6-134" fmla="*/ 4143384 h 4271910"/>
              <a:gd name="connsiteX7-135" fmla="*/ 502169 w 3429026"/>
              <a:gd name="connsiteY7-136" fmla="*/ 2926858 h 4271910"/>
              <a:gd name="connsiteX8-137" fmla="*/ 1 w 3429026"/>
              <a:gd name="connsiteY8-138" fmla="*/ 1714514 h 4271910"/>
              <a:gd name="connsiteX9-139" fmla="*/ 0 w 3429026"/>
              <a:gd name="connsiteY9-140" fmla="*/ 1714511 h 4271910"/>
              <a:gd name="connsiteX0-141" fmla="*/ 0 w 3429026"/>
              <a:gd name="connsiteY0-142" fmla="*/ 1714511 h 4271910"/>
              <a:gd name="connsiteX1-143" fmla="*/ 502171 w 3429026"/>
              <a:gd name="connsiteY1-144" fmla="*/ 502168 h 4271910"/>
              <a:gd name="connsiteX2-145" fmla="*/ 1714515 w 3429026"/>
              <a:gd name="connsiteY2-146" fmla="*/ 1 h 4271910"/>
              <a:gd name="connsiteX3-147" fmla="*/ 2926858 w 3429026"/>
              <a:gd name="connsiteY3-148" fmla="*/ 502172 h 4271910"/>
              <a:gd name="connsiteX4-149" fmla="*/ 3429025 w 3429026"/>
              <a:gd name="connsiteY4-150" fmla="*/ 1714516 h 4271910"/>
              <a:gd name="connsiteX5-151" fmla="*/ 2926856 w 3429026"/>
              <a:gd name="connsiteY5-152" fmla="*/ 2926859 h 4271910"/>
              <a:gd name="connsiteX6-153" fmla="*/ 1714512 w 3429026"/>
              <a:gd name="connsiteY6-154" fmla="*/ 4143384 h 4271910"/>
              <a:gd name="connsiteX7-155" fmla="*/ 716451 w 3429026"/>
              <a:gd name="connsiteY7-156" fmla="*/ 2926858 h 4271910"/>
              <a:gd name="connsiteX8-157" fmla="*/ 1 w 3429026"/>
              <a:gd name="connsiteY8-158" fmla="*/ 1714514 h 4271910"/>
              <a:gd name="connsiteX9-159" fmla="*/ 0 w 3429026"/>
              <a:gd name="connsiteY9-160" fmla="*/ 1714511 h 4271910"/>
              <a:gd name="connsiteX0-161" fmla="*/ 0 w 3429026"/>
              <a:gd name="connsiteY0-162" fmla="*/ 1714511 h 4271910"/>
              <a:gd name="connsiteX1-163" fmla="*/ 502171 w 3429026"/>
              <a:gd name="connsiteY1-164" fmla="*/ 502168 h 4271910"/>
              <a:gd name="connsiteX2-165" fmla="*/ 1714515 w 3429026"/>
              <a:gd name="connsiteY2-166" fmla="*/ 1 h 4271910"/>
              <a:gd name="connsiteX3-167" fmla="*/ 2926858 w 3429026"/>
              <a:gd name="connsiteY3-168" fmla="*/ 502172 h 4271910"/>
              <a:gd name="connsiteX4-169" fmla="*/ 3429025 w 3429026"/>
              <a:gd name="connsiteY4-170" fmla="*/ 1714516 h 4271910"/>
              <a:gd name="connsiteX5-171" fmla="*/ 2712510 w 3429026"/>
              <a:gd name="connsiteY5-172" fmla="*/ 2926859 h 4271910"/>
              <a:gd name="connsiteX6-173" fmla="*/ 1714512 w 3429026"/>
              <a:gd name="connsiteY6-174" fmla="*/ 4143384 h 4271910"/>
              <a:gd name="connsiteX7-175" fmla="*/ 716451 w 3429026"/>
              <a:gd name="connsiteY7-176" fmla="*/ 2926858 h 4271910"/>
              <a:gd name="connsiteX8-177" fmla="*/ 1 w 3429026"/>
              <a:gd name="connsiteY8-178" fmla="*/ 1714514 h 4271910"/>
              <a:gd name="connsiteX9-179" fmla="*/ 0 w 3429026"/>
              <a:gd name="connsiteY9-180" fmla="*/ 1714511 h 4271910"/>
              <a:gd name="connsiteX0-181" fmla="*/ 0 w 3429026"/>
              <a:gd name="connsiteY0-182" fmla="*/ 1714511 h 4271910"/>
              <a:gd name="connsiteX1-183" fmla="*/ 502171 w 3429026"/>
              <a:gd name="connsiteY1-184" fmla="*/ 502168 h 4271910"/>
              <a:gd name="connsiteX2-185" fmla="*/ 1714515 w 3429026"/>
              <a:gd name="connsiteY2-186" fmla="*/ 1 h 4271910"/>
              <a:gd name="connsiteX3-187" fmla="*/ 2926858 w 3429026"/>
              <a:gd name="connsiteY3-188" fmla="*/ 502172 h 4271910"/>
              <a:gd name="connsiteX4-189" fmla="*/ 3429025 w 3429026"/>
              <a:gd name="connsiteY4-190" fmla="*/ 1714516 h 4271910"/>
              <a:gd name="connsiteX5-191" fmla="*/ 2712510 w 3429026"/>
              <a:gd name="connsiteY5-192" fmla="*/ 2926859 h 4271910"/>
              <a:gd name="connsiteX6-193" fmla="*/ 1714512 w 3429026"/>
              <a:gd name="connsiteY6-194" fmla="*/ 4143384 h 4271910"/>
              <a:gd name="connsiteX7-195" fmla="*/ 716451 w 3429026"/>
              <a:gd name="connsiteY7-196" fmla="*/ 2926858 h 4271910"/>
              <a:gd name="connsiteX8-197" fmla="*/ 1 w 3429026"/>
              <a:gd name="connsiteY8-198" fmla="*/ 1714514 h 4271910"/>
              <a:gd name="connsiteX9-199" fmla="*/ 0 w 3429026"/>
              <a:gd name="connsiteY9-200" fmla="*/ 1714511 h 4271910"/>
              <a:gd name="connsiteX0-201" fmla="*/ 0 w 3429026"/>
              <a:gd name="connsiteY0-202" fmla="*/ 1714511 h 4271910"/>
              <a:gd name="connsiteX1-203" fmla="*/ 502171 w 3429026"/>
              <a:gd name="connsiteY1-204" fmla="*/ 502168 h 4271910"/>
              <a:gd name="connsiteX2-205" fmla="*/ 1714515 w 3429026"/>
              <a:gd name="connsiteY2-206" fmla="*/ 1 h 4271910"/>
              <a:gd name="connsiteX3-207" fmla="*/ 2926858 w 3429026"/>
              <a:gd name="connsiteY3-208" fmla="*/ 502172 h 4271910"/>
              <a:gd name="connsiteX4-209" fmla="*/ 3429025 w 3429026"/>
              <a:gd name="connsiteY4-210" fmla="*/ 1714516 h 4271910"/>
              <a:gd name="connsiteX5-211" fmla="*/ 2712510 w 3429026"/>
              <a:gd name="connsiteY5-212" fmla="*/ 2926859 h 4271910"/>
              <a:gd name="connsiteX6-213" fmla="*/ 1714512 w 3429026"/>
              <a:gd name="connsiteY6-214" fmla="*/ 4143384 h 4271910"/>
              <a:gd name="connsiteX7-215" fmla="*/ 716451 w 3429026"/>
              <a:gd name="connsiteY7-216" fmla="*/ 2926858 h 4271910"/>
              <a:gd name="connsiteX8-217" fmla="*/ 1 w 3429026"/>
              <a:gd name="connsiteY8-218" fmla="*/ 1714514 h 4271910"/>
              <a:gd name="connsiteX9-219" fmla="*/ 0 w 3429026"/>
              <a:gd name="connsiteY9-220" fmla="*/ 1714511 h 4271910"/>
              <a:gd name="connsiteX0-221" fmla="*/ 0 w 3429026"/>
              <a:gd name="connsiteY0-222" fmla="*/ 1714511 h 4271910"/>
              <a:gd name="connsiteX1-223" fmla="*/ 502171 w 3429026"/>
              <a:gd name="connsiteY1-224" fmla="*/ 502168 h 4271910"/>
              <a:gd name="connsiteX2-225" fmla="*/ 1714515 w 3429026"/>
              <a:gd name="connsiteY2-226" fmla="*/ 1 h 4271910"/>
              <a:gd name="connsiteX3-227" fmla="*/ 2926858 w 3429026"/>
              <a:gd name="connsiteY3-228" fmla="*/ 502172 h 4271910"/>
              <a:gd name="connsiteX4-229" fmla="*/ 3429025 w 3429026"/>
              <a:gd name="connsiteY4-230" fmla="*/ 1714516 h 4271910"/>
              <a:gd name="connsiteX5-231" fmla="*/ 2712510 w 3429026"/>
              <a:gd name="connsiteY5-232" fmla="*/ 2926859 h 4271910"/>
              <a:gd name="connsiteX6-233" fmla="*/ 1714512 w 3429026"/>
              <a:gd name="connsiteY6-234" fmla="*/ 4143384 h 4271910"/>
              <a:gd name="connsiteX7-235" fmla="*/ 594531 w 3429026"/>
              <a:gd name="connsiteY7-236" fmla="*/ 2957338 h 4271910"/>
              <a:gd name="connsiteX8-237" fmla="*/ 1 w 3429026"/>
              <a:gd name="connsiteY8-238" fmla="*/ 1714514 h 4271910"/>
              <a:gd name="connsiteX9-239" fmla="*/ 0 w 3429026"/>
              <a:gd name="connsiteY9-240" fmla="*/ 1714511 h 4271910"/>
              <a:gd name="connsiteX0-241" fmla="*/ 0 w 3429026"/>
              <a:gd name="connsiteY0-242" fmla="*/ 1714511 h 4271910"/>
              <a:gd name="connsiteX1-243" fmla="*/ 502171 w 3429026"/>
              <a:gd name="connsiteY1-244" fmla="*/ 502168 h 4271910"/>
              <a:gd name="connsiteX2-245" fmla="*/ 1714515 w 3429026"/>
              <a:gd name="connsiteY2-246" fmla="*/ 1 h 4271910"/>
              <a:gd name="connsiteX3-247" fmla="*/ 2926858 w 3429026"/>
              <a:gd name="connsiteY3-248" fmla="*/ 502172 h 4271910"/>
              <a:gd name="connsiteX4-249" fmla="*/ 3429025 w 3429026"/>
              <a:gd name="connsiteY4-250" fmla="*/ 1714516 h 4271910"/>
              <a:gd name="connsiteX5-251" fmla="*/ 2774416 w 3429026"/>
              <a:gd name="connsiteY5-252" fmla="*/ 2983049 h 4271910"/>
              <a:gd name="connsiteX6-253" fmla="*/ 1714512 w 3429026"/>
              <a:gd name="connsiteY6-254" fmla="*/ 4143384 h 4271910"/>
              <a:gd name="connsiteX7-255" fmla="*/ 594531 w 3429026"/>
              <a:gd name="connsiteY7-256" fmla="*/ 2957338 h 4271910"/>
              <a:gd name="connsiteX8-257" fmla="*/ 1 w 3429026"/>
              <a:gd name="connsiteY8-258" fmla="*/ 1714514 h 4271910"/>
              <a:gd name="connsiteX9-259" fmla="*/ 0 w 3429026"/>
              <a:gd name="connsiteY9-260" fmla="*/ 1714511 h 4271910"/>
              <a:gd name="connsiteX0-261" fmla="*/ 0 w 3429026"/>
              <a:gd name="connsiteY0-262" fmla="*/ 1714511 h 4261432"/>
              <a:gd name="connsiteX1-263" fmla="*/ 502171 w 3429026"/>
              <a:gd name="connsiteY1-264" fmla="*/ 502168 h 4261432"/>
              <a:gd name="connsiteX2-265" fmla="*/ 1714515 w 3429026"/>
              <a:gd name="connsiteY2-266" fmla="*/ 1 h 4261432"/>
              <a:gd name="connsiteX3-267" fmla="*/ 2926858 w 3429026"/>
              <a:gd name="connsiteY3-268" fmla="*/ 502172 h 4261432"/>
              <a:gd name="connsiteX4-269" fmla="*/ 3429025 w 3429026"/>
              <a:gd name="connsiteY4-270" fmla="*/ 1714516 h 4261432"/>
              <a:gd name="connsiteX5-271" fmla="*/ 2774416 w 3429026"/>
              <a:gd name="connsiteY5-272" fmla="*/ 2983049 h 4261432"/>
              <a:gd name="connsiteX6-273" fmla="*/ 1714512 w 3429026"/>
              <a:gd name="connsiteY6-274" fmla="*/ 4143384 h 4261432"/>
              <a:gd name="connsiteX7-275" fmla="*/ 594531 w 3429026"/>
              <a:gd name="connsiteY7-276" fmla="*/ 2957338 h 4261432"/>
              <a:gd name="connsiteX8-277" fmla="*/ 1 w 3429026"/>
              <a:gd name="connsiteY8-278" fmla="*/ 1714514 h 4261432"/>
              <a:gd name="connsiteX9-279" fmla="*/ 0 w 3429026"/>
              <a:gd name="connsiteY9-280" fmla="*/ 1714511 h 4261432"/>
              <a:gd name="connsiteX0-281" fmla="*/ 0 w 3429026"/>
              <a:gd name="connsiteY0-282" fmla="*/ 1714511 h 4194740"/>
              <a:gd name="connsiteX1-283" fmla="*/ 502171 w 3429026"/>
              <a:gd name="connsiteY1-284" fmla="*/ 502168 h 4194740"/>
              <a:gd name="connsiteX2-285" fmla="*/ 1714515 w 3429026"/>
              <a:gd name="connsiteY2-286" fmla="*/ 1 h 4194740"/>
              <a:gd name="connsiteX3-287" fmla="*/ 2926858 w 3429026"/>
              <a:gd name="connsiteY3-288" fmla="*/ 502172 h 4194740"/>
              <a:gd name="connsiteX4-289" fmla="*/ 3429025 w 3429026"/>
              <a:gd name="connsiteY4-290" fmla="*/ 1714516 h 4194740"/>
              <a:gd name="connsiteX5-291" fmla="*/ 2774416 w 3429026"/>
              <a:gd name="connsiteY5-292" fmla="*/ 2983049 h 4194740"/>
              <a:gd name="connsiteX6-293" fmla="*/ 1714512 w 3429026"/>
              <a:gd name="connsiteY6-294" fmla="*/ 4143384 h 4194740"/>
              <a:gd name="connsiteX7-295" fmla="*/ 594531 w 3429026"/>
              <a:gd name="connsiteY7-296" fmla="*/ 2957338 h 4194740"/>
              <a:gd name="connsiteX8-297" fmla="*/ 1 w 3429026"/>
              <a:gd name="connsiteY8-298" fmla="*/ 1714514 h 4194740"/>
              <a:gd name="connsiteX9-299" fmla="*/ 0 w 3429026"/>
              <a:gd name="connsiteY9-300" fmla="*/ 1714511 h 4194740"/>
              <a:gd name="connsiteX0-301" fmla="*/ 0 w 3429026"/>
              <a:gd name="connsiteY0-302" fmla="*/ 1714511 h 4194740"/>
              <a:gd name="connsiteX1-303" fmla="*/ 502171 w 3429026"/>
              <a:gd name="connsiteY1-304" fmla="*/ 502168 h 4194740"/>
              <a:gd name="connsiteX2-305" fmla="*/ 1714515 w 3429026"/>
              <a:gd name="connsiteY2-306" fmla="*/ 1 h 4194740"/>
              <a:gd name="connsiteX3-307" fmla="*/ 2926858 w 3429026"/>
              <a:gd name="connsiteY3-308" fmla="*/ 502172 h 4194740"/>
              <a:gd name="connsiteX4-309" fmla="*/ 3429025 w 3429026"/>
              <a:gd name="connsiteY4-310" fmla="*/ 1714516 h 4194740"/>
              <a:gd name="connsiteX5-311" fmla="*/ 2774416 w 3429026"/>
              <a:gd name="connsiteY5-312" fmla="*/ 2983049 h 4194740"/>
              <a:gd name="connsiteX6-313" fmla="*/ 1714512 w 3429026"/>
              <a:gd name="connsiteY6-314" fmla="*/ 4143384 h 4194740"/>
              <a:gd name="connsiteX7-315" fmla="*/ 594531 w 3429026"/>
              <a:gd name="connsiteY7-316" fmla="*/ 2957338 h 4194740"/>
              <a:gd name="connsiteX8-317" fmla="*/ 1 w 3429026"/>
              <a:gd name="connsiteY8-318" fmla="*/ 1714514 h 4194740"/>
              <a:gd name="connsiteX9-319" fmla="*/ 0 w 3429026"/>
              <a:gd name="connsiteY9-320" fmla="*/ 1714511 h 4194740"/>
              <a:gd name="connsiteX0-321" fmla="*/ 0 w 3429026"/>
              <a:gd name="connsiteY0-322" fmla="*/ 1714511 h 4412846"/>
              <a:gd name="connsiteX1-323" fmla="*/ 502171 w 3429026"/>
              <a:gd name="connsiteY1-324" fmla="*/ 502168 h 4412846"/>
              <a:gd name="connsiteX2-325" fmla="*/ 1714515 w 3429026"/>
              <a:gd name="connsiteY2-326" fmla="*/ 1 h 4412846"/>
              <a:gd name="connsiteX3-327" fmla="*/ 2926858 w 3429026"/>
              <a:gd name="connsiteY3-328" fmla="*/ 502172 h 4412846"/>
              <a:gd name="connsiteX4-329" fmla="*/ 3429025 w 3429026"/>
              <a:gd name="connsiteY4-330" fmla="*/ 1714516 h 4412846"/>
              <a:gd name="connsiteX5-331" fmla="*/ 2774416 w 3429026"/>
              <a:gd name="connsiteY5-332" fmla="*/ 2983049 h 4412846"/>
              <a:gd name="connsiteX6-333" fmla="*/ 1714512 w 3429026"/>
              <a:gd name="connsiteY6-334" fmla="*/ 4143384 h 4412846"/>
              <a:gd name="connsiteX7-335" fmla="*/ 594531 w 3429026"/>
              <a:gd name="connsiteY7-336" fmla="*/ 2957338 h 4412846"/>
              <a:gd name="connsiteX8-337" fmla="*/ 1 w 3429026"/>
              <a:gd name="connsiteY8-338" fmla="*/ 1714514 h 4412846"/>
              <a:gd name="connsiteX9-339" fmla="*/ 0 w 3429026"/>
              <a:gd name="connsiteY9-340" fmla="*/ 1714511 h 4412846"/>
              <a:gd name="connsiteX0-341" fmla="*/ 0 w 3429026"/>
              <a:gd name="connsiteY0-342" fmla="*/ 1714511 h 4208040"/>
              <a:gd name="connsiteX1-343" fmla="*/ 502171 w 3429026"/>
              <a:gd name="connsiteY1-344" fmla="*/ 502168 h 4208040"/>
              <a:gd name="connsiteX2-345" fmla="*/ 1714515 w 3429026"/>
              <a:gd name="connsiteY2-346" fmla="*/ 1 h 4208040"/>
              <a:gd name="connsiteX3-347" fmla="*/ 2926858 w 3429026"/>
              <a:gd name="connsiteY3-348" fmla="*/ 502172 h 4208040"/>
              <a:gd name="connsiteX4-349" fmla="*/ 3429025 w 3429026"/>
              <a:gd name="connsiteY4-350" fmla="*/ 1714516 h 4208040"/>
              <a:gd name="connsiteX5-351" fmla="*/ 2774416 w 3429026"/>
              <a:gd name="connsiteY5-352" fmla="*/ 2983049 h 4208040"/>
              <a:gd name="connsiteX6-353" fmla="*/ 1714512 w 3429026"/>
              <a:gd name="connsiteY6-354" fmla="*/ 4143384 h 4208040"/>
              <a:gd name="connsiteX7-355" fmla="*/ 594531 w 3429026"/>
              <a:gd name="connsiteY7-356" fmla="*/ 2957338 h 4208040"/>
              <a:gd name="connsiteX8-357" fmla="*/ 1 w 3429026"/>
              <a:gd name="connsiteY8-358" fmla="*/ 1714514 h 4208040"/>
              <a:gd name="connsiteX9-359" fmla="*/ 0 w 3429026"/>
              <a:gd name="connsiteY9-360" fmla="*/ 1714511 h 4208040"/>
              <a:gd name="connsiteX0-361" fmla="*/ 0 w 3429026"/>
              <a:gd name="connsiteY0-362" fmla="*/ 1714511 h 4273746"/>
              <a:gd name="connsiteX1-363" fmla="*/ 502171 w 3429026"/>
              <a:gd name="connsiteY1-364" fmla="*/ 502168 h 4273746"/>
              <a:gd name="connsiteX2-365" fmla="*/ 1714515 w 3429026"/>
              <a:gd name="connsiteY2-366" fmla="*/ 1 h 4273746"/>
              <a:gd name="connsiteX3-367" fmla="*/ 2926858 w 3429026"/>
              <a:gd name="connsiteY3-368" fmla="*/ 502172 h 4273746"/>
              <a:gd name="connsiteX4-369" fmla="*/ 3429025 w 3429026"/>
              <a:gd name="connsiteY4-370" fmla="*/ 1714516 h 4273746"/>
              <a:gd name="connsiteX5-371" fmla="*/ 2774416 w 3429026"/>
              <a:gd name="connsiteY5-372" fmla="*/ 2983049 h 4273746"/>
              <a:gd name="connsiteX6-373" fmla="*/ 1714512 w 3429026"/>
              <a:gd name="connsiteY6-374" fmla="*/ 4143384 h 4273746"/>
              <a:gd name="connsiteX7-375" fmla="*/ 594531 w 3429026"/>
              <a:gd name="connsiteY7-376" fmla="*/ 2957338 h 4273746"/>
              <a:gd name="connsiteX8-377" fmla="*/ 1 w 3429026"/>
              <a:gd name="connsiteY8-378" fmla="*/ 1714514 h 4273746"/>
              <a:gd name="connsiteX9-379" fmla="*/ 0 w 3429026"/>
              <a:gd name="connsiteY9-380" fmla="*/ 1714511 h 4273746"/>
              <a:gd name="connsiteX0-381" fmla="*/ 0 w 3429026"/>
              <a:gd name="connsiteY0-382" fmla="*/ 1714511 h 4290910"/>
              <a:gd name="connsiteX1-383" fmla="*/ 502171 w 3429026"/>
              <a:gd name="connsiteY1-384" fmla="*/ 502168 h 4290910"/>
              <a:gd name="connsiteX2-385" fmla="*/ 1714515 w 3429026"/>
              <a:gd name="connsiteY2-386" fmla="*/ 1 h 4290910"/>
              <a:gd name="connsiteX3-387" fmla="*/ 2926858 w 3429026"/>
              <a:gd name="connsiteY3-388" fmla="*/ 502172 h 4290910"/>
              <a:gd name="connsiteX4-389" fmla="*/ 3429025 w 3429026"/>
              <a:gd name="connsiteY4-390" fmla="*/ 1714516 h 4290910"/>
              <a:gd name="connsiteX5-391" fmla="*/ 2774416 w 3429026"/>
              <a:gd name="connsiteY5-392" fmla="*/ 2983049 h 4290910"/>
              <a:gd name="connsiteX6-393" fmla="*/ 1714512 w 3429026"/>
              <a:gd name="connsiteY6-394" fmla="*/ 4143384 h 4290910"/>
              <a:gd name="connsiteX7-395" fmla="*/ 594531 w 3429026"/>
              <a:gd name="connsiteY7-396" fmla="*/ 2957338 h 4290910"/>
              <a:gd name="connsiteX8-397" fmla="*/ 1 w 3429026"/>
              <a:gd name="connsiteY8-398" fmla="*/ 1714514 h 4290910"/>
              <a:gd name="connsiteX9-399" fmla="*/ 0 w 3429026"/>
              <a:gd name="connsiteY9-400" fmla="*/ 1714511 h 4290910"/>
              <a:gd name="connsiteX0-401" fmla="*/ 0 w 3429026"/>
              <a:gd name="connsiteY0-402" fmla="*/ 1714511 h 4290910"/>
              <a:gd name="connsiteX1-403" fmla="*/ 502171 w 3429026"/>
              <a:gd name="connsiteY1-404" fmla="*/ 502168 h 4290910"/>
              <a:gd name="connsiteX2-405" fmla="*/ 1714515 w 3429026"/>
              <a:gd name="connsiteY2-406" fmla="*/ 1 h 4290910"/>
              <a:gd name="connsiteX3-407" fmla="*/ 2926858 w 3429026"/>
              <a:gd name="connsiteY3-408" fmla="*/ 502172 h 4290910"/>
              <a:gd name="connsiteX4-409" fmla="*/ 3429025 w 3429026"/>
              <a:gd name="connsiteY4-410" fmla="*/ 1714516 h 4290910"/>
              <a:gd name="connsiteX5-411" fmla="*/ 2774416 w 3429026"/>
              <a:gd name="connsiteY5-412" fmla="*/ 2983049 h 4290910"/>
              <a:gd name="connsiteX6-413" fmla="*/ 1714512 w 3429026"/>
              <a:gd name="connsiteY6-414" fmla="*/ 4143384 h 4290910"/>
              <a:gd name="connsiteX7-415" fmla="*/ 594531 w 3429026"/>
              <a:gd name="connsiteY7-416" fmla="*/ 2957338 h 4290910"/>
              <a:gd name="connsiteX8-417" fmla="*/ 1 w 3429026"/>
              <a:gd name="connsiteY8-418" fmla="*/ 1714514 h 4290910"/>
              <a:gd name="connsiteX9-419" fmla="*/ 0 w 3429026"/>
              <a:gd name="connsiteY9-420" fmla="*/ 1714511 h 4290910"/>
              <a:gd name="connsiteX0-421" fmla="*/ 0 w 3429026"/>
              <a:gd name="connsiteY0-422" fmla="*/ 1714511 h 4290910"/>
              <a:gd name="connsiteX1-423" fmla="*/ 502171 w 3429026"/>
              <a:gd name="connsiteY1-424" fmla="*/ 502168 h 4290910"/>
              <a:gd name="connsiteX2-425" fmla="*/ 1714515 w 3429026"/>
              <a:gd name="connsiteY2-426" fmla="*/ 1 h 4290910"/>
              <a:gd name="connsiteX3-427" fmla="*/ 2926858 w 3429026"/>
              <a:gd name="connsiteY3-428" fmla="*/ 502172 h 4290910"/>
              <a:gd name="connsiteX4-429" fmla="*/ 3429025 w 3429026"/>
              <a:gd name="connsiteY4-430" fmla="*/ 1714516 h 4290910"/>
              <a:gd name="connsiteX5-431" fmla="*/ 2774416 w 3429026"/>
              <a:gd name="connsiteY5-432" fmla="*/ 2983049 h 4290910"/>
              <a:gd name="connsiteX6-433" fmla="*/ 1714512 w 3429026"/>
              <a:gd name="connsiteY6-434" fmla="*/ 4143384 h 4290910"/>
              <a:gd name="connsiteX7-435" fmla="*/ 594531 w 3429026"/>
              <a:gd name="connsiteY7-436" fmla="*/ 2957338 h 4290910"/>
              <a:gd name="connsiteX8-437" fmla="*/ 1 w 3429026"/>
              <a:gd name="connsiteY8-438" fmla="*/ 1714514 h 4290910"/>
              <a:gd name="connsiteX9-439" fmla="*/ 0 w 3429026"/>
              <a:gd name="connsiteY9-440" fmla="*/ 1714511 h 4290910"/>
              <a:gd name="connsiteX0-441" fmla="*/ 0 w 3429026"/>
              <a:gd name="connsiteY0-442" fmla="*/ 1714511 h 4351870"/>
              <a:gd name="connsiteX1-443" fmla="*/ 502171 w 3429026"/>
              <a:gd name="connsiteY1-444" fmla="*/ 502168 h 4351870"/>
              <a:gd name="connsiteX2-445" fmla="*/ 1714515 w 3429026"/>
              <a:gd name="connsiteY2-446" fmla="*/ 1 h 4351870"/>
              <a:gd name="connsiteX3-447" fmla="*/ 2926858 w 3429026"/>
              <a:gd name="connsiteY3-448" fmla="*/ 502172 h 4351870"/>
              <a:gd name="connsiteX4-449" fmla="*/ 3429025 w 3429026"/>
              <a:gd name="connsiteY4-450" fmla="*/ 1714516 h 4351870"/>
              <a:gd name="connsiteX5-451" fmla="*/ 2774416 w 3429026"/>
              <a:gd name="connsiteY5-452" fmla="*/ 2983049 h 4351870"/>
              <a:gd name="connsiteX6-453" fmla="*/ 1729752 w 3429026"/>
              <a:gd name="connsiteY6-454" fmla="*/ 4204344 h 4351870"/>
              <a:gd name="connsiteX7-455" fmla="*/ 594531 w 3429026"/>
              <a:gd name="connsiteY7-456" fmla="*/ 2957338 h 4351870"/>
              <a:gd name="connsiteX8-457" fmla="*/ 1 w 3429026"/>
              <a:gd name="connsiteY8-458" fmla="*/ 1714514 h 4351870"/>
              <a:gd name="connsiteX9-459" fmla="*/ 0 w 3429026"/>
              <a:gd name="connsiteY9-460" fmla="*/ 1714511 h 4351870"/>
              <a:gd name="connsiteX0-461" fmla="*/ 0 w 3429026"/>
              <a:gd name="connsiteY0-462" fmla="*/ 1714511 h 4334706"/>
              <a:gd name="connsiteX1-463" fmla="*/ 502171 w 3429026"/>
              <a:gd name="connsiteY1-464" fmla="*/ 502168 h 4334706"/>
              <a:gd name="connsiteX2-465" fmla="*/ 1714515 w 3429026"/>
              <a:gd name="connsiteY2-466" fmla="*/ 1 h 4334706"/>
              <a:gd name="connsiteX3-467" fmla="*/ 2926858 w 3429026"/>
              <a:gd name="connsiteY3-468" fmla="*/ 502172 h 4334706"/>
              <a:gd name="connsiteX4-469" fmla="*/ 3429025 w 3429026"/>
              <a:gd name="connsiteY4-470" fmla="*/ 1714516 h 4334706"/>
              <a:gd name="connsiteX5-471" fmla="*/ 2774416 w 3429026"/>
              <a:gd name="connsiteY5-472" fmla="*/ 2983049 h 4334706"/>
              <a:gd name="connsiteX6-473" fmla="*/ 1729752 w 3429026"/>
              <a:gd name="connsiteY6-474" fmla="*/ 4204344 h 4334706"/>
              <a:gd name="connsiteX7-475" fmla="*/ 594531 w 3429026"/>
              <a:gd name="connsiteY7-476" fmla="*/ 2957338 h 4334706"/>
              <a:gd name="connsiteX8-477" fmla="*/ 1 w 3429026"/>
              <a:gd name="connsiteY8-478" fmla="*/ 1714514 h 4334706"/>
              <a:gd name="connsiteX9-479" fmla="*/ 0 w 3429026"/>
              <a:gd name="connsiteY9-480" fmla="*/ 1714511 h 4334706"/>
              <a:gd name="connsiteX0-481" fmla="*/ 0 w 3429026"/>
              <a:gd name="connsiteY0-482" fmla="*/ 1714511 h 4334706"/>
              <a:gd name="connsiteX1-483" fmla="*/ 502171 w 3429026"/>
              <a:gd name="connsiteY1-484" fmla="*/ 502168 h 4334706"/>
              <a:gd name="connsiteX2-485" fmla="*/ 1714515 w 3429026"/>
              <a:gd name="connsiteY2-486" fmla="*/ 1 h 4334706"/>
              <a:gd name="connsiteX3-487" fmla="*/ 2926858 w 3429026"/>
              <a:gd name="connsiteY3-488" fmla="*/ 502172 h 4334706"/>
              <a:gd name="connsiteX4-489" fmla="*/ 3429025 w 3429026"/>
              <a:gd name="connsiteY4-490" fmla="*/ 1714516 h 4334706"/>
              <a:gd name="connsiteX5-491" fmla="*/ 2774416 w 3429026"/>
              <a:gd name="connsiteY5-492" fmla="*/ 2983049 h 4334706"/>
              <a:gd name="connsiteX6-493" fmla="*/ 1729752 w 3429026"/>
              <a:gd name="connsiteY6-494" fmla="*/ 4204344 h 4334706"/>
              <a:gd name="connsiteX7-495" fmla="*/ 594531 w 3429026"/>
              <a:gd name="connsiteY7-496" fmla="*/ 2957338 h 4334706"/>
              <a:gd name="connsiteX8-497" fmla="*/ 1 w 3429026"/>
              <a:gd name="connsiteY8-498" fmla="*/ 1714514 h 4334706"/>
              <a:gd name="connsiteX9-499" fmla="*/ 0 w 3429026"/>
              <a:gd name="connsiteY9-500" fmla="*/ 1714511 h 4334706"/>
              <a:gd name="connsiteX0-501" fmla="*/ 0 w 3429026"/>
              <a:gd name="connsiteY0-502" fmla="*/ 1714511 h 4334706"/>
              <a:gd name="connsiteX1-503" fmla="*/ 502171 w 3429026"/>
              <a:gd name="connsiteY1-504" fmla="*/ 502168 h 4334706"/>
              <a:gd name="connsiteX2-505" fmla="*/ 1714515 w 3429026"/>
              <a:gd name="connsiteY2-506" fmla="*/ 1 h 4334706"/>
              <a:gd name="connsiteX3-507" fmla="*/ 2926858 w 3429026"/>
              <a:gd name="connsiteY3-508" fmla="*/ 502172 h 4334706"/>
              <a:gd name="connsiteX4-509" fmla="*/ 3429025 w 3429026"/>
              <a:gd name="connsiteY4-510" fmla="*/ 1714516 h 4334706"/>
              <a:gd name="connsiteX5-511" fmla="*/ 2774416 w 3429026"/>
              <a:gd name="connsiteY5-512" fmla="*/ 2983049 h 4334706"/>
              <a:gd name="connsiteX6-513" fmla="*/ 1729752 w 3429026"/>
              <a:gd name="connsiteY6-514" fmla="*/ 4204344 h 4334706"/>
              <a:gd name="connsiteX7-515" fmla="*/ 594531 w 3429026"/>
              <a:gd name="connsiteY7-516" fmla="*/ 2957338 h 4334706"/>
              <a:gd name="connsiteX8-517" fmla="*/ 1 w 3429026"/>
              <a:gd name="connsiteY8-518" fmla="*/ 1714514 h 4334706"/>
              <a:gd name="connsiteX9-519" fmla="*/ 0 w 3429026"/>
              <a:gd name="connsiteY9-520" fmla="*/ 1714511 h 43347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429026" h="4334706">
                <a:moveTo>
                  <a:pt x="0" y="1714511"/>
                </a:moveTo>
                <a:cubicBezTo>
                  <a:pt x="1" y="1259794"/>
                  <a:pt x="180637" y="823701"/>
                  <a:pt x="502171" y="502168"/>
                </a:cubicBezTo>
                <a:cubicBezTo>
                  <a:pt x="823705" y="180635"/>
                  <a:pt x="1259798" y="0"/>
                  <a:pt x="1714515" y="1"/>
                </a:cubicBezTo>
                <a:cubicBezTo>
                  <a:pt x="2169232" y="2"/>
                  <a:pt x="2605325" y="180638"/>
                  <a:pt x="2926858" y="502172"/>
                </a:cubicBezTo>
                <a:cubicBezTo>
                  <a:pt x="3248391" y="823706"/>
                  <a:pt x="3429026" y="1259799"/>
                  <a:pt x="3429025" y="1714516"/>
                </a:cubicBezTo>
                <a:cubicBezTo>
                  <a:pt x="3429025" y="2169233"/>
                  <a:pt x="3126785" y="2616140"/>
                  <a:pt x="2774416" y="2983049"/>
                </a:cubicBezTo>
                <a:cubicBezTo>
                  <a:pt x="2491204" y="3398020"/>
                  <a:pt x="2607357" y="4334706"/>
                  <a:pt x="1729752" y="4204344"/>
                </a:cubicBezTo>
                <a:cubicBezTo>
                  <a:pt x="662645" y="4320420"/>
                  <a:pt x="882823" y="3372310"/>
                  <a:pt x="594531" y="2957338"/>
                </a:cubicBezTo>
                <a:cubicBezTo>
                  <a:pt x="306239" y="2542366"/>
                  <a:pt x="1" y="2169231"/>
                  <a:pt x="1" y="1714514"/>
                </a:cubicBezTo>
                <a:cubicBezTo>
                  <a:pt x="1" y="1714513"/>
                  <a:pt x="0" y="1714512"/>
                  <a:pt x="0" y="1714511"/>
                </a:cubicBezTo>
                <a:close/>
              </a:path>
            </a:pathLst>
          </a:custGeom>
          <a:solidFill>
            <a:srgbClr val="002060"/>
          </a:solidFill>
          <a:ln>
            <a:noFill/>
          </a:ln>
          <a:effectLst>
            <a:outerShdw blurRad="1397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3600" b="1" dirty="0">
                <a:solidFill>
                  <a:prstClr val="white"/>
                </a:solidFill>
                <a:latin typeface="Arial" panose="020B0604020202020204" pitchFamily="34" charset="0"/>
                <a:cs typeface="Arial" panose="020B0604020202020204" pitchFamily="34" charset="0"/>
              </a:rPr>
              <a:t>此处添加标题</a:t>
            </a:r>
            <a:endParaRPr lang="en-US" altLang="zh-CN" sz="3600" b="1" dirty="0">
              <a:solidFill>
                <a:prstClr val="white"/>
              </a:solidFill>
              <a:latin typeface="Arial" panose="020B0604020202020204" pitchFamily="34" charset="0"/>
              <a:cs typeface="Arial" panose="020B0604020202020204" pitchFamily="34" charset="0"/>
            </a:endParaRPr>
          </a:p>
          <a:p>
            <a:pPr algn="ctr">
              <a:lnSpc>
                <a:spcPct val="200000"/>
              </a:lnSpc>
            </a:pPr>
            <a:endParaRPr lang="zh-CN" altLang="en-US" sz="3600" b="1" dirty="0">
              <a:solidFill>
                <a:prstClr val="white"/>
              </a:solidFill>
              <a:latin typeface="Arial" panose="020B0604020202020204" pitchFamily="34" charset="0"/>
              <a:cs typeface="Arial" panose="020B0604020202020204" pitchFamily="34" charset="0"/>
            </a:endParaRPr>
          </a:p>
        </p:txBody>
      </p:sp>
      <p:sp>
        <p:nvSpPr>
          <p:cNvPr id="169" name="圆角矩形 168"/>
          <p:cNvSpPr/>
          <p:nvPr/>
        </p:nvSpPr>
        <p:spPr>
          <a:xfrm>
            <a:off x="2190676" y="5148764"/>
            <a:ext cx="121016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0" name="圆角矩形 169"/>
          <p:cNvSpPr/>
          <p:nvPr/>
        </p:nvSpPr>
        <p:spPr>
          <a:xfrm>
            <a:off x="2046398" y="5463544"/>
            <a:ext cx="1524601"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圆角矩形 170"/>
          <p:cNvSpPr/>
          <p:nvPr/>
        </p:nvSpPr>
        <p:spPr>
          <a:xfrm>
            <a:off x="2190676" y="5763810"/>
            <a:ext cx="121016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2" name="圆角矩形 171"/>
          <p:cNvSpPr/>
          <p:nvPr/>
        </p:nvSpPr>
        <p:spPr>
          <a:xfrm>
            <a:off x="2397126" y="6064076"/>
            <a:ext cx="82764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7" name="组合 176"/>
          <p:cNvGrpSpPr/>
          <p:nvPr/>
        </p:nvGrpSpPr>
        <p:grpSpPr>
          <a:xfrm>
            <a:off x="3400836" y="3564248"/>
            <a:ext cx="2543160" cy="2329222"/>
            <a:chOff x="3586624" y="3315690"/>
            <a:chExt cx="1559935" cy="1924977"/>
          </a:xfrm>
        </p:grpSpPr>
        <p:cxnSp>
          <p:nvCxnSpPr>
            <p:cNvPr id="178" name="直接连接符 177"/>
            <p:cNvCxnSpPr/>
            <p:nvPr/>
          </p:nvCxnSpPr>
          <p:spPr>
            <a:xfrm flipV="1">
              <a:off x="4582235" y="3315690"/>
              <a:ext cx="564324" cy="2076"/>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171" idx="3"/>
            </p:cNvCxnSpPr>
            <p:nvPr/>
          </p:nvCxnSpPr>
          <p:spPr>
            <a:xfrm flipV="1">
              <a:off x="3586624" y="5232933"/>
              <a:ext cx="1004598" cy="773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4585150" y="3318085"/>
              <a:ext cx="6071" cy="191484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1" name="组合 180"/>
          <p:cNvGrpSpPr/>
          <p:nvPr/>
        </p:nvGrpSpPr>
        <p:grpSpPr>
          <a:xfrm>
            <a:off x="3224766" y="5041144"/>
            <a:ext cx="2718030" cy="1165561"/>
            <a:chOff x="3769373" y="2922787"/>
            <a:chExt cx="1518616" cy="2310147"/>
          </a:xfrm>
        </p:grpSpPr>
        <p:cxnSp>
          <p:nvCxnSpPr>
            <p:cNvPr id="182" name="直接连接符 181"/>
            <p:cNvCxnSpPr/>
            <p:nvPr/>
          </p:nvCxnSpPr>
          <p:spPr>
            <a:xfrm flipV="1">
              <a:off x="4857752" y="2922787"/>
              <a:ext cx="430237" cy="6146"/>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3" name="直接连接符 182"/>
            <p:cNvCxnSpPr>
              <a:stCxn id="172" idx="3"/>
            </p:cNvCxnSpPr>
            <p:nvPr/>
          </p:nvCxnSpPr>
          <p:spPr>
            <a:xfrm>
              <a:off x="3769373" y="5207229"/>
              <a:ext cx="1088379" cy="2570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rot="5400000">
              <a:off x="3706546" y="4080139"/>
              <a:ext cx="230400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5" name="组合 184"/>
          <p:cNvGrpSpPr/>
          <p:nvPr/>
        </p:nvGrpSpPr>
        <p:grpSpPr>
          <a:xfrm>
            <a:off x="3143397" y="2116578"/>
            <a:ext cx="2799376" cy="3493393"/>
            <a:chOff x="3586634" y="2353565"/>
            <a:chExt cx="1717100" cy="2887102"/>
          </a:xfrm>
        </p:grpSpPr>
        <p:cxnSp>
          <p:nvCxnSpPr>
            <p:cNvPr id="186" name="直接连接符 185"/>
            <p:cNvCxnSpPr/>
            <p:nvPr/>
          </p:nvCxnSpPr>
          <p:spPr>
            <a:xfrm>
              <a:off x="4582318" y="2353565"/>
              <a:ext cx="721416" cy="1588"/>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a:off x="3586634" y="5240667"/>
              <a:ext cx="100112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a:off x="4581057" y="2355640"/>
              <a:ext cx="10164" cy="287729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9" name="组合 188"/>
          <p:cNvGrpSpPr/>
          <p:nvPr/>
        </p:nvGrpSpPr>
        <p:grpSpPr>
          <a:xfrm>
            <a:off x="6100631" y="3029079"/>
            <a:ext cx="1085322" cy="1101430"/>
            <a:chOff x="4116145" y="4187787"/>
            <a:chExt cx="1085322" cy="1101430"/>
          </a:xfrm>
        </p:grpSpPr>
        <p:sp>
          <p:nvSpPr>
            <p:cNvPr id="190" name="Freeform 15"/>
            <p:cNvSpPr>
              <a:spLocks noEditPoints="1"/>
            </p:cNvSpPr>
            <p:nvPr/>
          </p:nvSpPr>
          <p:spPr bwMode="auto">
            <a:xfrm>
              <a:off x="4116145" y="4187787"/>
              <a:ext cx="1085322" cy="1101430"/>
            </a:xfrm>
            <a:custGeom>
              <a:avLst/>
              <a:gdLst>
                <a:gd name="T0" fmla="*/ 151 w 228"/>
                <a:gd name="T1" fmla="*/ 16 h 231"/>
                <a:gd name="T2" fmla="*/ 219 w 228"/>
                <a:gd name="T3" fmla="*/ 135 h 231"/>
                <a:gd name="T4" fmla="*/ 95 w 228"/>
                <a:gd name="T5" fmla="*/ 220 h 231"/>
                <a:gd name="T6" fmla="*/ 78 w 228"/>
                <a:gd name="T7" fmla="*/ 216 h 231"/>
                <a:gd name="T8" fmla="*/ 9 w 228"/>
                <a:gd name="T9" fmla="*/ 97 h 231"/>
                <a:gd name="T10" fmla="*/ 133 w 228"/>
                <a:gd name="T11" fmla="*/ 11 h 231"/>
                <a:gd name="T12" fmla="*/ 151 w 228"/>
                <a:gd name="T13" fmla="*/ 16 h 231"/>
                <a:gd name="T14" fmla="*/ 78 w 228"/>
                <a:gd name="T15" fmla="*/ 214 h 231"/>
                <a:gd name="T16" fmla="*/ 95 w 228"/>
                <a:gd name="T17" fmla="*/ 218 h 231"/>
                <a:gd name="T18" fmla="*/ 217 w 228"/>
                <a:gd name="T19" fmla="*/ 134 h 231"/>
                <a:gd name="T20" fmla="*/ 150 w 228"/>
                <a:gd name="T21" fmla="*/ 18 h 231"/>
                <a:gd name="T22" fmla="*/ 133 w 228"/>
                <a:gd name="T23" fmla="*/ 13 h 231"/>
                <a:gd name="T24" fmla="*/ 12 w 228"/>
                <a:gd name="T25" fmla="*/ 97 h 231"/>
                <a:gd name="T26" fmla="*/ 78 w 228"/>
                <a:gd name="T27" fmla="*/ 21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6"/>
                  </a:moveTo>
                  <a:cubicBezTo>
                    <a:pt x="200" y="33"/>
                    <a:pt x="228" y="84"/>
                    <a:pt x="219" y="135"/>
                  </a:cubicBezTo>
                  <a:cubicBezTo>
                    <a:pt x="208" y="193"/>
                    <a:pt x="153" y="231"/>
                    <a:pt x="95" y="220"/>
                  </a:cubicBezTo>
                  <a:cubicBezTo>
                    <a:pt x="89" y="219"/>
                    <a:pt x="83" y="218"/>
                    <a:pt x="78" y="216"/>
                  </a:cubicBezTo>
                  <a:cubicBezTo>
                    <a:pt x="29" y="198"/>
                    <a:pt x="0" y="148"/>
                    <a:pt x="9" y="97"/>
                  </a:cubicBezTo>
                  <a:cubicBezTo>
                    <a:pt x="20" y="39"/>
                    <a:pt x="76" y="0"/>
                    <a:pt x="133" y="11"/>
                  </a:cubicBezTo>
                  <a:cubicBezTo>
                    <a:pt x="139" y="12"/>
                    <a:pt x="145" y="14"/>
                    <a:pt x="151" y="16"/>
                  </a:cubicBezTo>
                  <a:close/>
                  <a:moveTo>
                    <a:pt x="78" y="214"/>
                  </a:moveTo>
                  <a:cubicBezTo>
                    <a:pt x="84" y="216"/>
                    <a:pt x="90" y="217"/>
                    <a:pt x="95" y="218"/>
                  </a:cubicBezTo>
                  <a:cubicBezTo>
                    <a:pt x="152" y="229"/>
                    <a:pt x="206" y="191"/>
                    <a:pt x="217" y="134"/>
                  </a:cubicBezTo>
                  <a:cubicBezTo>
                    <a:pt x="226" y="84"/>
                    <a:pt x="198" y="35"/>
                    <a:pt x="150" y="18"/>
                  </a:cubicBezTo>
                  <a:cubicBezTo>
                    <a:pt x="144" y="16"/>
                    <a:pt x="139" y="14"/>
                    <a:pt x="133" y="13"/>
                  </a:cubicBezTo>
                  <a:cubicBezTo>
                    <a:pt x="76" y="3"/>
                    <a:pt x="22" y="40"/>
                    <a:pt x="12" y="97"/>
                  </a:cubicBezTo>
                  <a:cubicBezTo>
                    <a:pt x="3" y="147"/>
                    <a:pt x="31" y="196"/>
                    <a:pt x="78" y="214"/>
                  </a:cubicBezTo>
                  <a:close/>
                </a:path>
              </a:pathLst>
            </a:custGeom>
            <a:solidFill>
              <a:srgbClr val="FB9BA2"/>
            </a:solidFill>
            <a:ln w="3175">
              <a:solidFill>
                <a:srgbClr val="002060"/>
              </a:solidFill>
            </a:ln>
          </p:spPr>
          <p:txBody>
            <a:bodyPr vert="horz" wrap="square" lIns="91440" tIns="45720" rIns="91440" bIns="45720" numCol="1" anchor="t" anchorCtr="0" compatLnSpc="1"/>
            <a:lstStyle/>
            <a:p>
              <a:endParaRPr lang="zh-CN" altLang="en-US"/>
            </a:p>
          </p:txBody>
        </p:sp>
        <p:sp>
          <p:nvSpPr>
            <p:cNvPr id="191" name="Freeform 16"/>
            <p:cNvSpPr/>
            <p:nvPr/>
          </p:nvSpPr>
          <p:spPr bwMode="auto">
            <a:xfrm>
              <a:off x="4160444" y="4240140"/>
              <a:ext cx="996724" cy="996724"/>
            </a:xfrm>
            <a:custGeom>
              <a:avLst/>
              <a:gdLst>
                <a:gd name="T0" fmla="*/ 9 w 209"/>
                <a:gd name="T1" fmla="*/ 87 h 209"/>
                <a:gd name="T2" fmla="*/ 122 w 209"/>
                <a:gd name="T3" fmla="*/ 10 h 209"/>
                <a:gd name="T4" fmla="*/ 199 w 209"/>
                <a:gd name="T5" fmla="*/ 122 h 209"/>
                <a:gd name="T6" fmla="*/ 87 w 209"/>
                <a:gd name="T7" fmla="*/ 200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5"/>
                    <a:pt x="69" y="0"/>
                    <a:pt x="122" y="10"/>
                  </a:cubicBezTo>
                  <a:cubicBezTo>
                    <a:pt x="174" y="19"/>
                    <a:pt x="209" y="70"/>
                    <a:pt x="199" y="122"/>
                  </a:cubicBezTo>
                  <a:cubicBezTo>
                    <a:pt x="190" y="175"/>
                    <a:pt x="139" y="209"/>
                    <a:pt x="87" y="200"/>
                  </a:cubicBezTo>
                  <a:cubicBezTo>
                    <a:pt x="34" y="190"/>
                    <a:pt x="0" y="140"/>
                    <a:pt x="9" y="8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92" name="Freeform 51"/>
            <p:cNvSpPr>
              <a:spLocks noEditPoints="1"/>
            </p:cNvSpPr>
            <p:nvPr/>
          </p:nvSpPr>
          <p:spPr bwMode="auto">
            <a:xfrm>
              <a:off x="4410128" y="4488230"/>
              <a:ext cx="497355" cy="515477"/>
            </a:xfrm>
            <a:custGeom>
              <a:avLst/>
              <a:gdLst>
                <a:gd name="T0" fmla="*/ 82 w 104"/>
                <a:gd name="T1" fmla="*/ 27 h 108"/>
                <a:gd name="T2" fmla="*/ 67 w 104"/>
                <a:gd name="T3" fmla="*/ 37 h 108"/>
                <a:gd name="T4" fmla="*/ 65 w 104"/>
                <a:gd name="T5" fmla="*/ 38 h 108"/>
                <a:gd name="T6" fmla="*/ 62 w 104"/>
                <a:gd name="T7" fmla="*/ 33 h 108"/>
                <a:gd name="T8" fmla="*/ 51 w 104"/>
                <a:gd name="T9" fmla="*/ 13 h 108"/>
                <a:gd name="T10" fmla="*/ 65 w 104"/>
                <a:gd name="T11" fmla="*/ 2 h 108"/>
                <a:gd name="T12" fmla="*/ 79 w 104"/>
                <a:gd name="T13" fmla="*/ 21 h 108"/>
                <a:gd name="T14" fmla="*/ 83 w 104"/>
                <a:gd name="T15" fmla="*/ 26 h 108"/>
                <a:gd name="T16" fmla="*/ 61 w 104"/>
                <a:gd name="T17" fmla="*/ 0 h 108"/>
                <a:gd name="T18" fmla="*/ 34 w 104"/>
                <a:gd name="T19" fmla="*/ 2 h 108"/>
                <a:gd name="T20" fmla="*/ 20 w 104"/>
                <a:gd name="T21" fmla="*/ 27 h 108"/>
                <a:gd name="T22" fmla="*/ 39 w 104"/>
                <a:gd name="T23" fmla="*/ 31 h 108"/>
                <a:gd name="T24" fmla="*/ 50 w 104"/>
                <a:gd name="T25" fmla="*/ 12 h 108"/>
                <a:gd name="T26" fmla="*/ 50 w 104"/>
                <a:gd name="T27" fmla="*/ 11 h 108"/>
                <a:gd name="T28" fmla="*/ 66 w 104"/>
                <a:gd name="T29" fmla="*/ 108 h 108"/>
                <a:gd name="T30" fmla="*/ 81 w 104"/>
                <a:gd name="T31" fmla="*/ 97 h 108"/>
                <a:gd name="T32" fmla="*/ 88 w 104"/>
                <a:gd name="T33" fmla="*/ 81 h 108"/>
                <a:gd name="T34" fmla="*/ 82 w 104"/>
                <a:gd name="T35" fmla="*/ 76 h 108"/>
                <a:gd name="T36" fmla="*/ 62 w 104"/>
                <a:gd name="T37" fmla="*/ 64 h 108"/>
                <a:gd name="T38" fmla="*/ 57 w 104"/>
                <a:gd name="T39" fmla="*/ 76 h 108"/>
                <a:gd name="T40" fmla="*/ 53 w 104"/>
                <a:gd name="T41" fmla="*/ 87 h 108"/>
                <a:gd name="T42" fmla="*/ 59 w 104"/>
                <a:gd name="T43" fmla="*/ 97 h 108"/>
                <a:gd name="T44" fmla="*/ 90 w 104"/>
                <a:gd name="T45" fmla="*/ 80 h 108"/>
                <a:gd name="T46" fmla="*/ 104 w 104"/>
                <a:gd name="T47" fmla="*/ 69 h 108"/>
                <a:gd name="T48" fmla="*/ 104 w 104"/>
                <a:gd name="T49" fmla="*/ 66 h 108"/>
                <a:gd name="T50" fmla="*/ 73 w 104"/>
                <a:gd name="T51" fmla="*/ 50 h 108"/>
                <a:gd name="T52" fmla="*/ 86 w 104"/>
                <a:gd name="T53" fmla="*/ 72 h 108"/>
                <a:gd name="T54" fmla="*/ 88 w 104"/>
                <a:gd name="T55" fmla="*/ 75 h 108"/>
                <a:gd name="T56" fmla="*/ 90 w 104"/>
                <a:gd name="T57" fmla="*/ 80 h 108"/>
                <a:gd name="T58" fmla="*/ 10 w 104"/>
                <a:gd name="T59" fmla="*/ 48 h 108"/>
                <a:gd name="T60" fmla="*/ 1 w 104"/>
                <a:gd name="T61" fmla="*/ 70 h 108"/>
                <a:gd name="T62" fmla="*/ 17 w 104"/>
                <a:gd name="T63" fmla="*/ 77 h 108"/>
                <a:gd name="T64" fmla="*/ 29 w 104"/>
                <a:gd name="T65" fmla="*/ 57 h 108"/>
                <a:gd name="T66" fmla="*/ 32 w 104"/>
                <a:gd name="T67" fmla="*/ 52 h 108"/>
                <a:gd name="T68" fmla="*/ 31 w 104"/>
                <a:gd name="T69" fmla="*/ 51 h 108"/>
                <a:gd name="T70" fmla="*/ 14 w 104"/>
                <a:gd name="T71" fmla="*/ 43 h 108"/>
                <a:gd name="T72" fmla="*/ 0 w 104"/>
                <a:gd name="T73" fmla="*/ 44 h 108"/>
                <a:gd name="T74" fmla="*/ 2 w 104"/>
                <a:gd name="T75" fmla="*/ 74 h 108"/>
                <a:gd name="T76" fmla="*/ 17 w 104"/>
                <a:gd name="T77" fmla="*/ 97 h 108"/>
                <a:gd name="T78" fmla="*/ 46 w 104"/>
                <a:gd name="T79" fmla="*/ 97 h 108"/>
                <a:gd name="T80" fmla="*/ 39 w 104"/>
                <a:gd name="T81" fmla="*/ 78 h 108"/>
                <a:gd name="T82" fmla="*/ 18 w 104"/>
                <a:gd name="T83" fmla="*/ 79 h 108"/>
                <a:gd name="T84" fmla="*/ 17 w 104"/>
                <a:gd name="T85" fmla="*/ 7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108">
                  <a:moveTo>
                    <a:pt x="83" y="26"/>
                  </a:moveTo>
                  <a:cubicBezTo>
                    <a:pt x="82" y="27"/>
                    <a:pt x="82" y="27"/>
                    <a:pt x="82" y="27"/>
                  </a:cubicBezTo>
                  <a:cubicBezTo>
                    <a:pt x="78" y="36"/>
                    <a:pt x="78" y="36"/>
                    <a:pt x="78" y="36"/>
                  </a:cubicBezTo>
                  <a:cubicBezTo>
                    <a:pt x="67" y="37"/>
                    <a:pt x="67" y="37"/>
                    <a:pt x="67" y="37"/>
                  </a:cubicBezTo>
                  <a:cubicBezTo>
                    <a:pt x="66" y="38"/>
                    <a:pt x="66" y="38"/>
                    <a:pt x="66" y="38"/>
                  </a:cubicBezTo>
                  <a:cubicBezTo>
                    <a:pt x="65" y="38"/>
                    <a:pt x="65" y="38"/>
                    <a:pt x="65" y="38"/>
                  </a:cubicBezTo>
                  <a:cubicBezTo>
                    <a:pt x="53" y="39"/>
                    <a:pt x="53" y="39"/>
                    <a:pt x="53" y="39"/>
                  </a:cubicBezTo>
                  <a:cubicBezTo>
                    <a:pt x="62" y="33"/>
                    <a:pt x="62" y="33"/>
                    <a:pt x="62" y="33"/>
                  </a:cubicBezTo>
                  <a:cubicBezTo>
                    <a:pt x="59" y="26"/>
                    <a:pt x="55" y="21"/>
                    <a:pt x="53" y="16"/>
                  </a:cubicBezTo>
                  <a:cubicBezTo>
                    <a:pt x="52" y="15"/>
                    <a:pt x="52" y="14"/>
                    <a:pt x="51" y="13"/>
                  </a:cubicBezTo>
                  <a:cubicBezTo>
                    <a:pt x="52" y="11"/>
                    <a:pt x="53" y="10"/>
                    <a:pt x="54" y="9"/>
                  </a:cubicBezTo>
                  <a:cubicBezTo>
                    <a:pt x="57" y="5"/>
                    <a:pt x="61" y="2"/>
                    <a:pt x="65" y="2"/>
                  </a:cubicBezTo>
                  <a:cubicBezTo>
                    <a:pt x="67" y="2"/>
                    <a:pt x="69" y="3"/>
                    <a:pt x="71" y="7"/>
                  </a:cubicBezTo>
                  <a:cubicBezTo>
                    <a:pt x="79" y="21"/>
                    <a:pt x="79" y="21"/>
                    <a:pt x="79" y="21"/>
                  </a:cubicBezTo>
                  <a:cubicBezTo>
                    <a:pt x="89" y="14"/>
                    <a:pt x="89" y="14"/>
                    <a:pt x="89" y="14"/>
                  </a:cubicBezTo>
                  <a:lnTo>
                    <a:pt x="83" y="26"/>
                  </a:lnTo>
                  <a:close/>
                  <a:moveTo>
                    <a:pt x="53" y="7"/>
                  </a:moveTo>
                  <a:cubicBezTo>
                    <a:pt x="55" y="4"/>
                    <a:pt x="58" y="2"/>
                    <a:pt x="61" y="0"/>
                  </a:cubicBezTo>
                  <a:cubicBezTo>
                    <a:pt x="36" y="0"/>
                    <a:pt x="36" y="0"/>
                    <a:pt x="36" y="0"/>
                  </a:cubicBezTo>
                  <a:cubicBezTo>
                    <a:pt x="35" y="1"/>
                    <a:pt x="34" y="2"/>
                    <a:pt x="34" y="2"/>
                  </a:cubicBezTo>
                  <a:cubicBezTo>
                    <a:pt x="34" y="2"/>
                    <a:pt x="34" y="2"/>
                    <a:pt x="34" y="2"/>
                  </a:cubicBezTo>
                  <a:cubicBezTo>
                    <a:pt x="20" y="27"/>
                    <a:pt x="20" y="27"/>
                    <a:pt x="20" y="27"/>
                  </a:cubicBezTo>
                  <a:cubicBezTo>
                    <a:pt x="35" y="37"/>
                    <a:pt x="35" y="37"/>
                    <a:pt x="35" y="37"/>
                  </a:cubicBezTo>
                  <a:cubicBezTo>
                    <a:pt x="36" y="35"/>
                    <a:pt x="38" y="33"/>
                    <a:pt x="39" y="31"/>
                  </a:cubicBezTo>
                  <a:cubicBezTo>
                    <a:pt x="48" y="15"/>
                    <a:pt x="48" y="15"/>
                    <a:pt x="48" y="15"/>
                  </a:cubicBezTo>
                  <a:cubicBezTo>
                    <a:pt x="48" y="15"/>
                    <a:pt x="49" y="13"/>
                    <a:pt x="50" y="12"/>
                  </a:cubicBezTo>
                  <a:cubicBezTo>
                    <a:pt x="50" y="12"/>
                    <a:pt x="50" y="12"/>
                    <a:pt x="50" y="12"/>
                  </a:cubicBezTo>
                  <a:cubicBezTo>
                    <a:pt x="50" y="11"/>
                    <a:pt x="50" y="11"/>
                    <a:pt x="50" y="11"/>
                  </a:cubicBezTo>
                  <a:cubicBezTo>
                    <a:pt x="51" y="10"/>
                    <a:pt x="52" y="9"/>
                    <a:pt x="53" y="7"/>
                  </a:cubicBezTo>
                  <a:close/>
                  <a:moveTo>
                    <a:pt x="66" y="108"/>
                  </a:moveTo>
                  <a:cubicBezTo>
                    <a:pt x="65" y="97"/>
                    <a:pt x="65" y="97"/>
                    <a:pt x="65" y="97"/>
                  </a:cubicBezTo>
                  <a:cubicBezTo>
                    <a:pt x="81" y="97"/>
                    <a:pt x="81" y="97"/>
                    <a:pt x="81" y="97"/>
                  </a:cubicBezTo>
                  <a:cubicBezTo>
                    <a:pt x="85" y="96"/>
                    <a:pt x="87" y="95"/>
                    <a:pt x="89" y="93"/>
                  </a:cubicBezTo>
                  <a:cubicBezTo>
                    <a:pt x="91" y="90"/>
                    <a:pt x="90" y="85"/>
                    <a:pt x="88" y="81"/>
                  </a:cubicBezTo>
                  <a:cubicBezTo>
                    <a:pt x="88" y="79"/>
                    <a:pt x="87" y="77"/>
                    <a:pt x="86" y="76"/>
                  </a:cubicBezTo>
                  <a:cubicBezTo>
                    <a:pt x="85" y="76"/>
                    <a:pt x="84" y="76"/>
                    <a:pt x="82" y="76"/>
                  </a:cubicBezTo>
                  <a:cubicBezTo>
                    <a:pt x="77" y="76"/>
                    <a:pt x="71" y="76"/>
                    <a:pt x="63" y="75"/>
                  </a:cubicBezTo>
                  <a:cubicBezTo>
                    <a:pt x="62" y="64"/>
                    <a:pt x="62" y="64"/>
                    <a:pt x="62" y="64"/>
                  </a:cubicBezTo>
                  <a:cubicBezTo>
                    <a:pt x="58" y="75"/>
                    <a:pt x="58" y="75"/>
                    <a:pt x="58" y="75"/>
                  </a:cubicBezTo>
                  <a:cubicBezTo>
                    <a:pt x="57" y="76"/>
                    <a:pt x="57" y="76"/>
                    <a:pt x="57" y="76"/>
                  </a:cubicBezTo>
                  <a:cubicBezTo>
                    <a:pt x="57" y="77"/>
                    <a:pt x="57" y="77"/>
                    <a:pt x="57" y="77"/>
                  </a:cubicBezTo>
                  <a:cubicBezTo>
                    <a:pt x="53" y="87"/>
                    <a:pt x="53" y="87"/>
                    <a:pt x="53" y="87"/>
                  </a:cubicBezTo>
                  <a:cubicBezTo>
                    <a:pt x="58" y="96"/>
                    <a:pt x="58" y="96"/>
                    <a:pt x="58" y="96"/>
                  </a:cubicBezTo>
                  <a:cubicBezTo>
                    <a:pt x="59" y="97"/>
                    <a:pt x="59" y="97"/>
                    <a:pt x="59" y="97"/>
                  </a:cubicBezTo>
                  <a:lnTo>
                    <a:pt x="66" y="108"/>
                  </a:lnTo>
                  <a:close/>
                  <a:moveTo>
                    <a:pt x="90" y="80"/>
                  </a:moveTo>
                  <a:cubicBezTo>
                    <a:pt x="91" y="83"/>
                    <a:pt x="92" y="87"/>
                    <a:pt x="92" y="91"/>
                  </a:cubicBezTo>
                  <a:cubicBezTo>
                    <a:pt x="104" y="69"/>
                    <a:pt x="104" y="69"/>
                    <a:pt x="104" y="69"/>
                  </a:cubicBezTo>
                  <a:cubicBezTo>
                    <a:pt x="104" y="67"/>
                    <a:pt x="104" y="67"/>
                    <a:pt x="104" y="66"/>
                  </a:cubicBezTo>
                  <a:cubicBezTo>
                    <a:pt x="104" y="66"/>
                    <a:pt x="104" y="66"/>
                    <a:pt x="104" y="66"/>
                  </a:cubicBezTo>
                  <a:cubicBezTo>
                    <a:pt x="90" y="42"/>
                    <a:pt x="90" y="42"/>
                    <a:pt x="90" y="42"/>
                  </a:cubicBezTo>
                  <a:cubicBezTo>
                    <a:pt x="73" y="50"/>
                    <a:pt x="73" y="50"/>
                    <a:pt x="73" y="50"/>
                  </a:cubicBezTo>
                  <a:cubicBezTo>
                    <a:pt x="74" y="52"/>
                    <a:pt x="76" y="54"/>
                    <a:pt x="77" y="56"/>
                  </a:cubicBezTo>
                  <a:cubicBezTo>
                    <a:pt x="86" y="72"/>
                    <a:pt x="86" y="72"/>
                    <a:pt x="86" y="72"/>
                  </a:cubicBezTo>
                  <a:cubicBezTo>
                    <a:pt x="86" y="72"/>
                    <a:pt x="87" y="73"/>
                    <a:pt x="88" y="75"/>
                  </a:cubicBezTo>
                  <a:cubicBezTo>
                    <a:pt x="88" y="75"/>
                    <a:pt x="88" y="75"/>
                    <a:pt x="88" y="75"/>
                  </a:cubicBezTo>
                  <a:cubicBezTo>
                    <a:pt x="88" y="76"/>
                    <a:pt x="88" y="76"/>
                    <a:pt x="88" y="76"/>
                  </a:cubicBezTo>
                  <a:cubicBezTo>
                    <a:pt x="89" y="77"/>
                    <a:pt x="89" y="78"/>
                    <a:pt x="90" y="80"/>
                  </a:cubicBezTo>
                  <a:close/>
                  <a:moveTo>
                    <a:pt x="0" y="44"/>
                  </a:moveTo>
                  <a:cubicBezTo>
                    <a:pt x="10" y="48"/>
                    <a:pt x="10" y="48"/>
                    <a:pt x="10" y="48"/>
                  </a:cubicBezTo>
                  <a:cubicBezTo>
                    <a:pt x="2" y="62"/>
                    <a:pt x="2" y="62"/>
                    <a:pt x="2" y="62"/>
                  </a:cubicBezTo>
                  <a:cubicBezTo>
                    <a:pt x="0" y="66"/>
                    <a:pt x="0" y="68"/>
                    <a:pt x="1" y="70"/>
                  </a:cubicBezTo>
                  <a:cubicBezTo>
                    <a:pt x="3" y="74"/>
                    <a:pt x="8" y="75"/>
                    <a:pt x="12" y="76"/>
                  </a:cubicBezTo>
                  <a:cubicBezTo>
                    <a:pt x="14" y="76"/>
                    <a:pt x="16" y="77"/>
                    <a:pt x="17" y="77"/>
                  </a:cubicBezTo>
                  <a:cubicBezTo>
                    <a:pt x="18" y="76"/>
                    <a:pt x="19" y="75"/>
                    <a:pt x="20" y="73"/>
                  </a:cubicBezTo>
                  <a:cubicBezTo>
                    <a:pt x="22" y="69"/>
                    <a:pt x="26" y="63"/>
                    <a:pt x="29" y="57"/>
                  </a:cubicBezTo>
                  <a:cubicBezTo>
                    <a:pt x="39" y="62"/>
                    <a:pt x="39" y="62"/>
                    <a:pt x="39" y="62"/>
                  </a:cubicBezTo>
                  <a:cubicBezTo>
                    <a:pt x="32" y="52"/>
                    <a:pt x="32" y="52"/>
                    <a:pt x="32" y="52"/>
                  </a:cubicBezTo>
                  <a:cubicBezTo>
                    <a:pt x="32" y="52"/>
                    <a:pt x="32" y="52"/>
                    <a:pt x="32" y="52"/>
                  </a:cubicBezTo>
                  <a:cubicBezTo>
                    <a:pt x="31" y="51"/>
                    <a:pt x="31" y="51"/>
                    <a:pt x="31" y="51"/>
                  </a:cubicBezTo>
                  <a:cubicBezTo>
                    <a:pt x="25" y="42"/>
                    <a:pt x="25" y="42"/>
                    <a:pt x="25" y="42"/>
                  </a:cubicBezTo>
                  <a:cubicBezTo>
                    <a:pt x="14" y="43"/>
                    <a:pt x="14" y="43"/>
                    <a:pt x="14" y="43"/>
                  </a:cubicBezTo>
                  <a:cubicBezTo>
                    <a:pt x="13" y="43"/>
                    <a:pt x="13" y="43"/>
                    <a:pt x="13" y="43"/>
                  </a:cubicBezTo>
                  <a:lnTo>
                    <a:pt x="0" y="44"/>
                  </a:lnTo>
                  <a:close/>
                  <a:moveTo>
                    <a:pt x="12" y="78"/>
                  </a:moveTo>
                  <a:cubicBezTo>
                    <a:pt x="8" y="78"/>
                    <a:pt x="5" y="77"/>
                    <a:pt x="2" y="74"/>
                  </a:cubicBezTo>
                  <a:cubicBezTo>
                    <a:pt x="15" y="96"/>
                    <a:pt x="15" y="96"/>
                    <a:pt x="15" y="96"/>
                  </a:cubicBezTo>
                  <a:cubicBezTo>
                    <a:pt x="16" y="97"/>
                    <a:pt x="17" y="97"/>
                    <a:pt x="17" y="97"/>
                  </a:cubicBezTo>
                  <a:cubicBezTo>
                    <a:pt x="17" y="97"/>
                    <a:pt x="17" y="97"/>
                    <a:pt x="17" y="97"/>
                  </a:cubicBezTo>
                  <a:cubicBezTo>
                    <a:pt x="46" y="97"/>
                    <a:pt x="46" y="97"/>
                    <a:pt x="46" y="97"/>
                  </a:cubicBezTo>
                  <a:cubicBezTo>
                    <a:pt x="46" y="78"/>
                    <a:pt x="46" y="78"/>
                    <a:pt x="46" y="78"/>
                  </a:cubicBezTo>
                  <a:cubicBezTo>
                    <a:pt x="44" y="79"/>
                    <a:pt x="42" y="78"/>
                    <a:pt x="39" y="78"/>
                  </a:cubicBezTo>
                  <a:cubicBezTo>
                    <a:pt x="21" y="78"/>
                    <a:pt x="21" y="78"/>
                    <a:pt x="21" y="78"/>
                  </a:cubicBezTo>
                  <a:cubicBezTo>
                    <a:pt x="21" y="79"/>
                    <a:pt x="19" y="79"/>
                    <a:pt x="18" y="79"/>
                  </a:cubicBezTo>
                  <a:cubicBezTo>
                    <a:pt x="18" y="79"/>
                    <a:pt x="18" y="79"/>
                    <a:pt x="18" y="79"/>
                  </a:cubicBezTo>
                  <a:cubicBezTo>
                    <a:pt x="17" y="79"/>
                    <a:pt x="17" y="79"/>
                    <a:pt x="17" y="79"/>
                  </a:cubicBezTo>
                  <a:cubicBezTo>
                    <a:pt x="16" y="79"/>
                    <a:pt x="14" y="78"/>
                    <a:pt x="12"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3" name="组合 192"/>
          <p:cNvGrpSpPr/>
          <p:nvPr/>
        </p:nvGrpSpPr>
        <p:grpSpPr>
          <a:xfrm>
            <a:off x="6097992" y="1612352"/>
            <a:ext cx="1087335" cy="1097403"/>
            <a:chOff x="813868" y="4236532"/>
            <a:chExt cx="1087335" cy="1097403"/>
          </a:xfrm>
        </p:grpSpPr>
        <p:sp>
          <p:nvSpPr>
            <p:cNvPr id="194" name="Freeform 7"/>
            <p:cNvSpPr>
              <a:spLocks noEditPoints="1"/>
            </p:cNvSpPr>
            <p:nvPr/>
          </p:nvSpPr>
          <p:spPr bwMode="auto">
            <a:xfrm>
              <a:off x="813868" y="4236532"/>
              <a:ext cx="1087335" cy="1097403"/>
            </a:xfrm>
            <a:custGeom>
              <a:avLst/>
              <a:gdLst>
                <a:gd name="T0" fmla="*/ 151 w 228"/>
                <a:gd name="T1" fmla="*/ 15 h 230"/>
                <a:gd name="T2" fmla="*/ 219 w 228"/>
                <a:gd name="T3" fmla="*/ 134 h 230"/>
                <a:gd name="T4" fmla="*/ 95 w 228"/>
                <a:gd name="T5" fmla="*/ 220 h 230"/>
                <a:gd name="T6" fmla="*/ 78 w 228"/>
                <a:gd name="T7" fmla="*/ 215 h 230"/>
                <a:gd name="T8" fmla="*/ 9 w 228"/>
                <a:gd name="T9" fmla="*/ 96 h 230"/>
                <a:gd name="T10" fmla="*/ 133 w 228"/>
                <a:gd name="T11" fmla="*/ 10 h 230"/>
                <a:gd name="T12" fmla="*/ 151 w 228"/>
                <a:gd name="T13" fmla="*/ 15 h 230"/>
                <a:gd name="T14" fmla="*/ 78 w 228"/>
                <a:gd name="T15" fmla="*/ 213 h 230"/>
                <a:gd name="T16" fmla="*/ 95 w 228"/>
                <a:gd name="T17" fmla="*/ 218 h 230"/>
                <a:gd name="T18" fmla="*/ 217 w 228"/>
                <a:gd name="T19" fmla="*/ 134 h 230"/>
                <a:gd name="T20" fmla="*/ 150 w 228"/>
                <a:gd name="T21" fmla="*/ 17 h 230"/>
                <a:gd name="T22" fmla="*/ 133 w 228"/>
                <a:gd name="T23" fmla="*/ 13 h 230"/>
                <a:gd name="T24" fmla="*/ 12 w 228"/>
                <a:gd name="T25" fmla="*/ 96 h 230"/>
                <a:gd name="T26" fmla="*/ 78 w 228"/>
                <a:gd name="T27" fmla="*/ 2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0">
                  <a:moveTo>
                    <a:pt x="151" y="15"/>
                  </a:moveTo>
                  <a:cubicBezTo>
                    <a:pt x="200" y="33"/>
                    <a:pt x="228" y="83"/>
                    <a:pt x="219" y="134"/>
                  </a:cubicBezTo>
                  <a:cubicBezTo>
                    <a:pt x="208" y="192"/>
                    <a:pt x="153" y="230"/>
                    <a:pt x="95" y="220"/>
                  </a:cubicBezTo>
                  <a:cubicBezTo>
                    <a:pt x="89" y="219"/>
                    <a:pt x="83" y="217"/>
                    <a:pt x="78" y="215"/>
                  </a:cubicBezTo>
                  <a:cubicBezTo>
                    <a:pt x="29" y="197"/>
                    <a:pt x="0" y="147"/>
                    <a:pt x="9" y="96"/>
                  </a:cubicBezTo>
                  <a:cubicBezTo>
                    <a:pt x="20" y="38"/>
                    <a:pt x="75" y="0"/>
                    <a:pt x="133" y="10"/>
                  </a:cubicBezTo>
                  <a:cubicBezTo>
                    <a:pt x="139" y="11"/>
                    <a:pt x="145" y="13"/>
                    <a:pt x="151" y="15"/>
                  </a:cubicBezTo>
                  <a:close/>
                  <a:moveTo>
                    <a:pt x="78" y="213"/>
                  </a:moveTo>
                  <a:cubicBezTo>
                    <a:pt x="84" y="215"/>
                    <a:pt x="90" y="216"/>
                    <a:pt x="95" y="218"/>
                  </a:cubicBezTo>
                  <a:cubicBezTo>
                    <a:pt x="152" y="228"/>
                    <a:pt x="206" y="190"/>
                    <a:pt x="217" y="134"/>
                  </a:cubicBezTo>
                  <a:cubicBezTo>
                    <a:pt x="226" y="84"/>
                    <a:pt x="198" y="35"/>
                    <a:pt x="150" y="17"/>
                  </a:cubicBezTo>
                  <a:cubicBezTo>
                    <a:pt x="144" y="15"/>
                    <a:pt x="139" y="14"/>
                    <a:pt x="133" y="13"/>
                  </a:cubicBezTo>
                  <a:cubicBezTo>
                    <a:pt x="76" y="2"/>
                    <a:pt x="22" y="40"/>
                    <a:pt x="12" y="96"/>
                  </a:cubicBezTo>
                  <a:cubicBezTo>
                    <a:pt x="2" y="147"/>
                    <a:pt x="30" y="196"/>
                    <a:pt x="78" y="213"/>
                  </a:cubicBezTo>
                  <a:close/>
                </a:path>
              </a:pathLst>
            </a:custGeom>
            <a:solidFill>
              <a:srgbClr val="3ECEC7"/>
            </a:solidFill>
            <a:ln>
              <a:solidFill>
                <a:srgbClr val="002060"/>
              </a:solidFill>
            </a:ln>
          </p:spPr>
          <p:txBody>
            <a:bodyPr vert="horz" wrap="square" lIns="91440" tIns="45720" rIns="91440" bIns="45720" numCol="1" anchor="t" anchorCtr="0" compatLnSpc="1"/>
            <a:lstStyle/>
            <a:p>
              <a:endParaRPr lang="zh-CN" altLang="en-US"/>
            </a:p>
          </p:txBody>
        </p:sp>
        <p:sp>
          <p:nvSpPr>
            <p:cNvPr id="195" name="Freeform 8"/>
            <p:cNvSpPr/>
            <p:nvPr/>
          </p:nvSpPr>
          <p:spPr bwMode="auto">
            <a:xfrm>
              <a:off x="858167" y="4282844"/>
              <a:ext cx="998737" cy="1002765"/>
            </a:xfrm>
            <a:custGeom>
              <a:avLst/>
              <a:gdLst>
                <a:gd name="T0" fmla="*/ 10 w 210"/>
                <a:gd name="T1" fmla="*/ 88 h 210"/>
                <a:gd name="T2" fmla="*/ 122 w 210"/>
                <a:gd name="T3" fmla="*/ 10 h 210"/>
                <a:gd name="T4" fmla="*/ 200 w 210"/>
                <a:gd name="T5" fmla="*/ 122 h 210"/>
                <a:gd name="T6" fmla="*/ 88 w 210"/>
                <a:gd name="T7" fmla="*/ 200 h 210"/>
                <a:gd name="T8" fmla="*/ 10 w 210"/>
                <a:gd name="T9" fmla="*/ 88 h 210"/>
              </a:gdLst>
              <a:ahLst/>
              <a:cxnLst>
                <a:cxn ang="0">
                  <a:pos x="T0" y="T1"/>
                </a:cxn>
                <a:cxn ang="0">
                  <a:pos x="T2" y="T3"/>
                </a:cxn>
                <a:cxn ang="0">
                  <a:pos x="T4" y="T5"/>
                </a:cxn>
                <a:cxn ang="0">
                  <a:pos x="T6" y="T7"/>
                </a:cxn>
                <a:cxn ang="0">
                  <a:pos x="T8" y="T9"/>
                </a:cxn>
              </a:cxnLst>
              <a:rect l="0" t="0" r="r" b="b"/>
              <a:pathLst>
                <a:path w="210" h="210">
                  <a:moveTo>
                    <a:pt x="10" y="88"/>
                  </a:moveTo>
                  <a:cubicBezTo>
                    <a:pt x="20" y="35"/>
                    <a:pt x="70" y="0"/>
                    <a:pt x="122" y="10"/>
                  </a:cubicBezTo>
                  <a:cubicBezTo>
                    <a:pt x="175" y="20"/>
                    <a:pt x="210" y="70"/>
                    <a:pt x="200" y="122"/>
                  </a:cubicBezTo>
                  <a:cubicBezTo>
                    <a:pt x="191" y="175"/>
                    <a:pt x="140" y="210"/>
                    <a:pt x="88" y="200"/>
                  </a:cubicBezTo>
                  <a:cubicBezTo>
                    <a:pt x="35" y="191"/>
                    <a:pt x="0" y="140"/>
                    <a:pt x="10" y="8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96" name="Freeform 29"/>
            <p:cNvSpPr/>
            <p:nvPr/>
          </p:nvSpPr>
          <p:spPr bwMode="auto">
            <a:xfrm>
              <a:off x="1266924"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0"/>
            <p:cNvSpPr/>
            <p:nvPr/>
          </p:nvSpPr>
          <p:spPr bwMode="auto">
            <a:xfrm>
              <a:off x="1409889"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1"/>
            <p:cNvSpPr/>
            <p:nvPr/>
          </p:nvSpPr>
          <p:spPr bwMode="auto">
            <a:xfrm>
              <a:off x="1224639" y="4623140"/>
              <a:ext cx="289956" cy="261766"/>
            </a:xfrm>
            <a:custGeom>
              <a:avLst/>
              <a:gdLst>
                <a:gd name="T0" fmla="*/ 54 w 61"/>
                <a:gd name="T1" fmla="*/ 0 h 55"/>
                <a:gd name="T2" fmla="*/ 8 w 61"/>
                <a:gd name="T3" fmla="*/ 0 h 55"/>
                <a:gd name="T4" fmla="*/ 0 w 61"/>
                <a:gd name="T5" fmla="*/ 0 h 55"/>
                <a:gd name="T6" fmla="*/ 0 w 61"/>
                <a:gd name="T7" fmla="*/ 8 h 55"/>
                <a:gd name="T8" fmla="*/ 0 w 61"/>
                <a:gd name="T9" fmla="*/ 17 h 55"/>
                <a:gd name="T10" fmla="*/ 0 w 61"/>
                <a:gd name="T11" fmla="*/ 42 h 55"/>
                <a:gd name="T12" fmla="*/ 8 w 61"/>
                <a:gd name="T13" fmla="*/ 50 h 55"/>
                <a:gd name="T14" fmla="*/ 18 w 61"/>
                <a:gd name="T15" fmla="*/ 50 h 55"/>
                <a:gd name="T16" fmla="*/ 25 w 61"/>
                <a:gd name="T17" fmla="*/ 55 h 55"/>
                <a:gd name="T18" fmla="*/ 38 w 61"/>
                <a:gd name="T19" fmla="*/ 55 h 55"/>
                <a:gd name="T20" fmla="*/ 45 w 61"/>
                <a:gd name="T21" fmla="*/ 50 h 55"/>
                <a:gd name="T22" fmla="*/ 54 w 61"/>
                <a:gd name="T23" fmla="*/ 50 h 55"/>
                <a:gd name="T24" fmla="*/ 61 w 61"/>
                <a:gd name="T25" fmla="*/ 42 h 55"/>
                <a:gd name="T26" fmla="*/ 61 w 61"/>
                <a:gd name="T27" fmla="*/ 17 h 55"/>
                <a:gd name="T28" fmla="*/ 61 w 61"/>
                <a:gd name="T29" fmla="*/ 8 h 55"/>
                <a:gd name="T30" fmla="*/ 61 w 61"/>
                <a:gd name="T31" fmla="*/ 0 h 55"/>
                <a:gd name="T32" fmla="*/ 54 w 61"/>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55">
                  <a:moveTo>
                    <a:pt x="54" y="0"/>
                  </a:moveTo>
                  <a:cubicBezTo>
                    <a:pt x="8" y="0"/>
                    <a:pt x="8" y="0"/>
                    <a:pt x="8" y="0"/>
                  </a:cubicBezTo>
                  <a:cubicBezTo>
                    <a:pt x="0" y="0"/>
                    <a:pt x="0" y="0"/>
                    <a:pt x="0" y="0"/>
                  </a:cubicBezTo>
                  <a:cubicBezTo>
                    <a:pt x="0" y="8"/>
                    <a:pt x="0" y="8"/>
                    <a:pt x="0" y="8"/>
                  </a:cubicBezTo>
                  <a:cubicBezTo>
                    <a:pt x="0" y="17"/>
                    <a:pt x="0" y="17"/>
                    <a:pt x="0" y="17"/>
                  </a:cubicBezTo>
                  <a:cubicBezTo>
                    <a:pt x="0" y="42"/>
                    <a:pt x="0" y="42"/>
                    <a:pt x="0" y="42"/>
                  </a:cubicBezTo>
                  <a:cubicBezTo>
                    <a:pt x="0" y="46"/>
                    <a:pt x="4" y="50"/>
                    <a:pt x="8" y="50"/>
                  </a:cubicBezTo>
                  <a:cubicBezTo>
                    <a:pt x="18" y="50"/>
                    <a:pt x="18" y="50"/>
                    <a:pt x="18" y="50"/>
                  </a:cubicBezTo>
                  <a:cubicBezTo>
                    <a:pt x="19" y="53"/>
                    <a:pt x="21" y="55"/>
                    <a:pt x="25" y="55"/>
                  </a:cubicBezTo>
                  <a:cubicBezTo>
                    <a:pt x="38" y="55"/>
                    <a:pt x="38" y="55"/>
                    <a:pt x="38" y="55"/>
                  </a:cubicBezTo>
                  <a:cubicBezTo>
                    <a:pt x="41" y="55"/>
                    <a:pt x="44" y="53"/>
                    <a:pt x="45" y="50"/>
                  </a:cubicBezTo>
                  <a:cubicBezTo>
                    <a:pt x="54" y="50"/>
                    <a:pt x="54" y="50"/>
                    <a:pt x="54" y="50"/>
                  </a:cubicBezTo>
                  <a:cubicBezTo>
                    <a:pt x="58" y="50"/>
                    <a:pt x="61" y="46"/>
                    <a:pt x="61" y="42"/>
                  </a:cubicBezTo>
                  <a:cubicBezTo>
                    <a:pt x="61" y="17"/>
                    <a:pt x="61" y="17"/>
                    <a:pt x="61" y="17"/>
                  </a:cubicBezTo>
                  <a:cubicBezTo>
                    <a:pt x="61" y="8"/>
                    <a:pt x="61" y="8"/>
                    <a:pt x="61" y="8"/>
                  </a:cubicBezTo>
                  <a:cubicBezTo>
                    <a:pt x="61" y="0"/>
                    <a:pt x="61" y="0"/>
                    <a:pt x="61" y="0"/>
                  </a:cubicBez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2"/>
            <p:cNvSpPr/>
            <p:nvPr/>
          </p:nvSpPr>
          <p:spPr bwMode="auto">
            <a:xfrm>
              <a:off x="1039389" y="4874838"/>
              <a:ext cx="356404" cy="201358"/>
            </a:xfrm>
            <a:custGeom>
              <a:avLst/>
              <a:gdLst>
                <a:gd name="T0" fmla="*/ 70 w 75"/>
                <a:gd name="T1" fmla="*/ 4 h 42"/>
                <a:gd name="T2" fmla="*/ 66 w 75"/>
                <a:gd name="T3" fmla="*/ 8 h 42"/>
                <a:gd name="T4" fmla="*/ 66 w 75"/>
                <a:gd name="T5" fmla="*/ 21 h 42"/>
                <a:gd name="T6" fmla="*/ 54 w 75"/>
                <a:gd name="T7" fmla="*/ 33 h 42"/>
                <a:gd name="T8" fmla="*/ 42 w 75"/>
                <a:gd name="T9" fmla="*/ 21 h 42"/>
                <a:gd name="T10" fmla="*/ 21 w 75"/>
                <a:gd name="T11" fmla="*/ 0 h 42"/>
                <a:gd name="T12" fmla="*/ 0 w 75"/>
                <a:gd name="T13" fmla="*/ 21 h 42"/>
                <a:gd name="T14" fmla="*/ 4 w 75"/>
                <a:gd name="T15" fmla="*/ 25 h 42"/>
                <a:gd name="T16" fmla="*/ 9 w 75"/>
                <a:gd name="T17" fmla="*/ 21 h 42"/>
                <a:gd name="T18" fmla="*/ 21 w 75"/>
                <a:gd name="T19" fmla="*/ 9 h 42"/>
                <a:gd name="T20" fmla="*/ 33 w 75"/>
                <a:gd name="T21" fmla="*/ 21 h 42"/>
                <a:gd name="T22" fmla="*/ 54 w 75"/>
                <a:gd name="T23" fmla="*/ 42 h 42"/>
                <a:gd name="T24" fmla="*/ 75 w 75"/>
                <a:gd name="T25" fmla="*/ 21 h 42"/>
                <a:gd name="T26" fmla="*/ 75 w 75"/>
                <a:gd name="T27" fmla="*/ 8 h 42"/>
                <a:gd name="T28" fmla="*/ 70 w 75"/>
                <a:gd name="T2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2">
                  <a:moveTo>
                    <a:pt x="70" y="4"/>
                  </a:moveTo>
                  <a:cubicBezTo>
                    <a:pt x="68" y="4"/>
                    <a:pt x="66" y="6"/>
                    <a:pt x="66" y="8"/>
                  </a:cubicBezTo>
                  <a:cubicBezTo>
                    <a:pt x="66" y="21"/>
                    <a:pt x="66" y="21"/>
                    <a:pt x="66" y="21"/>
                  </a:cubicBezTo>
                  <a:cubicBezTo>
                    <a:pt x="66" y="28"/>
                    <a:pt x="61" y="33"/>
                    <a:pt x="54" y="33"/>
                  </a:cubicBezTo>
                  <a:cubicBezTo>
                    <a:pt x="47" y="33"/>
                    <a:pt x="42" y="28"/>
                    <a:pt x="42" y="21"/>
                  </a:cubicBezTo>
                  <a:cubicBezTo>
                    <a:pt x="42" y="9"/>
                    <a:pt x="33" y="0"/>
                    <a:pt x="21" y="0"/>
                  </a:cubicBezTo>
                  <a:cubicBezTo>
                    <a:pt x="9" y="0"/>
                    <a:pt x="0" y="9"/>
                    <a:pt x="0" y="21"/>
                  </a:cubicBezTo>
                  <a:cubicBezTo>
                    <a:pt x="0" y="23"/>
                    <a:pt x="2" y="25"/>
                    <a:pt x="4" y="25"/>
                  </a:cubicBezTo>
                  <a:cubicBezTo>
                    <a:pt x="7" y="25"/>
                    <a:pt x="9" y="23"/>
                    <a:pt x="9" y="21"/>
                  </a:cubicBezTo>
                  <a:cubicBezTo>
                    <a:pt x="9" y="14"/>
                    <a:pt x="14" y="9"/>
                    <a:pt x="21" y="9"/>
                  </a:cubicBezTo>
                  <a:cubicBezTo>
                    <a:pt x="28" y="9"/>
                    <a:pt x="33" y="14"/>
                    <a:pt x="33" y="21"/>
                  </a:cubicBezTo>
                  <a:cubicBezTo>
                    <a:pt x="33" y="33"/>
                    <a:pt x="42" y="42"/>
                    <a:pt x="54" y="42"/>
                  </a:cubicBezTo>
                  <a:cubicBezTo>
                    <a:pt x="66" y="42"/>
                    <a:pt x="75" y="33"/>
                    <a:pt x="75" y="21"/>
                  </a:cubicBezTo>
                  <a:cubicBezTo>
                    <a:pt x="75" y="8"/>
                    <a:pt x="75" y="8"/>
                    <a:pt x="75" y="8"/>
                  </a:cubicBezTo>
                  <a:cubicBezTo>
                    <a:pt x="75" y="6"/>
                    <a:pt x="73" y="4"/>
                    <a:pt x="7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0" name="组合 199"/>
          <p:cNvGrpSpPr/>
          <p:nvPr/>
        </p:nvGrpSpPr>
        <p:grpSpPr>
          <a:xfrm>
            <a:off x="6100631" y="4583535"/>
            <a:ext cx="1085322" cy="1101430"/>
            <a:chOff x="7813085" y="2675586"/>
            <a:chExt cx="1085322" cy="1101430"/>
          </a:xfrm>
        </p:grpSpPr>
        <p:sp>
          <p:nvSpPr>
            <p:cNvPr id="201" name="Freeform 19"/>
            <p:cNvSpPr>
              <a:spLocks noEditPoints="1"/>
            </p:cNvSpPr>
            <p:nvPr/>
          </p:nvSpPr>
          <p:spPr bwMode="auto">
            <a:xfrm>
              <a:off x="7813085" y="2675586"/>
              <a:ext cx="1085322" cy="1101430"/>
            </a:xfrm>
            <a:custGeom>
              <a:avLst/>
              <a:gdLst>
                <a:gd name="T0" fmla="*/ 151 w 228"/>
                <a:gd name="T1" fmla="*/ 15 h 231"/>
                <a:gd name="T2" fmla="*/ 219 w 228"/>
                <a:gd name="T3" fmla="*/ 134 h 231"/>
                <a:gd name="T4" fmla="*/ 95 w 228"/>
                <a:gd name="T5" fmla="*/ 220 h 231"/>
                <a:gd name="T6" fmla="*/ 78 w 228"/>
                <a:gd name="T7" fmla="*/ 215 h 231"/>
                <a:gd name="T8" fmla="*/ 9 w 228"/>
                <a:gd name="T9" fmla="*/ 96 h 231"/>
                <a:gd name="T10" fmla="*/ 133 w 228"/>
                <a:gd name="T11" fmla="*/ 10 h 231"/>
                <a:gd name="T12" fmla="*/ 151 w 228"/>
                <a:gd name="T13" fmla="*/ 15 h 231"/>
                <a:gd name="T14" fmla="*/ 79 w 228"/>
                <a:gd name="T15" fmla="*/ 213 h 231"/>
                <a:gd name="T16" fmla="*/ 95 w 228"/>
                <a:gd name="T17" fmla="*/ 218 h 231"/>
                <a:gd name="T18" fmla="*/ 217 w 228"/>
                <a:gd name="T19" fmla="*/ 134 h 231"/>
                <a:gd name="T20" fmla="*/ 150 w 228"/>
                <a:gd name="T21" fmla="*/ 17 h 231"/>
                <a:gd name="T22" fmla="*/ 133 w 228"/>
                <a:gd name="T23" fmla="*/ 13 h 231"/>
                <a:gd name="T24" fmla="*/ 12 w 228"/>
                <a:gd name="T25" fmla="*/ 96 h 231"/>
                <a:gd name="T26" fmla="*/ 79 w 228"/>
                <a:gd name="T27" fmla="*/ 21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5"/>
                  </a:moveTo>
                  <a:cubicBezTo>
                    <a:pt x="200" y="33"/>
                    <a:pt x="228" y="83"/>
                    <a:pt x="219" y="134"/>
                  </a:cubicBezTo>
                  <a:cubicBezTo>
                    <a:pt x="208" y="192"/>
                    <a:pt x="153" y="231"/>
                    <a:pt x="95" y="220"/>
                  </a:cubicBezTo>
                  <a:cubicBezTo>
                    <a:pt x="89" y="219"/>
                    <a:pt x="83" y="217"/>
                    <a:pt x="78" y="215"/>
                  </a:cubicBezTo>
                  <a:cubicBezTo>
                    <a:pt x="29" y="197"/>
                    <a:pt x="0" y="147"/>
                    <a:pt x="9" y="96"/>
                  </a:cubicBezTo>
                  <a:cubicBezTo>
                    <a:pt x="20" y="38"/>
                    <a:pt x="76" y="0"/>
                    <a:pt x="133" y="10"/>
                  </a:cubicBezTo>
                  <a:cubicBezTo>
                    <a:pt x="139" y="12"/>
                    <a:pt x="145" y="13"/>
                    <a:pt x="151" y="15"/>
                  </a:cubicBezTo>
                  <a:close/>
                  <a:moveTo>
                    <a:pt x="79" y="213"/>
                  </a:moveTo>
                  <a:cubicBezTo>
                    <a:pt x="84" y="215"/>
                    <a:pt x="90" y="217"/>
                    <a:pt x="95" y="218"/>
                  </a:cubicBezTo>
                  <a:cubicBezTo>
                    <a:pt x="152" y="228"/>
                    <a:pt x="206" y="190"/>
                    <a:pt x="217" y="134"/>
                  </a:cubicBezTo>
                  <a:cubicBezTo>
                    <a:pt x="226" y="84"/>
                    <a:pt x="198" y="35"/>
                    <a:pt x="150" y="17"/>
                  </a:cubicBezTo>
                  <a:cubicBezTo>
                    <a:pt x="145" y="15"/>
                    <a:pt x="139" y="14"/>
                    <a:pt x="133" y="13"/>
                  </a:cubicBezTo>
                  <a:cubicBezTo>
                    <a:pt x="77" y="2"/>
                    <a:pt x="22" y="40"/>
                    <a:pt x="12" y="96"/>
                  </a:cubicBezTo>
                  <a:cubicBezTo>
                    <a:pt x="3" y="147"/>
                    <a:pt x="31" y="196"/>
                    <a:pt x="79" y="213"/>
                  </a:cubicBezTo>
                  <a:close/>
                </a:path>
              </a:pathLst>
            </a:custGeom>
            <a:solidFill>
              <a:srgbClr val="EAE05E"/>
            </a:solidFill>
            <a:ln>
              <a:solidFill>
                <a:srgbClr val="002060"/>
              </a:solidFill>
            </a:ln>
          </p:spPr>
          <p:txBody>
            <a:bodyPr vert="horz" wrap="square" lIns="91440" tIns="45720" rIns="91440" bIns="45720" numCol="1" anchor="t" anchorCtr="0" compatLnSpc="1"/>
            <a:lstStyle/>
            <a:p>
              <a:endParaRPr lang="zh-CN" altLang="en-US"/>
            </a:p>
          </p:txBody>
        </p:sp>
        <p:sp>
          <p:nvSpPr>
            <p:cNvPr id="202" name="Freeform 20"/>
            <p:cNvSpPr/>
            <p:nvPr/>
          </p:nvSpPr>
          <p:spPr bwMode="auto">
            <a:xfrm>
              <a:off x="7857384" y="2727939"/>
              <a:ext cx="996724" cy="996724"/>
            </a:xfrm>
            <a:custGeom>
              <a:avLst/>
              <a:gdLst>
                <a:gd name="T0" fmla="*/ 9 w 209"/>
                <a:gd name="T1" fmla="*/ 87 h 209"/>
                <a:gd name="T2" fmla="*/ 122 w 209"/>
                <a:gd name="T3" fmla="*/ 9 h 209"/>
                <a:gd name="T4" fmla="*/ 199 w 209"/>
                <a:gd name="T5" fmla="*/ 122 h 209"/>
                <a:gd name="T6" fmla="*/ 87 w 209"/>
                <a:gd name="T7" fmla="*/ 199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4"/>
                    <a:pt x="69" y="0"/>
                    <a:pt x="122" y="9"/>
                  </a:cubicBezTo>
                  <a:cubicBezTo>
                    <a:pt x="174" y="19"/>
                    <a:pt x="209" y="69"/>
                    <a:pt x="199" y="122"/>
                  </a:cubicBezTo>
                  <a:cubicBezTo>
                    <a:pt x="190" y="174"/>
                    <a:pt x="139" y="209"/>
                    <a:pt x="87" y="199"/>
                  </a:cubicBezTo>
                  <a:cubicBezTo>
                    <a:pt x="34" y="190"/>
                    <a:pt x="0" y="139"/>
                    <a:pt x="9" y="8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203" name="Rectangle 47"/>
            <p:cNvSpPr>
              <a:spLocks noChangeArrowheads="1"/>
            </p:cNvSpPr>
            <p:nvPr/>
          </p:nvSpPr>
          <p:spPr bwMode="auto">
            <a:xfrm>
              <a:off x="8107068" y="3471370"/>
              <a:ext cx="400703" cy="38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4" name="Freeform 48"/>
            <p:cNvSpPr/>
            <p:nvPr/>
          </p:nvSpPr>
          <p:spPr bwMode="auto">
            <a:xfrm>
              <a:off x="8503744" y="2969988"/>
              <a:ext cx="104706" cy="167127"/>
            </a:xfrm>
            <a:custGeom>
              <a:avLst/>
              <a:gdLst>
                <a:gd name="T0" fmla="*/ 21 w 22"/>
                <a:gd name="T1" fmla="*/ 15 h 35"/>
                <a:gd name="T2" fmla="*/ 20 w 22"/>
                <a:gd name="T3" fmla="*/ 12 h 35"/>
                <a:gd name="T4" fmla="*/ 8 w 22"/>
                <a:gd name="T5" fmla="*/ 2 h 35"/>
                <a:gd name="T6" fmla="*/ 2 w 22"/>
                <a:gd name="T7" fmla="*/ 2 h 35"/>
                <a:gd name="T8" fmla="*/ 2 w 22"/>
                <a:gd name="T9" fmla="*/ 9 h 35"/>
                <a:gd name="T10" fmla="*/ 12 w 22"/>
                <a:gd name="T11" fmla="*/ 18 h 35"/>
                <a:gd name="T12" fmla="*/ 13 w 22"/>
                <a:gd name="T13" fmla="*/ 31 h 35"/>
                <a:gd name="T14" fmla="*/ 17 w 22"/>
                <a:gd name="T15" fmla="*/ 35 h 35"/>
                <a:gd name="T16" fmla="*/ 22 w 22"/>
                <a:gd name="T17" fmla="*/ 30 h 35"/>
                <a:gd name="T18" fmla="*/ 21 w 22"/>
                <a:gd name="T19" fmla="*/ 15 h 35"/>
                <a:gd name="T20" fmla="*/ 21 w 22"/>
                <a:gd name="T2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5">
                  <a:moveTo>
                    <a:pt x="21" y="15"/>
                  </a:moveTo>
                  <a:cubicBezTo>
                    <a:pt x="21" y="14"/>
                    <a:pt x="20" y="13"/>
                    <a:pt x="20" y="12"/>
                  </a:cubicBezTo>
                  <a:cubicBezTo>
                    <a:pt x="8" y="2"/>
                    <a:pt x="8" y="2"/>
                    <a:pt x="8" y="2"/>
                  </a:cubicBezTo>
                  <a:cubicBezTo>
                    <a:pt x="6" y="0"/>
                    <a:pt x="4" y="0"/>
                    <a:pt x="2" y="2"/>
                  </a:cubicBezTo>
                  <a:cubicBezTo>
                    <a:pt x="0" y="4"/>
                    <a:pt x="0" y="7"/>
                    <a:pt x="2" y="9"/>
                  </a:cubicBezTo>
                  <a:cubicBezTo>
                    <a:pt x="12" y="18"/>
                    <a:pt x="12" y="18"/>
                    <a:pt x="12" y="18"/>
                  </a:cubicBezTo>
                  <a:cubicBezTo>
                    <a:pt x="13" y="31"/>
                    <a:pt x="13" y="31"/>
                    <a:pt x="13" y="31"/>
                  </a:cubicBezTo>
                  <a:cubicBezTo>
                    <a:pt x="13" y="33"/>
                    <a:pt x="15" y="35"/>
                    <a:pt x="17" y="35"/>
                  </a:cubicBezTo>
                  <a:cubicBezTo>
                    <a:pt x="20" y="35"/>
                    <a:pt x="22" y="33"/>
                    <a:pt x="22" y="30"/>
                  </a:cubicBezTo>
                  <a:cubicBezTo>
                    <a:pt x="21" y="15"/>
                    <a:pt x="21" y="15"/>
                    <a:pt x="21" y="15"/>
                  </a:cubicBezTo>
                  <a:cubicBezTo>
                    <a:pt x="21" y="15"/>
                    <a:pt x="21" y="15"/>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49"/>
            <p:cNvSpPr/>
            <p:nvPr/>
          </p:nvSpPr>
          <p:spPr bwMode="auto">
            <a:xfrm>
              <a:off x="8507771" y="3167319"/>
              <a:ext cx="100679" cy="285929"/>
            </a:xfrm>
            <a:custGeom>
              <a:avLst/>
              <a:gdLst>
                <a:gd name="T0" fmla="*/ 15 w 21"/>
                <a:gd name="T1" fmla="*/ 0 h 60"/>
                <a:gd name="T2" fmla="*/ 15 w 21"/>
                <a:gd name="T3" fmla="*/ 50 h 60"/>
                <a:gd name="T4" fmla="*/ 10 w 21"/>
                <a:gd name="T5" fmla="*/ 55 h 60"/>
                <a:gd name="T6" fmla="*/ 5 w 21"/>
                <a:gd name="T7" fmla="*/ 50 h 60"/>
                <a:gd name="T8" fmla="*/ 5 w 21"/>
                <a:gd name="T9" fmla="*/ 13 h 60"/>
                <a:gd name="T10" fmla="*/ 0 w 21"/>
                <a:gd name="T11" fmla="*/ 13 h 60"/>
                <a:gd name="T12" fmla="*/ 0 w 21"/>
                <a:gd name="T13" fmla="*/ 50 h 60"/>
                <a:gd name="T14" fmla="*/ 10 w 21"/>
                <a:gd name="T15" fmla="*/ 60 h 60"/>
                <a:gd name="T16" fmla="*/ 21 w 21"/>
                <a:gd name="T17" fmla="*/ 50 h 60"/>
                <a:gd name="T18" fmla="*/ 21 w 21"/>
                <a:gd name="T19" fmla="*/ 0 h 60"/>
                <a:gd name="T20" fmla="*/ 15 w 21"/>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60">
                  <a:moveTo>
                    <a:pt x="15" y="0"/>
                  </a:moveTo>
                  <a:cubicBezTo>
                    <a:pt x="15" y="50"/>
                    <a:pt x="15" y="50"/>
                    <a:pt x="15" y="50"/>
                  </a:cubicBezTo>
                  <a:cubicBezTo>
                    <a:pt x="15" y="53"/>
                    <a:pt x="13" y="55"/>
                    <a:pt x="10" y="55"/>
                  </a:cubicBezTo>
                  <a:cubicBezTo>
                    <a:pt x="7" y="55"/>
                    <a:pt x="5" y="53"/>
                    <a:pt x="5" y="50"/>
                  </a:cubicBezTo>
                  <a:cubicBezTo>
                    <a:pt x="5" y="13"/>
                    <a:pt x="5" y="13"/>
                    <a:pt x="5" y="13"/>
                  </a:cubicBezTo>
                  <a:cubicBezTo>
                    <a:pt x="0" y="13"/>
                    <a:pt x="0" y="13"/>
                    <a:pt x="0" y="13"/>
                  </a:cubicBezTo>
                  <a:cubicBezTo>
                    <a:pt x="0" y="50"/>
                    <a:pt x="0" y="50"/>
                    <a:pt x="0" y="50"/>
                  </a:cubicBezTo>
                  <a:cubicBezTo>
                    <a:pt x="0" y="56"/>
                    <a:pt x="4" y="60"/>
                    <a:pt x="10" y="60"/>
                  </a:cubicBezTo>
                  <a:cubicBezTo>
                    <a:pt x="16" y="60"/>
                    <a:pt x="21" y="56"/>
                    <a:pt x="21" y="50"/>
                  </a:cubicBezTo>
                  <a:cubicBezTo>
                    <a:pt x="21" y="0"/>
                    <a:pt x="21" y="0"/>
                    <a:pt x="21" y="0"/>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50"/>
            <p:cNvSpPr>
              <a:spLocks noEditPoints="1"/>
            </p:cNvSpPr>
            <p:nvPr/>
          </p:nvSpPr>
          <p:spPr bwMode="auto">
            <a:xfrm>
              <a:off x="8151367" y="2931730"/>
              <a:ext cx="328214" cy="511450"/>
            </a:xfrm>
            <a:custGeom>
              <a:avLst/>
              <a:gdLst>
                <a:gd name="T0" fmla="*/ 60 w 69"/>
                <a:gd name="T1" fmla="*/ 0 h 107"/>
                <a:gd name="T2" fmla="*/ 9 w 69"/>
                <a:gd name="T3" fmla="*/ 0 h 107"/>
                <a:gd name="T4" fmla="*/ 0 w 69"/>
                <a:gd name="T5" fmla="*/ 9 h 107"/>
                <a:gd name="T6" fmla="*/ 0 w 69"/>
                <a:gd name="T7" fmla="*/ 76 h 107"/>
                <a:gd name="T8" fmla="*/ 0 w 69"/>
                <a:gd name="T9" fmla="*/ 90 h 107"/>
                <a:gd name="T10" fmla="*/ 0 w 69"/>
                <a:gd name="T11" fmla="*/ 107 h 107"/>
                <a:gd name="T12" fmla="*/ 69 w 69"/>
                <a:gd name="T13" fmla="*/ 107 h 107"/>
                <a:gd name="T14" fmla="*/ 69 w 69"/>
                <a:gd name="T15" fmla="*/ 90 h 107"/>
                <a:gd name="T16" fmla="*/ 69 w 69"/>
                <a:gd name="T17" fmla="*/ 76 h 107"/>
                <a:gd name="T18" fmla="*/ 69 w 69"/>
                <a:gd name="T19" fmla="*/ 9 h 107"/>
                <a:gd name="T20" fmla="*/ 60 w 69"/>
                <a:gd name="T21" fmla="*/ 0 h 107"/>
                <a:gd name="T22" fmla="*/ 10 w 69"/>
                <a:gd name="T23" fmla="*/ 22 h 107"/>
                <a:gd name="T24" fmla="*/ 19 w 69"/>
                <a:gd name="T25" fmla="*/ 13 h 107"/>
                <a:gd name="T26" fmla="*/ 47 w 69"/>
                <a:gd name="T27" fmla="*/ 13 h 107"/>
                <a:gd name="T28" fmla="*/ 56 w 69"/>
                <a:gd name="T29" fmla="*/ 22 h 107"/>
                <a:gd name="T30" fmla="*/ 56 w 69"/>
                <a:gd name="T31" fmla="*/ 27 h 107"/>
                <a:gd name="T32" fmla="*/ 47 w 69"/>
                <a:gd name="T33" fmla="*/ 36 h 107"/>
                <a:gd name="T34" fmla="*/ 19 w 69"/>
                <a:gd name="T35" fmla="*/ 36 h 107"/>
                <a:gd name="T36" fmla="*/ 10 w 69"/>
                <a:gd name="T37" fmla="*/ 27 h 107"/>
                <a:gd name="T38" fmla="*/ 10 w 69"/>
                <a:gd name="T39" fmla="*/ 2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07">
                  <a:moveTo>
                    <a:pt x="60" y="0"/>
                  </a:moveTo>
                  <a:cubicBezTo>
                    <a:pt x="9" y="0"/>
                    <a:pt x="9" y="0"/>
                    <a:pt x="9" y="0"/>
                  </a:cubicBezTo>
                  <a:cubicBezTo>
                    <a:pt x="4" y="0"/>
                    <a:pt x="0" y="4"/>
                    <a:pt x="0" y="9"/>
                  </a:cubicBezTo>
                  <a:cubicBezTo>
                    <a:pt x="0" y="76"/>
                    <a:pt x="0" y="76"/>
                    <a:pt x="0" y="76"/>
                  </a:cubicBezTo>
                  <a:cubicBezTo>
                    <a:pt x="0" y="90"/>
                    <a:pt x="0" y="90"/>
                    <a:pt x="0" y="90"/>
                  </a:cubicBezTo>
                  <a:cubicBezTo>
                    <a:pt x="0" y="107"/>
                    <a:pt x="0" y="107"/>
                    <a:pt x="0" y="107"/>
                  </a:cubicBezTo>
                  <a:cubicBezTo>
                    <a:pt x="69" y="107"/>
                    <a:pt x="69" y="107"/>
                    <a:pt x="69" y="107"/>
                  </a:cubicBezTo>
                  <a:cubicBezTo>
                    <a:pt x="69" y="90"/>
                    <a:pt x="69" y="90"/>
                    <a:pt x="69" y="90"/>
                  </a:cubicBezTo>
                  <a:cubicBezTo>
                    <a:pt x="69" y="76"/>
                    <a:pt x="69" y="76"/>
                    <a:pt x="69" y="76"/>
                  </a:cubicBezTo>
                  <a:cubicBezTo>
                    <a:pt x="69" y="9"/>
                    <a:pt x="69" y="9"/>
                    <a:pt x="69" y="9"/>
                  </a:cubicBezTo>
                  <a:cubicBezTo>
                    <a:pt x="69" y="4"/>
                    <a:pt x="65" y="0"/>
                    <a:pt x="60" y="0"/>
                  </a:cubicBezTo>
                  <a:close/>
                  <a:moveTo>
                    <a:pt x="10" y="22"/>
                  </a:moveTo>
                  <a:cubicBezTo>
                    <a:pt x="10" y="17"/>
                    <a:pt x="14" y="13"/>
                    <a:pt x="19" y="13"/>
                  </a:cubicBezTo>
                  <a:cubicBezTo>
                    <a:pt x="47" y="13"/>
                    <a:pt x="47" y="13"/>
                    <a:pt x="47" y="13"/>
                  </a:cubicBezTo>
                  <a:cubicBezTo>
                    <a:pt x="52" y="13"/>
                    <a:pt x="56" y="17"/>
                    <a:pt x="56" y="22"/>
                  </a:cubicBezTo>
                  <a:cubicBezTo>
                    <a:pt x="56" y="27"/>
                    <a:pt x="56" y="27"/>
                    <a:pt x="56" y="27"/>
                  </a:cubicBezTo>
                  <a:cubicBezTo>
                    <a:pt x="56" y="32"/>
                    <a:pt x="52" y="36"/>
                    <a:pt x="47" y="36"/>
                  </a:cubicBezTo>
                  <a:cubicBezTo>
                    <a:pt x="19" y="36"/>
                    <a:pt x="19" y="36"/>
                    <a:pt x="19" y="36"/>
                  </a:cubicBezTo>
                  <a:cubicBezTo>
                    <a:pt x="14" y="36"/>
                    <a:pt x="10" y="32"/>
                    <a:pt x="10" y="27"/>
                  </a:cubicBezTo>
                  <a:lnTo>
                    <a:pt x="10"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7" name="组合 206"/>
          <p:cNvGrpSpPr/>
          <p:nvPr/>
        </p:nvGrpSpPr>
        <p:grpSpPr>
          <a:xfrm>
            <a:off x="7259597" y="1275318"/>
            <a:ext cx="4056197" cy="1503899"/>
            <a:chOff x="-391249" y="892303"/>
            <a:chExt cx="4056197" cy="1503899"/>
          </a:xfrm>
        </p:grpSpPr>
        <p:sp>
          <p:nvSpPr>
            <p:cNvPr id="208" name="矩形 207"/>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endPar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09" name="矩形 208"/>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endParaRPr lang="zh-CN" altLang="en-US" dirty="0">
                <a:latin typeface="Calibri" panose="020F0502020204030204" pitchFamily="34" charset="0"/>
                <a:ea typeface="微软雅黑" panose="020B0503020204020204" pitchFamily="34" charset="-122"/>
                <a:cs typeface="+mn-ea"/>
                <a:sym typeface="Calibri" panose="020F0502020204030204" pitchFamily="34" charset="0"/>
              </a:endParaRPr>
            </a:p>
          </p:txBody>
        </p:sp>
      </p:grpSp>
      <p:grpSp>
        <p:nvGrpSpPr>
          <p:cNvPr id="210" name="组合 209"/>
          <p:cNvGrpSpPr/>
          <p:nvPr/>
        </p:nvGrpSpPr>
        <p:grpSpPr>
          <a:xfrm>
            <a:off x="7259506" y="3029079"/>
            <a:ext cx="4056197" cy="1503899"/>
            <a:chOff x="-391249" y="892303"/>
            <a:chExt cx="4056197" cy="1503899"/>
          </a:xfrm>
        </p:grpSpPr>
        <p:sp>
          <p:nvSpPr>
            <p:cNvPr id="211" name="矩形 210"/>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endPar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12" name="矩形 211"/>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endParaRPr lang="zh-CN" altLang="en-US" dirty="0">
                <a:latin typeface="Calibri" panose="020F0502020204030204" pitchFamily="34" charset="0"/>
                <a:ea typeface="微软雅黑" panose="020B0503020204020204" pitchFamily="34" charset="-122"/>
                <a:cs typeface="+mn-ea"/>
                <a:sym typeface="Calibri" panose="020F0502020204030204" pitchFamily="34" charset="0"/>
              </a:endParaRPr>
            </a:p>
          </p:txBody>
        </p:sp>
      </p:grpSp>
      <p:grpSp>
        <p:nvGrpSpPr>
          <p:cNvPr id="213" name="组合 212"/>
          <p:cNvGrpSpPr/>
          <p:nvPr/>
        </p:nvGrpSpPr>
        <p:grpSpPr>
          <a:xfrm>
            <a:off x="7259506" y="4666639"/>
            <a:ext cx="4056197" cy="1503899"/>
            <a:chOff x="-391249" y="892303"/>
            <a:chExt cx="4056197" cy="1503899"/>
          </a:xfrm>
        </p:grpSpPr>
        <p:sp>
          <p:nvSpPr>
            <p:cNvPr id="214" name="矩形 213"/>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endPar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15" name="矩形 214"/>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endParaRPr lang="zh-CN" altLang="en-US" dirty="0">
                <a:latin typeface="Calibri" panose="020F0502020204030204" pitchFamily="34" charset="0"/>
                <a:ea typeface="微软雅黑" panose="020B0503020204020204" pitchFamily="34" charset="-122"/>
                <a:cs typeface="+mn-ea"/>
                <a:sym typeface="Calibri" panose="020F0502020204030204" pitchFamily="34" charset="0"/>
              </a:endParaRPr>
            </a:p>
          </p:txBody>
        </p:sp>
      </p:gr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72"/>
                                        </p:tgtEl>
                                        <p:attrNameLst>
                                          <p:attrName>style.visibility</p:attrName>
                                        </p:attrNameLst>
                                      </p:cBhvr>
                                      <p:to>
                                        <p:strVal val="visible"/>
                                      </p:to>
                                    </p:set>
                                    <p:animEffect transition="in" filter="fade">
                                      <p:cBhvr>
                                        <p:cTn id="19" dur="500"/>
                                        <p:tgtEl>
                                          <p:spTgt spid="172"/>
                                        </p:tgtEl>
                                      </p:cBhvr>
                                    </p:animEffect>
                                    <p:anim calcmode="lin" valueType="num">
                                      <p:cBhvr>
                                        <p:cTn id="20" dur="500" fill="hold"/>
                                        <p:tgtEl>
                                          <p:spTgt spid="172"/>
                                        </p:tgtEl>
                                        <p:attrNameLst>
                                          <p:attrName>ppt_x</p:attrName>
                                        </p:attrNameLst>
                                      </p:cBhvr>
                                      <p:tavLst>
                                        <p:tav tm="0">
                                          <p:val>
                                            <p:strVal val="#ppt_x"/>
                                          </p:val>
                                        </p:tav>
                                        <p:tav tm="100000">
                                          <p:val>
                                            <p:strVal val="#ppt_x"/>
                                          </p:val>
                                        </p:tav>
                                      </p:tavLst>
                                    </p:anim>
                                    <p:anim calcmode="lin" valueType="num">
                                      <p:cBhvr>
                                        <p:cTn id="21" dur="500" fill="hold"/>
                                        <p:tgtEl>
                                          <p:spTgt spid="17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50"/>
                                  </p:stCondLst>
                                  <p:childTnLst>
                                    <p:set>
                                      <p:cBhvr>
                                        <p:cTn id="23" dur="1" fill="hold">
                                          <p:stCondLst>
                                            <p:cond delay="0"/>
                                          </p:stCondLst>
                                        </p:cTn>
                                        <p:tgtEl>
                                          <p:spTgt spid="171"/>
                                        </p:tgtEl>
                                        <p:attrNameLst>
                                          <p:attrName>style.visibility</p:attrName>
                                        </p:attrNameLst>
                                      </p:cBhvr>
                                      <p:to>
                                        <p:strVal val="visible"/>
                                      </p:to>
                                    </p:set>
                                    <p:animEffect transition="in" filter="fade">
                                      <p:cBhvr>
                                        <p:cTn id="24" dur="500"/>
                                        <p:tgtEl>
                                          <p:spTgt spid="171"/>
                                        </p:tgtEl>
                                      </p:cBhvr>
                                    </p:animEffect>
                                    <p:anim calcmode="lin" valueType="num">
                                      <p:cBhvr>
                                        <p:cTn id="25" dur="500" fill="hold"/>
                                        <p:tgtEl>
                                          <p:spTgt spid="171"/>
                                        </p:tgtEl>
                                        <p:attrNameLst>
                                          <p:attrName>ppt_x</p:attrName>
                                        </p:attrNameLst>
                                      </p:cBhvr>
                                      <p:tavLst>
                                        <p:tav tm="0">
                                          <p:val>
                                            <p:strVal val="#ppt_x"/>
                                          </p:val>
                                        </p:tav>
                                        <p:tav tm="100000">
                                          <p:val>
                                            <p:strVal val="#ppt_x"/>
                                          </p:val>
                                        </p:tav>
                                      </p:tavLst>
                                    </p:anim>
                                    <p:anim calcmode="lin" valueType="num">
                                      <p:cBhvr>
                                        <p:cTn id="26" dur="500" fill="hold"/>
                                        <p:tgtEl>
                                          <p:spTgt spid="17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300"/>
                                  </p:stCondLst>
                                  <p:childTnLst>
                                    <p:set>
                                      <p:cBhvr>
                                        <p:cTn id="28" dur="1" fill="hold">
                                          <p:stCondLst>
                                            <p:cond delay="0"/>
                                          </p:stCondLst>
                                        </p:cTn>
                                        <p:tgtEl>
                                          <p:spTgt spid="170"/>
                                        </p:tgtEl>
                                        <p:attrNameLst>
                                          <p:attrName>style.visibility</p:attrName>
                                        </p:attrNameLst>
                                      </p:cBhvr>
                                      <p:to>
                                        <p:strVal val="visible"/>
                                      </p:to>
                                    </p:set>
                                    <p:animEffect transition="in" filter="fade">
                                      <p:cBhvr>
                                        <p:cTn id="29" dur="500"/>
                                        <p:tgtEl>
                                          <p:spTgt spid="170"/>
                                        </p:tgtEl>
                                      </p:cBhvr>
                                    </p:animEffect>
                                    <p:anim calcmode="lin" valueType="num">
                                      <p:cBhvr>
                                        <p:cTn id="30" dur="500" fill="hold"/>
                                        <p:tgtEl>
                                          <p:spTgt spid="170"/>
                                        </p:tgtEl>
                                        <p:attrNameLst>
                                          <p:attrName>ppt_x</p:attrName>
                                        </p:attrNameLst>
                                      </p:cBhvr>
                                      <p:tavLst>
                                        <p:tav tm="0">
                                          <p:val>
                                            <p:strVal val="#ppt_x"/>
                                          </p:val>
                                        </p:tav>
                                        <p:tav tm="100000">
                                          <p:val>
                                            <p:strVal val="#ppt_x"/>
                                          </p:val>
                                        </p:tav>
                                      </p:tavLst>
                                    </p:anim>
                                    <p:anim calcmode="lin" valueType="num">
                                      <p:cBhvr>
                                        <p:cTn id="31" dur="500" fill="hold"/>
                                        <p:tgtEl>
                                          <p:spTgt spid="17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450"/>
                                  </p:stCondLst>
                                  <p:childTnLst>
                                    <p:set>
                                      <p:cBhvr>
                                        <p:cTn id="33" dur="1" fill="hold">
                                          <p:stCondLst>
                                            <p:cond delay="0"/>
                                          </p:stCondLst>
                                        </p:cTn>
                                        <p:tgtEl>
                                          <p:spTgt spid="169"/>
                                        </p:tgtEl>
                                        <p:attrNameLst>
                                          <p:attrName>style.visibility</p:attrName>
                                        </p:attrNameLst>
                                      </p:cBhvr>
                                      <p:to>
                                        <p:strVal val="visible"/>
                                      </p:to>
                                    </p:set>
                                    <p:animEffect transition="in" filter="fade">
                                      <p:cBhvr>
                                        <p:cTn id="34" dur="500"/>
                                        <p:tgtEl>
                                          <p:spTgt spid="169"/>
                                        </p:tgtEl>
                                      </p:cBhvr>
                                    </p:animEffect>
                                    <p:anim calcmode="lin" valueType="num">
                                      <p:cBhvr>
                                        <p:cTn id="35" dur="500" fill="hold"/>
                                        <p:tgtEl>
                                          <p:spTgt spid="169"/>
                                        </p:tgtEl>
                                        <p:attrNameLst>
                                          <p:attrName>ppt_x</p:attrName>
                                        </p:attrNameLst>
                                      </p:cBhvr>
                                      <p:tavLst>
                                        <p:tav tm="0">
                                          <p:val>
                                            <p:strVal val="#ppt_x"/>
                                          </p:val>
                                        </p:tav>
                                        <p:tav tm="100000">
                                          <p:val>
                                            <p:strVal val="#ppt_x"/>
                                          </p:val>
                                        </p:tav>
                                      </p:tavLst>
                                    </p:anim>
                                    <p:anim calcmode="lin" valueType="num">
                                      <p:cBhvr>
                                        <p:cTn id="36" dur="500" fill="hold"/>
                                        <p:tgtEl>
                                          <p:spTgt spid="169"/>
                                        </p:tgtEl>
                                        <p:attrNameLst>
                                          <p:attrName>ppt_y</p:attrName>
                                        </p:attrNameLst>
                                      </p:cBhvr>
                                      <p:tavLst>
                                        <p:tav tm="0">
                                          <p:val>
                                            <p:strVal val="#ppt_y+.1"/>
                                          </p:val>
                                        </p:tav>
                                        <p:tav tm="100000">
                                          <p:val>
                                            <p:strVal val="#ppt_y"/>
                                          </p:val>
                                        </p:tav>
                                      </p:tavLst>
                                    </p:anim>
                                  </p:childTnLst>
                                </p:cTn>
                              </p:par>
                            </p:childTnLst>
                          </p:cTn>
                        </p:par>
                        <p:par>
                          <p:cTn id="37" fill="hold">
                            <p:stCondLst>
                              <p:cond delay="1950"/>
                            </p:stCondLst>
                            <p:childTnLst>
                              <p:par>
                                <p:cTn id="38" presetID="22" presetClass="entr" presetSubtype="4" fill="hold" grpId="0" nodeType="afterEffect">
                                  <p:stCondLst>
                                    <p:cond delay="0"/>
                                  </p:stCondLst>
                                  <p:childTnLst>
                                    <p:set>
                                      <p:cBhvr>
                                        <p:cTn id="39" dur="1" fill="hold">
                                          <p:stCondLst>
                                            <p:cond delay="0"/>
                                          </p:stCondLst>
                                        </p:cTn>
                                        <p:tgtEl>
                                          <p:spTgt spid="168"/>
                                        </p:tgtEl>
                                        <p:attrNameLst>
                                          <p:attrName>style.visibility</p:attrName>
                                        </p:attrNameLst>
                                      </p:cBhvr>
                                      <p:to>
                                        <p:strVal val="visible"/>
                                      </p:to>
                                    </p:set>
                                    <p:animEffect transition="in" filter="wipe(down)">
                                      <p:cBhvr>
                                        <p:cTn id="40" dur="500"/>
                                        <p:tgtEl>
                                          <p:spTgt spid="168"/>
                                        </p:tgtEl>
                                      </p:cBhvr>
                                    </p:animEffect>
                                  </p:childTnLst>
                                </p:cTn>
                              </p:par>
                            </p:childTnLst>
                          </p:cTn>
                        </p:par>
                        <p:par>
                          <p:cTn id="41" fill="hold">
                            <p:stCondLst>
                              <p:cond delay="2450"/>
                            </p:stCondLst>
                            <p:childTnLst>
                              <p:par>
                                <p:cTn id="42" presetID="22" presetClass="entr" presetSubtype="8" fill="hold" nodeType="afterEffect">
                                  <p:stCondLst>
                                    <p:cond delay="0"/>
                                  </p:stCondLst>
                                  <p:childTnLst>
                                    <p:set>
                                      <p:cBhvr>
                                        <p:cTn id="43" dur="1" fill="hold">
                                          <p:stCondLst>
                                            <p:cond delay="0"/>
                                          </p:stCondLst>
                                        </p:cTn>
                                        <p:tgtEl>
                                          <p:spTgt spid="181"/>
                                        </p:tgtEl>
                                        <p:attrNameLst>
                                          <p:attrName>style.visibility</p:attrName>
                                        </p:attrNameLst>
                                      </p:cBhvr>
                                      <p:to>
                                        <p:strVal val="visible"/>
                                      </p:to>
                                    </p:set>
                                    <p:animEffect transition="in" filter="wipe(left)">
                                      <p:cBhvr>
                                        <p:cTn id="44" dur="500"/>
                                        <p:tgtEl>
                                          <p:spTgt spid="181"/>
                                        </p:tgtEl>
                                      </p:cBhvr>
                                    </p:animEffect>
                                  </p:childTnLst>
                                </p:cTn>
                              </p:par>
                            </p:childTnLst>
                          </p:cTn>
                        </p:par>
                        <p:par>
                          <p:cTn id="45" fill="hold">
                            <p:stCondLst>
                              <p:cond delay="2950"/>
                            </p:stCondLst>
                            <p:childTnLst>
                              <p:par>
                                <p:cTn id="46" presetID="49" presetClass="entr" presetSubtype="0" decel="100000" fill="hold" nodeType="afterEffect">
                                  <p:stCondLst>
                                    <p:cond delay="0"/>
                                  </p:stCondLst>
                                  <p:childTnLst>
                                    <p:set>
                                      <p:cBhvr>
                                        <p:cTn id="47" dur="1" fill="hold">
                                          <p:stCondLst>
                                            <p:cond delay="0"/>
                                          </p:stCondLst>
                                        </p:cTn>
                                        <p:tgtEl>
                                          <p:spTgt spid="200"/>
                                        </p:tgtEl>
                                        <p:attrNameLst>
                                          <p:attrName>style.visibility</p:attrName>
                                        </p:attrNameLst>
                                      </p:cBhvr>
                                      <p:to>
                                        <p:strVal val="visible"/>
                                      </p:to>
                                    </p:set>
                                    <p:anim calcmode="lin" valueType="num">
                                      <p:cBhvr>
                                        <p:cTn id="48" dur="500" fill="hold"/>
                                        <p:tgtEl>
                                          <p:spTgt spid="200"/>
                                        </p:tgtEl>
                                        <p:attrNameLst>
                                          <p:attrName>ppt_w</p:attrName>
                                        </p:attrNameLst>
                                      </p:cBhvr>
                                      <p:tavLst>
                                        <p:tav tm="0">
                                          <p:val>
                                            <p:fltVal val="0"/>
                                          </p:val>
                                        </p:tav>
                                        <p:tav tm="100000">
                                          <p:val>
                                            <p:strVal val="#ppt_w"/>
                                          </p:val>
                                        </p:tav>
                                      </p:tavLst>
                                    </p:anim>
                                    <p:anim calcmode="lin" valueType="num">
                                      <p:cBhvr>
                                        <p:cTn id="49" dur="500" fill="hold"/>
                                        <p:tgtEl>
                                          <p:spTgt spid="200"/>
                                        </p:tgtEl>
                                        <p:attrNameLst>
                                          <p:attrName>ppt_h</p:attrName>
                                        </p:attrNameLst>
                                      </p:cBhvr>
                                      <p:tavLst>
                                        <p:tav tm="0">
                                          <p:val>
                                            <p:fltVal val="0"/>
                                          </p:val>
                                        </p:tav>
                                        <p:tav tm="100000">
                                          <p:val>
                                            <p:strVal val="#ppt_h"/>
                                          </p:val>
                                        </p:tav>
                                      </p:tavLst>
                                    </p:anim>
                                    <p:anim calcmode="lin" valueType="num">
                                      <p:cBhvr>
                                        <p:cTn id="50" dur="500" fill="hold"/>
                                        <p:tgtEl>
                                          <p:spTgt spid="200"/>
                                        </p:tgtEl>
                                        <p:attrNameLst>
                                          <p:attrName>style.rotation</p:attrName>
                                        </p:attrNameLst>
                                      </p:cBhvr>
                                      <p:tavLst>
                                        <p:tav tm="0">
                                          <p:val>
                                            <p:fltVal val="360"/>
                                          </p:val>
                                        </p:tav>
                                        <p:tav tm="100000">
                                          <p:val>
                                            <p:fltVal val="0"/>
                                          </p:val>
                                        </p:tav>
                                      </p:tavLst>
                                    </p:anim>
                                    <p:animEffect transition="in" filter="fade">
                                      <p:cBhvr>
                                        <p:cTn id="51" dur="500"/>
                                        <p:tgtEl>
                                          <p:spTgt spid="200"/>
                                        </p:tgtEl>
                                      </p:cBhvr>
                                    </p:animEffect>
                                  </p:childTnLst>
                                </p:cTn>
                              </p:par>
                            </p:childTnLst>
                          </p:cTn>
                        </p:par>
                        <p:par>
                          <p:cTn id="52" fill="hold">
                            <p:stCondLst>
                              <p:cond delay="3450"/>
                            </p:stCondLst>
                            <p:childTnLst>
                              <p:par>
                                <p:cTn id="53" presetID="22" presetClass="entr" presetSubtype="8" fill="hold" nodeType="afterEffect">
                                  <p:stCondLst>
                                    <p:cond delay="0"/>
                                  </p:stCondLst>
                                  <p:childTnLst>
                                    <p:set>
                                      <p:cBhvr>
                                        <p:cTn id="54" dur="1" fill="hold">
                                          <p:stCondLst>
                                            <p:cond delay="0"/>
                                          </p:stCondLst>
                                        </p:cTn>
                                        <p:tgtEl>
                                          <p:spTgt spid="177"/>
                                        </p:tgtEl>
                                        <p:attrNameLst>
                                          <p:attrName>style.visibility</p:attrName>
                                        </p:attrNameLst>
                                      </p:cBhvr>
                                      <p:to>
                                        <p:strVal val="visible"/>
                                      </p:to>
                                    </p:set>
                                    <p:animEffect transition="in" filter="wipe(left)">
                                      <p:cBhvr>
                                        <p:cTn id="55" dur="500"/>
                                        <p:tgtEl>
                                          <p:spTgt spid="177"/>
                                        </p:tgtEl>
                                      </p:cBhvr>
                                    </p:animEffect>
                                  </p:childTnLst>
                                </p:cTn>
                              </p:par>
                            </p:childTnLst>
                          </p:cTn>
                        </p:par>
                        <p:par>
                          <p:cTn id="56" fill="hold">
                            <p:stCondLst>
                              <p:cond delay="3950"/>
                            </p:stCondLst>
                            <p:childTnLst>
                              <p:par>
                                <p:cTn id="57" presetID="49" presetClass="entr" presetSubtype="0" decel="100000" fill="hold" nodeType="afterEffect">
                                  <p:stCondLst>
                                    <p:cond delay="0"/>
                                  </p:stCondLst>
                                  <p:childTnLst>
                                    <p:set>
                                      <p:cBhvr>
                                        <p:cTn id="58" dur="1" fill="hold">
                                          <p:stCondLst>
                                            <p:cond delay="0"/>
                                          </p:stCondLst>
                                        </p:cTn>
                                        <p:tgtEl>
                                          <p:spTgt spid="189"/>
                                        </p:tgtEl>
                                        <p:attrNameLst>
                                          <p:attrName>style.visibility</p:attrName>
                                        </p:attrNameLst>
                                      </p:cBhvr>
                                      <p:to>
                                        <p:strVal val="visible"/>
                                      </p:to>
                                    </p:set>
                                    <p:anim calcmode="lin" valueType="num">
                                      <p:cBhvr>
                                        <p:cTn id="59" dur="500" fill="hold"/>
                                        <p:tgtEl>
                                          <p:spTgt spid="189"/>
                                        </p:tgtEl>
                                        <p:attrNameLst>
                                          <p:attrName>ppt_w</p:attrName>
                                        </p:attrNameLst>
                                      </p:cBhvr>
                                      <p:tavLst>
                                        <p:tav tm="0">
                                          <p:val>
                                            <p:fltVal val="0"/>
                                          </p:val>
                                        </p:tav>
                                        <p:tav tm="100000">
                                          <p:val>
                                            <p:strVal val="#ppt_w"/>
                                          </p:val>
                                        </p:tav>
                                      </p:tavLst>
                                    </p:anim>
                                    <p:anim calcmode="lin" valueType="num">
                                      <p:cBhvr>
                                        <p:cTn id="60" dur="500" fill="hold"/>
                                        <p:tgtEl>
                                          <p:spTgt spid="189"/>
                                        </p:tgtEl>
                                        <p:attrNameLst>
                                          <p:attrName>ppt_h</p:attrName>
                                        </p:attrNameLst>
                                      </p:cBhvr>
                                      <p:tavLst>
                                        <p:tav tm="0">
                                          <p:val>
                                            <p:fltVal val="0"/>
                                          </p:val>
                                        </p:tav>
                                        <p:tav tm="100000">
                                          <p:val>
                                            <p:strVal val="#ppt_h"/>
                                          </p:val>
                                        </p:tav>
                                      </p:tavLst>
                                    </p:anim>
                                    <p:anim calcmode="lin" valueType="num">
                                      <p:cBhvr>
                                        <p:cTn id="61" dur="500" fill="hold"/>
                                        <p:tgtEl>
                                          <p:spTgt spid="189"/>
                                        </p:tgtEl>
                                        <p:attrNameLst>
                                          <p:attrName>style.rotation</p:attrName>
                                        </p:attrNameLst>
                                      </p:cBhvr>
                                      <p:tavLst>
                                        <p:tav tm="0">
                                          <p:val>
                                            <p:fltVal val="360"/>
                                          </p:val>
                                        </p:tav>
                                        <p:tav tm="100000">
                                          <p:val>
                                            <p:fltVal val="0"/>
                                          </p:val>
                                        </p:tav>
                                      </p:tavLst>
                                    </p:anim>
                                    <p:animEffect transition="in" filter="fade">
                                      <p:cBhvr>
                                        <p:cTn id="62" dur="500"/>
                                        <p:tgtEl>
                                          <p:spTgt spid="189"/>
                                        </p:tgtEl>
                                      </p:cBhvr>
                                    </p:animEffect>
                                  </p:childTnLst>
                                </p:cTn>
                              </p:par>
                            </p:childTnLst>
                          </p:cTn>
                        </p:par>
                        <p:par>
                          <p:cTn id="63" fill="hold">
                            <p:stCondLst>
                              <p:cond delay="4450"/>
                            </p:stCondLst>
                            <p:childTnLst>
                              <p:par>
                                <p:cTn id="64" presetID="22" presetClass="entr" presetSubtype="8" fill="hold" nodeType="afterEffect">
                                  <p:stCondLst>
                                    <p:cond delay="0"/>
                                  </p:stCondLst>
                                  <p:childTnLst>
                                    <p:set>
                                      <p:cBhvr>
                                        <p:cTn id="65" dur="1" fill="hold">
                                          <p:stCondLst>
                                            <p:cond delay="0"/>
                                          </p:stCondLst>
                                        </p:cTn>
                                        <p:tgtEl>
                                          <p:spTgt spid="185"/>
                                        </p:tgtEl>
                                        <p:attrNameLst>
                                          <p:attrName>style.visibility</p:attrName>
                                        </p:attrNameLst>
                                      </p:cBhvr>
                                      <p:to>
                                        <p:strVal val="visible"/>
                                      </p:to>
                                    </p:set>
                                    <p:animEffect transition="in" filter="wipe(left)">
                                      <p:cBhvr>
                                        <p:cTn id="66" dur="500"/>
                                        <p:tgtEl>
                                          <p:spTgt spid="185"/>
                                        </p:tgtEl>
                                      </p:cBhvr>
                                    </p:animEffect>
                                  </p:childTnLst>
                                </p:cTn>
                              </p:par>
                            </p:childTnLst>
                          </p:cTn>
                        </p:par>
                        <p:par>
                          <p:cTn id="67" fill="hold">
                            <p:stCondLst>
                              <p:cond delay="4950"/>
                            </p:stCondLst>
                            <p:childTnLst>
                              <p:par>
                                <p:cTn id="68" presetID="49" presetClass="entr" presetSubtype="0" decel="100000" fill="hold" nodeType="afterEffect">
                                  <p:stCondLst>
                                    <p:cond delay="0"/>
                                  </p:stCondLst>
                                  <p:childTnLst>
                                    <p:set>
                                      <p:cBhvr>
                                        <p:cTn id="69" dur="1" fill="hold">
                                          <p:stCondLst>
                                            <p:cond delay="0"/>
                                          </p:stCondLst>
                                        </p:cTn>
                                        <p:tgtEl>
                                          <p:spTgt spid="193"/>
                                        </p:tgtEl>
                                        <p:attrNameLst>
                                          <p:attrName>style.visibility</p:attrName>
                                        </p:attrNameLst>
                                      </p:cBhvr>
                                      <p:to>
                                        <p:strVal val="visible"/>
                                      </p:to>
                                    </p:set>
                                    <p:anim calcmode="lin" valueType="num">
                                      <p:cBhvr>
                                        <p:cTn id="70" dur="500" fill="hold"/>
                                        <p:tgtEl>
                                          <p:spTgt spid="193"/>
                                        </p:tgtEl>
                                        <p:attrNameLst>
                                          <p:attrName>ppt_w</p:attrName>
                                        </p:attrNameLst>
                                      </p:cBhvr>
                                      <p:tavLst>
                                        <p:tav tm="0">
                                          <p:val>
                                            <p:fltVal val="0"/>
                                          </p:val>
                                        </p:tav>
                                        <p:tav tm="100000">
                                          <p:val>
                                            <p:strVal val="#ppt_w"/>
                                          </p:val>
                                        </p:tav>
                                      </p:tavLst>
                                    </p:anim>
                                    <p:anim calcmode="lin" valueType="num">
                                      <p:cBhvr>
                                        <p:cTn id="71" dur="500" fill="hold"/>
                                        <p:tgtEl>
                                          <p:spTgt spid="193"/>
                                        </p:tgtEl>
                                        <p:attrNameLst>
                                          <p:attrName>ppt_h</p:attrName>
                                        </p:attrNameLst>
                                      </p:cBhvr>
                                      <p:tavLst>
                                        <p:tav tm="0">
                                          <p:val>
                                            <p:fltVal val="0"/>
                                          </p:val>
                                        </p:tav>
                                        <p:tav tm="100000">
                                          <p:val>
                                            <p:strVal val="#ppt_h"/>
                                          </p:val>
                                        </p:tav>
                                      </p:tavLst>
                                    </p:anim>
                                    <p:anim calcmode="lin" valueType="num">
                                      <p:cBhvr>
                                        <p:cTn id="72" dur="500" fill="hold"/>
                                        <p:tgtEl>
                                          <p:spTgt spid="193"/>
                                        </p:tgtEl>
                                        <p:attrNameLst>
                                          <p:attrName>style.rotation</p:attrName>
                                        </p:attrNameLst>
                                      </p:cBhvr>
                                      <p:tavLst>
                                        <p:tav tm="0">
                                          <p:val>
                                            <p:fltVal val="360"/>
                                          </p:val>
                                        </p:tav>
                                        <p:tav tm="100000">
                                          <p:val>
                                            <p:fltVal val="0"/>
                                          </p:val>
                                        </p:tav>
                                      </p:tavLst>
                                    </p:anim>
                                    <p:animEffect transition="in" filter="fade">
                                      <p:cBhvr>
                                        <p:cTn id="73" dur="500"/>
                                        <p:tgtEl>
                                          <p:spTgt spid="193"/>
                                        </p:tgtEl>
                                      </p:cBhvr>
                                    </p:animEffect>
                                  </p:childTnLst>
                                </p:cTn>
                              </p:par>
                            </p:childTnLst>
                          </p:cTn>
                        </p:par>
                        <p:par>
                          <p:cTn id="74" fill="hold">
                            <p:stCondLst>
                              <p:cond delay="5450"/>
                            </p:stCondLst>
                            <p:childTnLst>
                              <p:par>
                                <p:cTn id="75" presetID="10" presetClass="entr" presetSubtype="0" fill="hold" nodeType="afterEffect">
                                  <p:stCondLst>
                                    <p:cond delay="0"/>
                                  </p:stCondLst>
                                  <p:childTnLst>
                                    <p:set>
                                      <p:cBhvr>
                                        <p:cTn id="76" dur="1" fill="hold">
                                          <p:stCondLst>
                                            <p:cond delay="0"/>
                                          </p:stCondLst>
                                        </p:cTn>
                                        <p:tgtEl>
                                          <p:spTgt spid="207"/>
                                        </p:tgtEl>
                                        <p:attrNameLst>
                                          <p:attrName>style.visibility</p:attrName>
                                        </p:attrNameLst>
                                      </p:cBhvr>
                                      <p:to>
                                        <p:strVal val="visible"/>
                                      </p:to>
                                    </p:set>
                                    <p:animEffect transition="in" filter="fade">
                                      <p:cBhvr>
                                        <p:cTn id="77" dur="500"/>
                                        <p:tgtEl>
                                          <p:spTgt spid="207"/>
                                        </p:tgtEl>
                                      </p:cBhvr>
                                    </p:animEffect>
                                  </p:childTnLst>
                                </p:cTn>
                              </p:par>
                            </p:childTnLst>
                          </p:cTn>
                        </p:par>
                        <p:par>
                          <p:cTn id="78" fill="hold">
                            <p:stCondLst>
                              <p:cond delay="5950"/>
                            </p:stCondLst>
                            <p:childTnLst>
                              <p:par>
                                <p:cTn id="79" presetID="10" presetClass="entr" presetSubtype="0" fill="hold" nodeType="afterEffect">
                                  <p:stCondLst>
                                    <p:cond delay="0"/>
                                  </p:stCondLst>
                                  <p:childTnLst>
                                    <p:set>
                                      <p:cBhvr>
                                        <p:cTn id="80" dur="1" fill="hold">
                                          <p:stCondLst>
                                            <p:cond delay="0"/>
                                          </p:stCondLst>
                                        </p:cTn>
                                        <p:tgtEl>
                                          <p:spTgt spid="210"/>
                                        </p:tgtEl>
                                        <p:attrNameLst>
                                          <p:attrName>style.visibility</p:attrName>
                                        </p:attrNameLst>
                                      </p:cBhvr>
                                      <p:to>
                                        <p:strVal val="visible"/>
                                      </p:to>
                                    </p:set>
                                    <p:animEffect transition="in" filter="fade">
                                      <p:cBhvr>
                                        <p:cTn id="81" dur="500"/>
                                        <p:tgtEl>
                                          <p:spTgt spid="210"/>
                                        </p:tgtEl>
                                      </p:cBhvr>
                                    </p:animEffect>
                                  </p:childTnLst>
                                </p:cTn>
                              </p:par>
                            </p:childTnLst>
                          </p:cTn>
                        </p:par>
                        <p:par>
                          <p:cTn id="82" fill="hold">
                            <p:stCondLst>
                              <p:cond delay="6450"/>
                            </p:stCondLst>
                            <p:childTnLst>
                              <p:par>
                                <p:cTn id="83" presetID="10" presetClass="entr" presetSubtype="0" fill="hold" nodeType="afterEffect">
                                  <p:stCondLst>
                                    <p:cond delay="0"/>
                                  </p:stCondLst>
                                  <p:childTnLst>
                                    <p:set>
                                      <p:cBhvr>
                                        <p:cTn id="84" dur="1" fill="hold">
                                          <p:stCondLst>
                                            <p:cond delay="0"/>
                                          </p:stCondLst>
                                        </p:cTn>
                                        <p:tgtEl>
                                          <p:spTgt spid="213"/>
                                        </p:tgtEl>
                                        <p:attrNameLst>
                                          <p:attrName>style.visibility</p:attrName>
                                        </p:attrNameLst>
                                      </p:cBhvr>
                                      <p:to>
                                        <p:strVal val="visible"/>
                                      </p:to>
                                    </p:set>
                                    <p:animEffect transition="in" filter="fade">
                                      <p:cBhvr>
                                        <p:cTn id="85"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68" grpId="0" animBg="1"/>
      <p:bldP spid="169" grpId="0" animBg="1"/>
      <p:bldP spid="170" grpId="0" animBg="1"/>
      <p:bldP spid="171" grpId="0" animBg="1"/>
      <p:bldP spid="1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2" name="Freeform 7"/>
          <p:cNvSpPr>
            <a:spLocks noEditPoints="1"/>
          </p:cNvSpPr>
          <p:nvPr/>
        </p:nvSpPr>
        <p:spPr bwMode="auto">
          <a:xfrm>
            <a:off x="4883399" y="2936348"/>
            <a:ext cx="2021381" cy="1814691"/>
          </a:xfrm>
          <a:custGeom>
            <a:avLst/>
            <a:gdLst>
              <a:gd name="T0" fmla="*/ 264 w 724"/>
              <a:gd name="T1" fmla="*/ 592 h 650"/>
              <a:gd name="T2" fmla="*/ 179 w 724"/>
              <a:gd name="T3" fmla="*/ 543 h 650"/>
              <a:gd name="T4" fmla="*/ 81 w 724"/>
              <a:gd name="T5" fmla="*/ 374 h 650"/>
              <a:gd name="T6" fmla="*/ 81 w 724"/>
              <a:gd name="T7" fmla="*/ 276 h 650"/>
              <a:gd name="T8" fmla="*/ 179 w 724"/>
              <a:gd name="T9" fmla="*/ 106 h 650"/>
              <a:gd name="T10" fmla="*/ 264 w 724"/>
              <a:gd name="T11" fmla="*/ 57 h 650"/>
              <a:gd name="T12" fmla="*/ 460 w 724"/>
              <a:gd name="T13" fmla="*/ 57 h 650"/>
              <a:gd name="T14" fmla="*/ 545 w 724"/>
              <a:gd name="T15" fmla="*/ 106 h 650"/>
              <a:gd name="T16" fmla="*/ 643 w 724"/>
              <a:gd name="T17" fmla="*/ 276 h 650"/>
              <a:gd name="T18" fmla="*/ 643 w 724"/>
              <a:gd name="T19" fmla="*/ 374 h 650"/>
              <a:gd name="T20" fmla="*/ 545 w 724"/>
              <a:gd name="T21" fmla="*/ 543 h 650"/>
              <a:gd name="T22" fmla="*/ 460 w 724"/>
              <a:gd name="T23" fmla="*/ 592 h 650"/>
              <a:gd name="T24" fmla="*/ 264 w 724"/>
              <a:gd name="T25" fmla="*/ 592 h 650"/>
              <a:gd name="T26" fmla="*/ 493 w 724"/>
              <a:gd name="T27" fmla="*/ 0 h 650"/>
              <a:gd name="T28" fmla="*/ 231 w 724"/>
              <a:gd name="T29" fmla="*/ 0 h 650"/>
              <a:gd name="T30" fmla="*/ 146 w 724"/>
              <a:gd name="T31" fmla="*/ 49 h 650"/>
              <a:gd name="T32" fmla="*/ 15 w 724"/>
              <a:gd name="T33" fmla="*/ 276 h 650"/>
              <a:gd name="T34" fmla="*/ 15 w 724"/>
              <a:gd name="T35" fmla="*/ 374 h 650"/>
              <a:gd name="T36" fmla="*/ 146 w 724"/>
              <a:gd name="T37" fmla="*/ 601 h 650"/>
              <a:gd name="T38" fmla="*/ 231 w 724"/>
              <a:gd name="T39" fmla="*/ 650 h 650"/>
              <a:gd name="T40" fmla="*/ 493 w 724"/>
              <a:gd name="T41" fmla="*/ 650 h 650"/>
              <a:gd name="T42" fmla="*/ 578 w 724"/>
              <a:gd name="T43" fmla="*/ 601 h 650"/>
              <a:gd name="T44" fmla="*/ 709 w 724"/>
              <a:gd name="T45" fmla="*/ 374 h 650"/>
              <a:gd name="T46" fmla="*/ 709 w 724"/>
              <a:gd name="T47" fmla="*/ 276 h 650"/>
              <a:gd name="T48" fmla="*/ 578 w 724"/>
              <a:gd name="T49" fmla="*/ 49 h 650"/>
              <a:gd name="T50" fmla="*/ 493 w 724"/>
              <a:gd name="T51"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4" h="650">
                <a:moveTo>
                  <a:pt x="264" y="592"/>
                </a:moveTo>
                <a:cubicBezTo>
                  <a:pt x="233" y="592"/>
                  <a:pt x="195" y="570"/>
                  <a:pt x="179" y="543"/>
                </a:cubicBezTo>
                <a:cubicBezTo>
                  <a:pt x="81" y="374"/>
                  <a:pt x="81" y="374"/>
                  <a:pt x="81" y="374"/>
                </a:cubicBezTo>
                <a:cubicBezTo>
                  <a:pt x="66" y="347"/>
                  <a:pt x="66" y="303"/>
                  <a:pt x="81" y="276"/>
                </a:cubicBezTo>
                <a:cubicBezTo>
                  <a:pt x="179" y="106"/>
                  <a:pt x="179" y="106"/>
                  <a:pt x="179" y="106"/>
                </a:cubicBezTo>
                <a:cubicBezTo>
                  <a:pt x="195" y="79"/>
                  <a:pt x="233" y="57"/>
                  <a:pt x="264" y="57"/>
                </a:cubicBezTo>
                <a:cubicBezTo>
                  <a:pt x="460" y="57"/>
                  <a:pt x="460" y="57"/>
                  <a:pt x="460" y="57"/>
                </a:cubicBezTo>
                <a:cubicBezTo>
                  <a:pt x="491" y="57"/>
                  <a:pt x="529" y="79"/>
                  <a:pt x="545" y="106"/>
                </a:cubicBezTo>
                <a:cubicBezTo>
                  <a:pt x="643" y="276"/>
                  <a:pt x="643" y="276"/>
                  <a:pt x="643" y="276"/>
                </a:cubicBezTo>
                <a:cubicBezTo>
                  <a:pt x="658" y="303"/>
                  <a:pt x="658" y="347"/>
                  <a:pt x="643" y="374"/>
                </a:cubicBezTo>
                <a:cubicBezTo>
                  <a:pt x="545" y="543"/>
                  <a:pt x="545" y="543"/>
                  <a:pt x="545" y="543"/>
                </a:cubicBezTo>
                <a:cubicBezTo>
                  <a:pt x="529" y="570"/>
                  <a:pt x="491" y="592"/>
                  <a:pt x="460" y="592"/>
                </a:cubicBezTo>
                <a:cubicBezTo>
                  <a:pt x="264" y="592"/>
                  <a:pt x="264" y="592"/>
                  <a:pt x="264" y="592"/>
                </a:cubicBezTo>
                <a:moveTo>
                  <a:pt x="493" y="0"/>
                </a:moveTo>
                <a:cubicBezTo>
                  <a:pt x="231" y="0"/>
                  <a:pt x="231" y="0"/>
                  <a:pt x="231" y="0"/>
                </a:cubicBezTo>
                <a:cubicBezTo>
                  <a:pt x="200" y="0"/>
                  <a:pt x="162" y="22"/>
                  <a:pt x="146" y="49"/>
                </a:cubicBezTo>
                <a:cubicBezTo>
                  <a:pt x="15" y="276"/>
                  <a:pt x="15" y="276"/>
                  <a:pt x="15" y="276"/>
                </a:cubicBezTo>
                <a:cubicBezTo>
                  <a:pt x="0" y="303"/>
                  <a:pt x="0" y="347"/>
                  <a:pt x="15" y="374"/>
                </a:cubicBezTo>
                <a:cubicBezTo>
                  <a:pt x="146" y="601"/>
                  <a:pt x="146" y="601"/>
                  <a:pt x="146" y="601"/>
                </a:cubicBezTo>
                <a:cubicBezTo>
                  <a:pt x="162" y="628"/>
                  <a:pt x="200" y="650"/>
                  <a:pt x="231" y="650"/>
                </a:cubicBezTo>
                <a:cubicBezTo>
                  <a:pt x="493" y="650"/>
                  <a:pt x="493" y="650"/>
                  <a:pt x="493" y="650"/>
                </a:cubicBezTo>
                <a:cubicBezTo>
                  <a:pt x="524" y="650"/>
                  <a:pt x="562" y="628"/>
                  <a:pt x="578" y="601"/>
                </a:cubicBezTo>
                <a:cubicBezTo>
                  <a:pt x="709" y="374"/>
                  <a:pt x="709" y="374"/>
                  <a:pt x="709" y="374"/>
                </a:cubicBezTo>
                <a:cubicBezTo>
                  <a:pt x="724" y="347"/>
                  <a:pt x="724" y="303"/>
                  <a:pt x="709" y="276"/>
                </a:cubicBezTo>
                <a:cubicBezTo>
                  <a:pt x="578" y="49"/>
                  <a:pt x="578" y="49"/>
                  <a:pt x="578" y="49"/>
                </a:cubicBezTo>
                <a:cubicBezTo>
                  <a:pt x="562" y="22"/>
                  <a:pt x="524" y="0"/>
                  <a:pt x="493" y="0"/>
                </a:cubicBezTo>
              </a:path>
            </a:pathLst>
          </a:custGeom>
          <a:noFill/>
          <a:ln>
            <a:noFill/>
          </a:ln>
        </p:spPr>
        <p:txBody>
          <a:bodyPr lIns="91440" tIns="45720" rIns="91440" bIns="45720" anchor="ctr"/>
          <a:lstStyle/>
          <a:p>
            <a:pPr algn="ctr">
              <a:defRPr/>
            </a:pPr>
            <a:r>
              <a:rPr lang="zh-CN" altLang="en-US" sz="2935" kern="0" dirty="0">
                <a:solidFill>
                  <a:srgbClr val="002060"/>
                </a:solidFill>
                <a:latin typeface="微软雅黑" panose="020B0503020204020204" pitchFamily="34" charset="-122"/>
                <a:ea typeface="微软雅黑" panose="020B0503020204020204" pitchFamily="34" charset="-122"/>
              </a:rPr>
              <a:t>标题</a:t>
            </a:r>
            <a:endParaRPr lang="en-US" altLang="zh-CN" sz="2935" kern="0" dirty="0">
              <a:solidFill>
                <a:srgbClr val="002060"/>
              </a:solidFill>
              <a:latin typeface="微软雅黑" panose="020B0503020204020204" pitchFamily="34" charset="-122"/>
              <a:ea typeface="微软雅黑" panose="020B0503020204020204" pitchFamily="34" charset="-122"/>
            </a:endParaRPr>
          </a:p>
          <a:p>
            <a:pPr algn="ctr">
              <a:defRPr/>
            </a:pPr>
            <a:r>
              <a:rPr lang="zh-CN" altLang="en-US" sz="2935" kern="0" dirty="0">
                <a:solidFill>
                  <a:srgbClr val="002060"/>
                </a:solidFill>
                <a:latin typeface="微软雅黑" panose="020B0503020204020204" pitchFamily="34" charset="-122"/>
                <a:ea typeface="微软雅黑" panose="020B0503020204020204" pitchFamily="34" charset="-122"/>
              </a:rPr>
              <a:t>文字</a:t>
            </a:r>
            <a:endParaRPr lang="zh-CN" altLang="en-US" sz="2935" kern="0" dirty="0">
              <a:solidFill>
                <a:srgbClr val="002060"/>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4182071" y="4833574"/>
            <a:ext cx="2313400" cy="1031549"/>
            <a:chOff x="4182071" y="4833574"/>
            <a:chExt cx="2313400" cy="1031549"/>
          </a:xfrm>
        </p:grpSpPr>
        <p:sp>
          <p:nvSpPr>
            <p:cNvPr id="104" name="Freeform 13"/>
            <p:cNvSpPr/>
            <p:nvPr/>
          </p:nvSpPr>
          <p:spPr bwMode="auto">
            <a:xfrm rot="10800000">
              <a:off x="4182071" y="4833574"/>
              <a:ext cx="2313400" cy="1031549"/>
            </a:xfrm>
            <a:custGeom>
              <a:avLst/>
              <a:gdLst>
                <a:gd name="T0" fmla="*/ 1855 w 1855"/>
                <a:gd name="T1" fmla="*/ 808 h 808"/>
                <a:gd name="T2" fmla="*/ 473 w 1855"/>
                <a:gd name="T3" fmla="*/ 0 h 808"/>
                <a:gd name="T4" fmla="*/ 0 w 1855"/>
                <a:gd name="T5" fmla="*/ 808 h 808"/>
                <a:gd name="T6" fmla="*/ 1855 w 1855"/>
                <a:gd name="T7" fmla="*/ 808 h 808"/>
                <a:gd name="connsiteX0" fmla="*/ 9957 w 9957"/>
                <a:gd name="connsiteY0" fmla="*/ 10000 h 10050"/>
                <a:gd name="connsiteX1" fmla="*/ 2507 w 9957"/>
                <a:gd name="connsiteY1" fmla="*/ 0 h 10050"/>
                <a:gd name="connsiteX2" fmla="*/ 0 w 9957"/>
                <a:gd name="connsiteY2" fmla="*/ 10050 h 10050"/>
                <a:gd name="connsiteX3" fmla="*/ 9957 w 9957"/>
                <a:gd name="connsiteY3" fmla="*/ 10000 h 10050"/>
                <a:gd name="connsiteX0-1" fmla="*/ 9956 w 9956"/>
                <a:gd name="connsiteY0-2" fmla="*/ 9950 h 10000"/>
                <a:gd name="connsiteX1-3" fmla="*/ 2474 w 9956"/>
                <a:gd name="connsiteY1-4" fmla="*/ 0 h 10000"/>
                <a:gd name="connsiteX2-5" fmla="*/ 0 w 9956"/>
                <a:gd name="connsiteY2-6" fmla="*/ 10000 h 10000"/>
                <a:gd name="connsiteX3-7" fmla="*/ 9956 w 9956"/>
                <a:gd name="connsiteY3-8" fmla="*/ 9950 h 10000"/>
                <a:gd name="connsiteX0-9" fmla="*/ 10000 w 10000"/>
                <a:gd name="connsiteY0-10" fmla="*/ 10049 h 10099"/>
                <a:gd name="connsiteX1-11" fmla="*/ 2507 w 10000"/>
                <a:gd name="connsiteY1-12" fmla="*/ 0 h 10099"/>
                <a:gd name="connsiteX2-13" fmla="*/ 0 w 10000"/>
                <a:gd name="connsiteY2-14" fmla="*/ 10099 h 10099"/>
                <a:gd name="connsiteX3-15" fmla="*/ 10000 w 10000"/>
                <a:gd name="connsiteY3-16" fmla="*/ 10049 h 10099"/>
              </a:gdLst>
              <a:ahLst/>
              <a:cxnLst>
                <a:cxn ang="0">
                  <a:pos x="connsiteX0-1" y="connsiteY0-2"/>
                </a:cxn>
                <a:cxn ang="0">
                  <a:pos x="connsiteX1-3" y="connsiteY1-4"/>
                </a:cxn>
                <a:cxn ang="0">
                  <a:pos x="connsiteX2-5" y="connsiteY2-6"/>
                </a:cxn>
                <a:cxn ang="0">
                  <a:pos x="connsiteX3-7" y="connsiteY3-8"/>
                </a:cxn>
              </a:cxnLst>
              <a:rect l="l" t="t" r="r" b="b"/>
              <a:pathLst>
                <a:path w="10000" h="10099">
                  <a:moveTo>
                    <a:pt x="10000" y="10049"/>
                  </a:moveTo>
                  <a:lnTo>
                    <a:pt x="2507" y="0"/>
                  </a:lnTo>
                  <a:lnTo>
                    <a:pt x="0" y="10099"/>
                  </a:lnTo>
                  <a:lnTo>
                    <a:pt x="10000" y="100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06" name="组合 105"/>
            <p:cNvGrpSpPr/>
            <p:nvPr/>
          </p:nvGrpSpPr>
          <p:grpSpPr>
            <a:xfrm>
              <a:off x="5598491" y="5088137"/>
              <a:ext cx="409431" cy="316107"/>
              <a:chOff x="7504113" y="1512888"/>
              <a:chExt cx="215900" cy="166688"/>
            </a:xfrm>
            <a:solidFill>
              <a:schemeClr val="bg1"/>
            </a:solidFill>
          </p:grpSpPr>
          <p:sp>
            <p:nvSpPr>
              <p:cNvPr id="108" name="Freeform 26"/>
              <p:cNvSpPr>
                <a:spLocks noEditPoints="1"/>
              </p:cNvSpPr>
              <p:nvPr/>
            </p:nvSpPr>
            <p:spPr bwMode="auto">
              <a:xfrm>
                <a:off x="7504113" y="1512888"/>
                <a:ext cx="215900" cy="166688"/>
              </a:xfrm>
              <a:custGeom>
                <a:avLst/>
                <a:gdLst>
                  <a:gd name="T0" fmla="*/ 27 w 273"/>
                  <a:gd name="T1" fmla="*/ 210 h 210"/>
                  <a:gd name="T2" fmla="*/ 22 w 273"/>
                  <a:gd name="T3" fmla="*/ 209 h 210"/>
                  <a:gd name="T4" fmla="*/ 11 w 273"/>
                  <a:gd name="T5" fmla="*/ 205 h 210"/>
                  <a:gd name="T6" fmla="*/ 7 w 273"/>
                  <a:gd name="T7" fmla="*/ 202 h 210"/>
                  <a:gd name="T8" fmla="*/ 1 w 273"/>
                  <a:gd name="T9" fmla="*/ 190 h 210"/>
                  <a:gd name="T10" fmla="*/ 0 w 273"/>
                  <a:gd name="T11" fmla="*/ 73 h 210"/>
                  <a:gd name="T12" fmla="*/ 1 w 273"/>
                  <a:gd name="T13" fmla="*/ 66 h 210"/>
                  <a:gd name="T14" fmla="*/ 7 w 273"/>
                  <a:gd name="T15" fmla="*/ 53 h 210"/>
                  <a:gd name="T16" fmla="*/ 16 w 273"/>
                  <a:gd name="T17" fmla="*/ 47 h 210"/>
                  <a:gd name="T18" fmla="*/ 30 w 273"/>
                  <a:gd name="T19" fmla="*/ 44 h 210"/>
                  <a:gd name="T20" fmla="*/ 75 w 273"/>
                  <a:gd name="T21" fmla="*/ 43 h 210"/>
                  <a:gd name="T22" fmla="*/ 79 w 273"/>
                  <a:gd name="T23" fmla="*/ 21 h 210"/>
                  <a:gd name="T24" fmla="*/ 87 w 273"/>
                  <a:gd name="T25" fmla="*/ 7 h 210"/>
                  <a:gd name="T26" fmla="*/ 95 w 273"/>
                  <a:gd name="T27" fmla="*/ 2 h 210"/>
                  <a:gd name="T28" fmla="*/ 101 w 273"/>
                  <a:gd name="T29" fmla="*/ 0 h 210"/>
                  <a:gd name="T30" fmla="*/ 174 w 273"/>
                  <a:gd name="T31" fmla="*/ 0 h 210"/>
                  <a:gd name="T32" fmla="*/ 189 w 273"/>
                  <a:gd name="T33" fmla="*/ 4 h 210"/>
                  <a:gd name="T34" fmla="*/ 199 w 273"/>
                  <a:gd name="T35" fmla="*/ 15 h 210"/>
                  <a:gd name="T36" fmla="*/ 204 w 273"/>
                  <a:gd name="T37" fmla="*/ 29 h 210"/>
                  <a:gd name="T38" fmla="*/ 245 w 273"/>
                  <a:gd name="T39" fmla="*/ 43 h 210"/>
                  <a:gd name="T40" fmla="*/ 252 w 273"/>
                  <a:gd name="T41" fmla="*/ 44 h 210"/>
                  <a:gd name="T42" fmla="*/ 263 w 273"/>
                  <a:gd name="T43" fmla="*/ 49 h 210"/>
                  <a:gd name="T44" fmla="*/ 269 w 273"/>
                  <a:gd name="T45" fmla="*/ 58 h 210"/>
                  <a:gd name="T46" fmla="*/ 273 w 273"/>
                  <a:gd name="T47" fmla="*/ 70 h 210"/>
                  <a:gd name="T48" fmla="*/ 273 w 273"/>
                  <a:gd name="T49" fmla="*/ 183 h 210"/>
                  <a:gd name="T50" fmla="*/ 271 w 273"/>
                  <a:gd name="T51" fmla="*/ 189 h 210"/>
                  <a:gd name="T52" fmla="*/ 267 w 273"/>
                  <a:gd name="T53" fmla="*/ 199 h 210"/>
                  <a:gd name="T54" fmla="*/ 259 w 273"/>
                  <a:gd name="T55" fmla="*/ 206 h 210"/>
                  <a:gd name="T56" fmla="*/ 245 w 273"/>
                  <a:gd name="T57" fmla="*/ 210 h 210"/>
                  <a:gd name="T58" fmla="*/ 245 w 273"/>
                  <a:gd name="T59" fmla="*/ 210 h 210"/>
                  <a:gd name="T60" fmla="*/ 15 w 273"/>
                  <a:gd name="T61" fmla="*/ 183 h 210"/>
                  <a:gd name="T62" fmla="*/ 16 w 273"/>
                  <a:gd name="T63" fmla="*/ 189 h 210"/>
                  <a:gd name="T64" fmla="*/ 17 w 273"/>
                  <a:gd name="T65" fmla="*/ 193 h 210"/>
                  <a:gd name="T66" fmla="*/ 27 w 273"/>
                  <a:gd name="T67" fmla="*/ 195 h 210"/>
                  <a:gd name="T68" fmla="*/ 245 w 273"/>
                  <a:gd name="T69" fmla="*/ 195 h 210"/>
                  <a:gd name="T70" fmla="*/ 252 w 273"/>
                  <a:gd name="T71" fmla="*/ 193 h 210"/>
                  <a:gd name="T72" fmla="*/ 258 w 273"/>
                  <a:gd name="T73" fmla="*/ 186 h 210"/>
                  <a:gd name="T74" fmla="*/ 258 w 273"/>
                  <a:gd name="T75" fmla="*/ 71 h 210"/>
                  <a:gd name="T76" fmla="*/ 258 w 273"/>
                  <a:gd name="T77" fmla="*/ 67 h 210"/>
                  <a:gd name="T78" fmla="*/ 252 w 273"/>
                  <a:gd name="T79" fmla="*/ 59 h 210"/>
                  <a:gd name="T80" fmla="*/ 245 w 273"/>
                  <a:gd name="T81" fmla="*/ 58 h 210"/>
                  <a:gd name="T82" fmla="*/ 194 w 273"/>
                  <a:gd name="T83" fmla="*/ 51 h 210"/>
                  <a:gd name="T84" fmla="*/ 194 w 273"/>
                  <a:gd name="T85" fmla="*/ 44 h 210"/>
                  <a:gd name="T86" fmla="*/ 188 w 273"/>
                  <a:gd name="T87" fmla="*/ 26 h 210"/>
                  <a:gd name="T88" fmla="*/ 181 w 273"/>
                  <a:gd name="T89" fmla="*/ 17 h 210"/>
                  <a:gd name="T90" fmla="*/ 101 w 273"/>
                  <a:gd name="T91" fmla="*/ 15 h 210"/>
                  <a:gd name="T92" fmla="*/ 99 w 273"/>
                  <a:gd name="T93" fmla="*/ 17 h 210"/>
                  <a:gd name="T94" fmla="*/ 93 w 273"/>
                  <a:gd name="T95" fmla="*/ 26 h 210"/>
                  <a:gd name="T96" fmla="*/ 90 w 273"/>
                  <a:gd name="T97" fmla="*/ 40 h 210"/>
                  <a:gd name="T98" fmla="*/ 90 w 273"/>
                  <a:gd name="T99" fmla="*/ 58 h 210"/>
                  <a:gd name="T100" fmla="*/ 30 w 273"/>
                  <a:gd name="T101" fmla="*/ 58 h 210"/>
                  <a:gd name="T102" fmla="*/ 22 w 273"/>
                  <a:gd name="T103" fmla="*/ 60 h 210"/>
                  <a:gd name="T104" fmla="*/ 16 w 273"/>
                  <a:gd name="T105" fmla="*/ 64 h 210"/>
                  <a:gd name="T106" fmla="*/ 15 w 273"/>
                  <a:gd name="T107" fmla="*/ 73 h 210"/>
                  <a:gd name="T108" fmla="*/ 15 w 273"/>
                  <a:gd name="T109" fmla="*/ 18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10">
                    <a:moveTo>
                      <a:pt x="245" y="210"/>
                    </a:moveTo>
                    <a:lnTo>
                      <a:pt x="27" y="210"/>
                    </a:lnTo>
                    <a:lnTo>
                      <a:pt x="27" y="210"/>
                    </a:lnTo>
                    <a:lnTo>
                      <a:pt x="22" y="209"/>
                    </a:lnTo>
                    <a:lnTo>
                      <a:pt x="16" y="208"/>
                    </a:lnTo>
                    <a:lnTo>
                      <a:pt x="11" y="205"/>
                    </a:lnTo>
                    <a:lnTo>
                      <a:pt x="7" y="202"/>
                    </a:lnTo>
                    <a:lnTo>
                      <a:pt x="7" y="202"/>
                    </a:lnTo>
                    <a:lnTo>
                      <a:pt x="2" y="195"/>
                    </a:lnTo>
                    <a:lnTo>
                      <a:pt x="1" y="190"/>
                    </a:lnTo>
                    <a:lnTo>
                      <a:pt x="0" y="182"/>
                    </a:lnTo>
                    <a:lnTo>
                      <a:pt x="0" y="73"/>
                    </a:lnTo>
                    <a:lnTo>
                      <a:pt x="0" y="73"/>
                    </a:lnTo>
                    <a:lnTo>
                      <a:pt x="1" y="66"/>
                    </a:lnTo>
                    <a:lnTo>
                      <a:pt x="4" y="59"/>
                    </a:lnTo>
                    <a:lnTo>
                      <a:pt x="7" y="53"/>
                    </a:lnTo>
                    <a:lnTo>
                      <a:pt x="11" y="49"/>
                    </a:lnTo>
                    <a:lnTo>
                      <a:pt x="16" y="47"/>
                    </a:lnTo>
                    <a:lnTo>
                      <a:pt x="20" y="45"/>
                    </a:lnTo>
                    <a:lnTo>
                      <a:pt x="30" y="44"/>
                    </a:lnTo>
                    <a:lnTo>
                      <a:pt x="75" y="43"/>
                    </a:lnTo>
                    <a:lnTo>
                      <a:pt x="75" y="43"/>
                    </a:lnTo>
                    <a:lnTo>
                      <a:pt x="76" y="30"/>
                    </a:lnTo>
                    <a:lnTo>
                      <a:pt x="79" y="21"/>
                    </a:lnTo>
                    <a:lnTo>
                      <a:pt x="83" y="12"/>
                    </a:lnTo>
                    <a:lnTo>
                      <a:pt x="87" y="7"/>
                    </a:lnTo>
                    <a:lnTo>
                      <a:pt x="91" y="4"/>
                    </a:lnTo>
                    <a:lnTo>
                      <a:pt x="95" y="2"/>
                    </a:lnTo>
                    <a:lnTo>
                      <a:pt x="99" y="0"/>
                    </a:lnTo>
                    <a:lnTo>
                      <a:pt x="101" y="0"/>
                    </a:lnTo>
                    <a:lnTo>
                      <a:pt x="174" y="0"/>
                    </a:lnTo>
                    <a:lnTo>
                      <a:pt x="174" y="0"/>
                    </a:lnTo>
                    <a:lnTo>
                      <a:pt x="183" y="2"/>
                    </a:lnTo>
                    <a:lnTo>
                      <a:pt x="189" y="4"/>
                    </a:lnTo>
                    <a:lnTo>
                      <a:pt x="195" y="10"/>
                    </a:lnTo>
                    <a:lnTo>
                      <a:pt x="199" y="15"/>
                    </a:lnTo>
                    <a:lnTo>
                      <a:pt x="203" y="22"/>
                    </a:lnTo>
                    <a:lnTo>
                      <a:pt x="204" y="29"/>
                    </a:lnTo>
                    <a:lnTo>
                      <a:pt x="207" y="43"/>
                    </a:lnTo>
                    <a:lnTo>
                      <a:pt x="245" y="43"/>
                    </a:lnTo>
                    <a:lnTo>
                      <a:pt x="245" y="43"/>
                    </a:lnTo>
                    <a:lnTo>
                      <a:pt x="252" y="44"/>
                    </a:lnTo>
                    <a:lnTo>
                      <a:pt x="258" y="45"/>
                    </a:lnTo>
                    <a:lnTo>
                      <a:pt x="263" y="49"/>
                    </a:lnTo>
                    <a:lnTo>
                      <a:pt x="266" y="53"/>
                    </a:lnTo>
                    <a:lnTo>
                      <a:pt x="269" y="58"/>
                    </a:lnTo>
                    <a:lnTo>
                      <a:pt x="271" y="62"/>
                    </a:lnTo>
                    <a:lnTo>
                      <a:pt x="273" y="70"/>
                    </a:lnTo>
                    <a:lnTo>
                      <a:pt x="273" y="70"/>
                    </a:lnTo>
                    <a:lnTo>
                      <a:pt x="273" y="183"/>
                    </a:lnTo>
                    <a:lnTo>
                      <a:pt x="273" y="183"/>
                    </a:lnTo>
                    <a:lnTo>
                      <a:pt x="271" y="189"/>
                    </a:lnTo>
                    <a:lnTo>
                      <a:pt x="270" y="195"/>
                    </a:lnTo>
                    <a:lnTo>
                      <a:pt x="267" y="199"/>
                    </a:lnTo>
                    <a:lnTo>
                      <a:pt x="263" y="204"/>
                    </a:lnTo>
                    <a:lnTo>
                      <a:pt x="259" y="206"/>
                    </a:lnTo>
                    <a:lnTo>
                      <a:pt x="254" y="208"/>
                    </a:lnTo>
                    <a:lnTo>
                      <a:pt x="245" y="210"/>
                    </a:lnTo>
                    <a:lnTo>
                      <a:pt x="245" y="210"/>
                    </a:lnTo>
                    <a:lnTo>
                      <a:pt x="245" y="210"/>
                    </a:lnTo>
                    <a:close/>
                    <a:moveTo>
                      <a:pt x="15" y="183"/>
                    </a:moveTo>
                    <a:lnTo>
                      <a:pt x="15" y="183"/>
                    </a:lnTo>
                    <a:lnTo>
                      <a:pt x="15" y="186"/>
                    </a:lnTo>
                    <a:lnTo>
                      <a:pt x="16" y="189"/>
                    </a:lnTo>
                    <a:lnTo>
                      <a:pt x="17" y="193"/>
                    </a:lnTo>
                    <a:lnTo>
                      <a:pt x="17" y="193"/>
                    </a:lnTo>
                    <a:lnTo>
                      <a:pt x="22" y="194"/>
                    </a:lnTo>
                    <a:lnTo>
                      <a:pt x="27" y="195"/>
                    </a:lnTo>
                    <a:lnTo>
                      <a:pt x="245" y="195"/>
                    </a:lnTo>
                    <a:lnTo>
                      <a:pt x="245" y="195"/>
                    </a:lnTo>
                    <a:lnTo>
                      <a:pt x="248" y="194"/>
                    </a:lnTo>
                    <a:lnTo>
                      <a:pt x="252" y="193"/>
                    </a:lnTo>
                    <a:lnTo>
                      <a:pt x="256" y="189"/>
                    </a:lnTo>
                    <a:lnTo>
                      <a:pt x="258" y="186"/>
                    </a:lnTo>
                    <a:lnTo>
                      <a:pt x="258" y="183"/>
                    </a:lnTo>
                    <a:lnTo>
                      <a:pt x="258" y="71"/>
                    </a:lnTo>
                    <a:lnTo>
                      <a:pt x="258" y="71"/>
                    </a:lnTo>
                    <a:lnTo>
                      <a:pt x="258" y="67"/>
                    </a:lnTo>
                    <a:lnTo>
                      <a:pt x="256" y="63"/>
                    </a:lnTo>
                    <a:lnTo>
                      <a:pt x="252" y="59"/>
                    </a:lnTo>
                    <a:lnTo>
                      <a:pt x="249" y="58"/>
                    </a:lnTo>
                    <a:lnTo>
                      <a:pt x="245" y="58"/>
                    </a:lnTo>
                    <a:lnTo>
                      <a:pt x="194" y="58"/>
                    </a:lnTo>
                    <a:lnTo>
                      <a:pt x="194" y="51"/>
                    </a:lnTo>
                    <a:lnTo>
                      <a:pt x="194" y="51"/>
                    </a:lnTo>
                    <a:lnTo>
                      <a:pt x="194" y="44"/>
                    </a:lnTo>
                    <a:lnTo>
                      <a:pt x="191" y="33"/>
                    </a:lnTo>
                    <a:lnTo>
                      <a:pt x="188" y="26"/>
                    </a:lnTo>
                    <a:lnTo>
                      <a:pt x="185" y="21"/>
                    </a:lnTo>
                    <a:lnTo>
                      <a:pt x="181" y="17"/>
                    </a:lnTo>
                    <a:lnTo>
                      <a:pt x="174" y="15"/>
                    </a:lnTo>
                    <a:lnTo>
                      <a:pt x="101" y="15"/>
                    </a:lnTo>
                    <a:lnTo>
                      <a:pt x="101" y="15"/>
                    </a:lnTo>
                    <a:lnTo>
                      <a:pt x="99" y="17"/>
                    </a:lnTo>
                    <a:lnTo>
                      <a:pt x="95" y="22"/>
                    </a:lnTo>
                    <a:lnTo>
                      <a:pt x="93" y="26"/>
                    </a:lnTo>
                    <a:lnTo>
                      <a:pt x="91" y="32"/>
                    </a:lnTo>
                    <a:lnTo>
                      <a:pt x="90" y="40"/>
                    </a:lnTo>
                    <a:lnTo>
                      <a:pt x="90" y="51"/>
                    </a:lnTo>
                    <a:lnTo>
                      <a:pt x="90" y="58"/>
                    </a:lnTo>
                    <a:lnTo>
                      <a:pt x="30" y="58"/>
                    </a:lnTo>
                    <a:lnTo>
                      <a:pt x="30" y="58"/>
                    </a:lnTo>
                    <a:lnTo>
                      <a:pt x="27" y="59"/>
                    </a:lnTo>
                    <a:lnTo>
                      <a:pt x="22" y="60"/>
                    </a:lnTo>
                    <a:lnTo>
                      <a:pt x="19" y="62"/>
                    </a:lnTo>
                    <a:lnTo>
                      <a:pt x="16" y="64"/>
                    </a:lnTo>
                    <a:lnTo>
                      <a:pt x="15" y="68"/>
                    </a:lnTo>
                    <a:lnTo>
                      <a:pt x="15" y="73"/>
                    </a:lnTo>
                    <a:lnTo>
                      <a:pt x="15" y="183"/>
                    </a:lnTo>
                    <a:lnTo>
                      <a:pt x="15" y="183"/>
                    </a:lnTo>
                    <a:lnTo>
                      <a:pt x="15"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09" name="Freeform 27"/>
              <p:cNvSpPr>
                <a:spLocks noEditPoints="1"/>
              </p:cNvSpPr>
              <p:nvPr/>
            </p:nvSpPr>
            <p:spPr bwMode="auto">
              <a:xfrm>
                <a:off x="7564438" y="1563688"/>
                <a:ext cx="93663" cy="95250"/>
              </a:xfrm>
              <a:custGeom>
                <a:avLst/>
                <a:gdLst>
                  <a:gd name="T0" fmla="*/ 59 w 119"/>
                  <a:gd name="T1" fmla="*/ 119 h 119"/>
                  <a:gd name="T2" fmla="*/ 36 w 119"/>
                  <a:gd name="T3" fmla="*/ 115 h 119"/>
                  <a:gd name="T4" fmla="*/ 18 w 119"/>
                  <a:gd name="T5" fmla="*/ 101 h 119"/>
                  <a:gd name="T6" fmla="*/ 4 w 119"/>
                  <a:gd name="T7" fmla="*/ 82 h 119"/>
                  <a:gd name="T8" fmla="*/ 0 w 119"/>
                  <a:gd name="T9" fmla="*/ 60 h 119"/>
                  <a:gd name="T10" fmla="*/ 1 w 119"/>
                  <a:gd name="T11" fmla="*/ 48 h 119"/>
                  <a:gd name="T12" fmla="*/ 10 w 119"/>
                  <a:gd name="T13" fmla="*/ 26 h 119"/>
                  <a:gd name="T14" fmla="*/ 26 w 119"/>
                  <a:gd name="T15" fmla="*/ 11 h 119"/>
                  <a:gd name="T16" fmla="*/ 48 w 119"/>
                  <a:gd name="T17" fmla="*/ 2 h 119"/>
                  <a:gd name="T18" fmla="*/ 59 w 119"/>
                  <a:gd name="T19" fmla="*/ 0 h 119"/>
                  <a:gd name="T20" fmla="*/ 82 w 119"/>
                  <a:gd name="T21" fmla="*/ 6 h 119"/>
                  <a:gd name="T22" fmla="*/ 101 w 119"/>
                  <a:gd name="T23" fmla="*/ 18 h 119"/>
                  <a:gd name="T24" fmla="*/ 113 w 119"/>
                  <a:gd name="T25" fmla="*/ 37 h 119"/>
                  <a:gd name="T26" fmla="*/ 119 w 119"/>
                  <a:gd name="T27" fmla="*/ 60 h 119"/>
                  <a:gd name="T28" fmla="*/ 118 w 119"/>
                  <a:gd name="T29" fmla="*/ 71 h 119"/>
                  <a:gd name="T30" fmla="*/ 108 w 119"/>
                  <a:gd name="T31" fmla="*/ 93 h 119"/>
                  <a:gd name="T32" fmla="*/ 93 w 119"/>
                  <a:gd name="T33" fmla="*/ 109 h 119"/>
                  <a:gd name="T34" fmla="*/ 71 w 119"/>
                  <a:gd name="T35" fmla="*/ 118 h 119"/>
                  <a:gd name="T36" fmla="*/ 59 w 119"/>
                  <a:gd name="T37" fmla="*/ 119 h 119"/>
                  <a:gd name="T38" fmla="*/ 59 w 119"/>
                  <a:gd name="T39" fmla="*/ 17 h 119"/>
                  <a:gd name="T40" fmla="*/ 42 w 119"/>
                  <a:gd name="T41" fmla="*/ 19 h 119"/>
                  <a:gd name="T42" fmla="*/ 29 w 119"/>
                  <a:gd name="T43" fmla="*/ 29 h 119"/>
                  <a:gd name="T44" fmla="*/ 19 w 119"/>
                  <a:gd name="T45" fmla="*/ 43 h 119"/>
                  <a:gd name="T46" fmla="*/ 15 w 119"/>
                  <a:gd name="T47" fmla="*/ 60 h 119"/>
                  <a:gd name="T48" fmla="*/ 17 w 119"/>
                  <a:gd name="T49" fmla="*/ 69 h 119"/>
                  <a:gd name="T50" fmla="*/ 23 w 119"/>
                  <a:gd name="T51" fmla="*/ 84 h 119"/>
                  <a:gd name="T52" fmla="*/ 34 w 119"/>
                  <a:gd name="T53" fmla="*/ 96 h 119"/>
                  <a:gd name="T54" fmla="*/ 51 w 119"/>
                  <a:gd name="T55" fmla="*/ 103 h 119"/>
                  <a:gd name="T56" fmla="*/ 59 w 119"/>
                  <a:gd name="T57" fmla="*/ 104 h 119"/>
                  <a:gd name="T58" fmla="*/ 77 w 119"/>
                  <a:gd name="T59" fmla="*/ 100 h 119"/>
                  <a:gd name="T60" fmla="*/ 90 w 119"/>
                  <a:gd name="T61" fmla="*/ 90 h 119"/>
                  <a:gd name="T62" fmla="*/ 100 w 119"/>
                  <a:gd name="T63" fmla="*/ 77 h 119"/>
                  <a:gd name="T64" fmla="*/ 102 w 119"/>
                  <a:gd name="T65" fmla="*/ 60 h 119"/>
                  <a:gd name="T66" fmla="*/ 102 w 119"/>
                  <a:gd name="T67" fmla="*/ 51 h 119"/>
                  <a:gd name="T68" fmla="*/ 96 w 119"/>
                  <a:gd name="T69" fmla="*/ 36 h 119"/>
                  <a:gd name="T70" fmla="*/ 83 w 119"/>
                  <a:gd name="T71" fmla="*/ 24 h 119"/>
                  <a:gd name="T72" fmla="*/ 68 w 119"/>
                  <a:gd name="T73" fmla="*/ 17 h 119"/>
                  <a:gd name="T74" fmla="*/ 59 w 119"/>
                  <a:gd name="T75" fmla="*/ 1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19">
                    <a:moveTo>
                      <a:pt x="59" y="119"/>
                    </a:moveTo>
                    <a:lnTo>
                      <a:pt x="59" y="119"/>
                    </a:lnTo>
                    <a:lnTo>
                      <a:pt x="48" y="118"/>
                    </a:lnTo>
                    <a:lnTo>
                      <a:pt x="36" y="115"/>
                    </a:lnTo>
                    <a:lnTo>
                      <a:pt x="26" y="109"/>
                    </a:lnTo>
                    <a:lnTo>
                      <a:pt x="18" y="101"/>
                    </a:lnTo>
                    <a:lnTo>
                      <a:pt x="10" y="93"/>
                    </a:lnTo>
                    <a:lnTo>
                      <a:pt x="4" y="82"/>
                    </a:lnTo>
                    <a:lnTo>
                      <a:pt x="1" y="71"/>
                    </a:lnTo>
                    <a:lnTo>
                      <a:pt x="0" y="60"/>
                    </a:lnTo>
                    <a:lnTo>
                      <a:pt x="0" y="60"/>
                    </a:lnTo>
                    <a:lnTo>
                      <a:pt x="1" y="48"/>
                    </a:lnTo>
                    <a:lnTo>
                      <a:pt x="4" y="37"/>
                    </a:lnTo>
                    <a:lnTo>
                      <a:pt x="10" y="26"/>
                    </a:lnTo>
                    <a:lnTo>
                      <a:pt x="18" y="18"/>
                    </a:lnTo>
                    <a:lnTo>
                      <a:pt x="26" y="11"/>
                    </a:lnTo>
                    <a:lnTo>
                      <a:pt x="36" y="6"/>
                    </a:lnTo>
                    <a:lnTo>
                      <a:pt x="48" y="2"/>
                    </a:lnTo>
                    <a:lnTo>
                      <a:pt x="59" y="0"/>
                    </a:lnTo>
                    <a:lnTo>
                      <a:pt x="59" y="0"/>
                    </a:lnTo>
                    <a:lnTo>
                      <a:pt x="71" y="2"/>
                    </a:lnTo>
                    <a:lnTo>
                      <a:pt x="82" y="6"/>
                    </a:lnTo>
                    <a:lnTo>
                      <a:pt x="93" y="11"/>
                    </a:lnTo>
                    <a:lnTo>
                      <a:pt x="101" y="18"/>
                    </a:lnTo>
                    <a:lnTo>
                      <a:pt x="108" y="26"/>
                    </a:lnTo>
                    <a:lnTo>
                      <a:pt x="113" y="37"/>
                    </a:lnTo>
                    <a:lnTo>
                      <a:pt x="118" y="48"/>
                    </a:lnTo>
                    <a:lnTo>
                      <a:pt x="119" y="60"/>
                    </a:lnTo>
                    <a:lnTo>
                      <a:pt x="119" y="60"/>
                    </a:lnTo>
                    <a:lnTo>
                      <a:pt x="118" y="71"/>
                    </a:lnTo>
                    <a:lnTo>
                      <a:pt x="113" y="82"/>
                    </a:lnTo>
                    <a:lnTo>
                      <a:pt x="108" y="93"/>
                    </a:lnTo>
                    <a:lnTo>
                      <a:pt x="101" y="101"/>
                    </a:lnTo>
                    <a:lnTo>
                      <a:pt x="93" y="109"/>
                    </a:lnTo>
                    <a:lnTo>
                      <a:pt x="82" y="115"/>
                    </a:lnTo>
                    <a:lnTo>
                      <a:pt x="71" y="118"/>
                    </a:lnTo>
                    <a:lnTo>
                      <a:pt x="59" y="119"/>
                    </a:lnTo>
                    <a:lnTo>
                      <a:pt x="59" y="119"/>
                    </a:lnTo>
                    <a:close/>
                    <a:moveTo>
                      <a:pt x="59" y="17"/>
                    </a:moveTo>
                    <a:lnTo>
                      <a:pt x="59" y="17"/>
                    </a:lnTo>
                    <a:lnTo>
                      <a:pt x="51" y="17"/>
                    </a:lnTo>
                    <a:lnTo>
                      <a:pt x="42" y="19"/>
                    </a:lnTo>
                    <a:lnTo>
                      <a:pt x="34" y="24"/>
                    </a:lnTo>
                    <a:lnTo>
                      <a:pt x="29" y="29"/>
                    </a:lnTo>
                    <a:lnTo>
                      <a:pt x="23" y="36"/>
                    </a:lnTo>
                    <a:lnTo>
                      <a:pt x="19" y="43"/>
                    </a:lnTo>
                    <a:lnTo>
                      <a:pt x="17" y="51"/>
                    </a:lnTo>
                    <a:lnTo>
                      <a:pt x="15" y="60"/>
                    </a:lnTo>
                    <a:lnTo>
                      <a:pt x="15" y="60"/>
                    </a:lnTo>
                    <a:lnTo>
                      <a:pt x="17" y="69"/>
                    </a:lnTo>
                    <a:lnTo>
                      <a:pt x="19" y="77"/>
                    </a:lnTo>
                    <a:lnTo>
                      <a:pt x="23" y="84"/>
                    </a:lnTo>
                    <a:lnTo>
                      <a:pt x="29" y="90"/>
                    </a:lnTo>
                    <a:lnTo>
                      <a:pt x="34" y="96"/>
                    </a:lnTo>
                    <a:lnTo>
                      <a:pt x="42" y="100"/>
                    </a:lnTo>
                    <a:lnTo>
                      <a:pt x="51" y="103"/>
                    </a:lnTo>
                    <a:lnTo>
                      <a:pt x="59" y="104"/>
                    </a:lnTo>
                    <a:lnTo>
                      <a:pt x="59" y="104"/>
                    </a:lnTo>
                    <a:lnTo>
                      <a:pt x="68" y="103"/>
                    </a:lnTo>
                    <a:lnTo>
                      <a:pt x="77" y="100"/>
                    </a:lnTo>
                    <a:lnTo>
                      <a:pt x="83" y="96"/>
                    </a:lnTo>
                    <a:lnTo>
                      <a:pt x="90" y="90"/>
                    </a:lnTo>
                    <a:lnTo>
                      <a:pt x="96" y="84"/>
                    </a:lnTo>
                    <a:lnTo>
                      <a:pt x="100" y="77"/>
                    </a:lnTo>
                    <a:lnTo>
                      <a:pt x="102" y="69"/>
                    </a:lnTo>
                    <a:lnTo>
                      <a:pt x="102" y="60"/>
                    </a:lnTo>
                    <a:lnTo>
                      <a:pt x="102" y="60"/>
                    </a:lnTo>
                    <a:lnTo>
                      <a:pt x="102" y="51"/>
                    </a:lnTo>
                    <a:lnTo>
                      <a:pt x="100" y="43"/>
                    </a:lnTo>
                    <a:lnTo>
                      <a:pt x="96" y="36"/>
                    </a:lnTo>
                    <a:lnTo>
                      <a:pt x="90" y="29"/>
                    </a:lnTo>
                    <a:lnTo>
                      <a:pt x="83" y="24"/>
                    </a:lnTo>
                    <a:lnTo>
                      <a:pt x="77" y="19"/>
                    </a:lnTo>
                    <a:lnTo>
                      <a:pt x="68" y="17"/>
                    </a:lnTo>
                    <a:lnTo>
                      <a:pt x="59" y="17"/>
                    </a:lnTo>
                    <a:lnTo>
                      <a:pt x="5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10" name="Freeform 28"/>
              <p:cNvSpPr/>
              <p:nvPr/>
            </p:nvSpPr>
            <p:spPr bwMode="auto">
              <a:xfrm>
                <a:off x="7672388" y="1573213"/>
                <a:ext cx="19050" cy="19050"/>
              </a:xfrm>
              <a:custGeom>
                <a:avLst/>
                <a:gdLst>
                  <a:gd name="T0" fmla="*/ 12 w 23"/>
                  <a:gd name="T1" fmla="*/ 23 h 23"/>
                  <a:gd name="T2" fmla="*/ 12 w 23"/>
                  <a:gd name="T3" fmla="*/ 23 h 23"/>
                  <a:gd name="T4" fmla="*/ 6 w 23"/>
                  <a:gd name="T5" fmla="*/ 21 h 23"/>
                  <a:gd name="T6" fmla="*/ 2 w 23"/>
                  <a:gd name="T7" fmla="*/ 20 h 23"/>
                  <a:gd name="T8" fmla="*/ 1 w 23"/>
                  <a:gd name="T9" fmla="*/ 16 h 23"/>
                  <a:gd name="T10" fmla="*/ 0 w 23"/>
                  <a:gd name="T11" fmla="*/ 11 h 23"/>
                  <a:gd name="T12" fmla="*/ 0 w 23"/>
                  <a:gd name="T13" fmla="*/ 11 h 23"/>
                  <a:gd name="T14" fmla="*/ 1 w 23"/>
                  <a:gd name="T15" fmla="*/ 6 h 23"/>
                  <a:gd name="T16" fmla="*/ 2 w 23"/>
                  <a:gd name="T17" fmla="*/ 2 h 23"/>
                  <a:gd name="T18" fmla="*/ 6 w 23"/>
                  <a:gd name="T19" fmla="*/ 1 h 23"/>
                  <a:gd name="T20" fmla="*/ 12 w 23"/>
                  <a:gd name="T21" fmla="*/ 0 h 23"/>
                  <a:gd name="T22" fmla="*/ 12 w 23"/>
                  <a:gd name="T23" fmla="*/ 0 h 23"/>
                  <a:gd name="T24" fmla="*/ 16 w 23"/>
                  <a:gd name="T25" fmla="*/ 1 h 23"/>
                  <a:gd name="T26" fmla="*/ 20 w 23"/>
                  <a:gd name="T27" fmla="*/ 2 h 23"/>
                  <a:gd name="T28" fmla="*/ 21 w 23"/>
                  <a:gd name="T29" fmla="*/ 6 h 23"/>
                  <a:gd name="T30" fmla="*/ 23 w 23"/>
                  <a:gd name="T31" fmla="*/ 11 h 23"/>
                  <a:gd name="T32" fmla="*/ 23 w 23"/>
                  <a:gd name="T33" fmla="*/ 11 h 23"/>
                  <a:gd name="T34" fmla="*/ 21 w 23"/>
                  <a:gd name="T35" fmla="*/ 16 h 23"/>
                  <a:gd name="T36" fmla="*/ 20 w 23"/>
                  <a:gd name="T37" fmla="*/ 20 h 23"/>
                  <a:gd name="T38" fmla="*/ 16 w 23"/>
                  <a:gd name="T39" fmla="*/ 21 h 23"/>
                  <a:gd name="T40" fmla="*/ 12 w 23"/>
                  <a:gd name="T41" fmla="*/ 23 h 23"/>
                  <a:gd name="T42" fmla="*/ 12 w 23"/>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12" y="23"/>
                    </a:moveTo>
                    <a:lnTo>
                      <a:pt x="12" y="23"/>
                    </a:lnTo>
                    <a:lnTo>
                      <a:pt x="6" y="21"/>
                    </a:lnTo>
                    <a:lnTo>
                      <a:pt x="2" y="20"/>
                    </a:lnTo>
                    <a:lnTo>
                      <a:pt x="1" y="16"/>
                    </a:lnTo>
                    <a:lnTo>
                      <a:pt x="0" y="11"/>
                    </a:lnTo>
                    <a:lnTo>
                      <a:pt x="0" y="11"/>
                    </a:lnTo>
                    <a:lnTo>
                      <a:pt x="1" y="6"/>
                    </a:lnTo>
                    <a:lnTo>
                      <a:pt x="2" y="2"/>
                    </a:lnTo>
                    <a:lnTo>
                      <a:pt x="6" y="1"/>
                    </a:lnTo>
                    <a:lnTo>
                      <a:pt x="12" y="0"/>
                    </a:lnTo>
                    <a:lnTo>
                      <a:pt x="12" y="0"/>
                    </a:lnTo>
                    <a:lnTo>
                      <a:pt x="16" y="1"/>
                    </a:lnTo>
                    <a:lnTo>
                      <a:pt x="20" y="2"/>
                    </a:lnTo>
                    <a:lnTo>
                      <a:pt x="21" y="6"/>
                    </a:lnTo>
                    <a:lnTo>
                      <a:pt x="23" y="11"/>
                    </a:lnTo>
                    <a:lnTo>
                      <a:pt x="23" y="11"/>
                    </a:lnTo>
                    <a:lnTo>
                      <a:pt x="21" y="16"/>
                    </a:lnTo>
                    <a:lnTo>
                      <a:pt x="20" y="20"/>
                    </a:lnTo>
                    <a:lnTo>
                      <a:pt x="16" y="21"/>
                    </a:lnTo>
                    <a:lnTo>
                      <a:pt x="12" y="23"/>
                    </a:lnTo>
                    <a:lnTo>
                      <a:pt x="1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11" name="组合 110"/>
          <p:cNvGrpSpPr/>
          <p:nvPr/>
        </p:nvGrpSpPr>
        <p:grpSpPr>
          <a:xfrm>
            <a:off x="6992283" y="2408297"/>
            <a:ext cx="1016379" cy="2341844"/>
            <a:chOff x="6992283" y="2408297"/>
            <a:chExt cx="1016379" cy="2341844"/>
          </a:xfrm>
        </p:grpSpPr>
        <p:sp>
          <p:nvSpPr>
            <p:cNvPr id="112" name="Freeform 13"/>
            <p:cNvSpPr/>
            <p:nvPr/>
          </p:nvSpPr>
          <p:spPr bwMode="auto">
            <a:xfrm rot="3569734">
              <a:off x="6329551" y="3071029"/>
              <a:ext cx="2341844" cy="1016379"/>
            </a:xfrm>
            <a:custGeom>
              <a:avLst/>
              <a:gdLst>
                <a:gd name="T0" fmla="*/ 1855 w 1855"/>
                <a:gd name="T1" fmla="*/ 808 h 808"/>
                <a:gd name="T2" fmla="*/ 473 w 1855"/>
                <a:gd name="T3" fmla="*/ 0 h 808"/>
                <a:gd name="T4" fmla="*/ 0 w 1855"/>
                <a:gd name="T5" fmla="*/ 808 h 808"/>
                <a:gd name="T6" fmla="*/ 1855 w 1855"/>
                <a:gd name="T7" fmla="*/ 808 h 808"/>
                <a:gd name="connsiteX0" fmla="*/ 10037 w 10037"/>
                <a:gd name="connsiteY0" fmla="*/ 10000 h 10000"/>
                <a:gd name="connsiteX1" fmla="*/ 2587 w 10037"/>
                <a:gd name="connsiteY1" fmla="*/ 0 h 10000"/>
                <a:gd name="connsiteX2" fmla="*/ 0 w 10037"/>
                <a:gd name="connsiteY2" fmla="*/ 9949 h 10000"/>
                <a:gd name="connsiteX3" fmla="*/ 10037 w 10037"/>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37" h="10000">
                  <a:moveTo>
                    <a:pt x="10037" y="10000"/>
                  </a:moveTo>
                  <a:lnTo>
                    <a:pt x="2587" y="0"/>
                  </a:lnTo>
                  <a:lnTo>
                    <a:pt x="0" y="9949"/>
                  </a:lnTo>
                  <a:lnTo>
                    <a:pt x="10037" y="1000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13" name="组合 112"/>
            <p:cNvGrpSpPr/>
            <p:nvPr/>
          </p:nvGrpSpPr>
          <p:grpSpPr>
            <a:xfrm>
              <a:off x="7150472" y="3084372"/>
              <a:ext cx="234823" cy="409431"/>
              <a:chOff x="5816601" y="1463675"/>
              <a:chExt cx="123825" cy="215900"/>
            </a:xfrm>
            <a:solidFill>
              <a:schemeClr val="bg1"/>
            </a:solidFill>
          </p:grpSpPr>
          <p:sp>
            <p:nvSpPr>
              <p:cNvPr id="114" name="Freeform 52"/>
              <p:cNvSpPr/>
              <p:nvPr/>
            </p:nvSpPr>
            <p:spPr bwMode="auto">
              <a:xfrm>
                <a:off x="5861051" y="1600200"/>
                <a:ext cx="34925" cy="34925"/>
              </a:xfrm>
              <a:custGeom>
                <a:avLst/>
                <a:gdLst>
                  <a:gd name="T0" fmla="*/ 23 w 45"/>
                  <a:gd name="T1" fmla="*/ 0 h 45"/>
                  <a:gd name="T2" fmla="*/ 23 w 45"/>
                  <a:gd name="T3" fmla="*/ 0 h 45"/>
                  <a:gd name="T4" fmla="*/ 18 w 45"/>
                  <a:gd name="T5" fmla="*/ 2 h 45"/>
                  <a:gd name="T6" fmla="*/ 14 w 45"/>
                  <a:gd name="T7" fmla="*/ 3 h 45"/>
                  <a:gd name="T8" fmla="*/ 11 w 45"/>
                  <a:gd name="T9" fmla="*/ 4 h 45"/>
                  <a:gd name="T10" fmla="*/ 7 w 45"/>
                  <a:gd name="T11" fmla="*/ 7 h 45"/>
                  <a:gd name="T12" fmla="*/ 4 w 45"/>
                  <a:gd name="T13" fmla="*/ 11 h 45"/>
                  <a:gd name="T14" fmla="*/ 1 w 45"/>
                  <a:gd name="T15" fmla="*/ 14 h 45"/>
                  <a:gd name="T16" fmla="*/ 1 w 45"/>
                  <a:gd name="T17" fmla="*/ 19 h 45"/>
                  <a:gd name="T18" fmla="*/ 0 w 45"/>
                  <a:gd name="T19" fmla="*/ 24 h 45"/>
                  <a:gd name="T20" fmla="*/ 0 w 45"/>
                  <a:gd name="T21" fmla="*/ 24 h 45"/>
                  <a:gd name="T22" fmla="*/ 1 w 45"/>
                  <a:gd name="T23" fmla="*/ 28 h 45"/>
                  <a:gd name="T24" fmla="*/ 1 w 45"/>
                  <a:gd name="T25" fmla="*/ 32 h 45"/>
                  <a:gd name="T26" fmla="*/ 4 w 45"/>
                  <a:gd name="T27" fmla="*/ 36 h 45"/>
                  <a:gd name="T28" fmla="*/ 7 w 45"/>
                  <a:gd name="T29" fmla="*/ 40 h 45"/>
                  <a:gd name="T30" fmla="*/ 11 w 45"/>
                  <a:gd name="T31" fmla="*/ 43 h 45"/>
                  <a:gd name="T32" fmla="*/ 14 w 45"/>
                  <a:gd name="T33" fmla="*/ 44 h 45"/>
                  <a:gd name="T34" fmla="*/ 18 w 45"/>
                  <a:gd name="T35" fmla="*/ 45 h 45"/>
                  <a:gd name="T36" fmla="*/ 23 w 45"/>
                  <a:gd name="T37" fmla="*/ 45 h 45"/>
                  <a:gd name="T38" fmla="*/ 23 w 45"/>
                  <a:gd name="T39" fmla="*/ 45 h 45"/>
                  <a:gd name="T40" fmla="*/ 27 w 45"/>
                  <a:gd name="T41" fmla="*/ 45 h 45"/>
                  <a:gd name="T42" fmla="*/ 32 w 45"/>
                  <a:gd name="T43" fmla="*/ 44 h 45"/>
                  <a:gd name="T44" fmla="*/ 36 w 45"/>
                  <a:gd name="T45" fmla="*/ 43 h 45"/>
                  <a:gd name="T46" fmla="*/ 40 w 45"/>
                  <a:gd name="T47" fmla="*/ 40 h 45"/>
                  <a:gd name="T48" fmla="*/ 42 w 45"/>
                  <a:gd name="T49" fmla="*/ 36 h 45"/>
                  <a:gd name="T50" fmla="*/ 44 w 45"/>
                  <a:gd name="T51" fmla="*/ 32 h 45"/>
                  <a:gd name="T52" fmla="*/ 45 w 45"/>
                  <a:gd name="T53" fmla="*/ 28 h 45"/>
                  <a:gd name="T54" fmla="*/ 45 w 45"/>
                  <a:gd name="T55" fmla="*/ 24 h 45"/>
                  <a:gd name="T56" fmla="*/ 45 w 45"/>
                  <a:gd name="T57" fmla="*/ 24 h 45"/>
                  <a:gd name="T58" fmla="*/ 45 w 45"/>
                  <a:gd name="T59" fmla="*/ 19 h 45"/>
                  <a:gd name="T60" fmla="*/ 44 w 45"/>
                  <a:gd name="T61" fmla="*/ 14 h 45"/>
                  <a:gd name="T62" fmla="*/ 42 w 45"/>
                  <a:gd name="T63" fmla="*/ 11 h 45"/>
                  <a:gd name="T64" fmla="*/ 40 w 45"/>
                  <a:gd name="T65" fmla="*/ 7 h 45"/>
                  <a:gd name="T66" fmla="*/ 36 w 45"/>
                  <a:gd name="T67" fmla="*/ 4 h 45"/>
                  <a:gd name="T68" fmla="*/ 32 w 45"/>
                  <a:gd name="T69" fmla="*/ 3 h 45"/>
                  <a:gd name="T70" fmla="*/ 27 w 45"/>
                  <a:gd name="T71" fmla="*/ 2 h 45"/>
                  <a:gd name="T72" fmla="*/ 23 w 45"/>
                  <a:gd name="T73" fmla="*/ 0 h 45"/>
                  <a:gd name="T74" fmla="*/ 23 w 45"/>
                  <a:gd name="T7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3" y="0"/>
                    </a:moveTo>
                    <a:lnTo>
                      <a:pt x="23" y="0"/>
                    </a:lnTo>
                    <a:lnTo>
                      <a:pt x="18" y="2"/>
                    </a:lnTo>
                    <a:lnTo>
                      <a:pt x="14" y="3"/>
                    </a:lnTo>
                    <a:lnTo>
                      <a:pt x="11" y="4"/>
                    </a:lnTo>
                    <a:lnTo>
                      <a:pt x="7" y="7"/>
                    </a:lnTo>
                    <a:lnTo>
                      <a:pt x="4" y="11"/>
                    </a:lnTo>
                    <a:lnTo>
                      <a:pt x="1" y="14"/>
                    </a:lnTo>
                    <a:lnTo>
                      <a:pt x="1" y="19"/>
                    </a:lnTo>
                    <a:lnTo>
                      <a:pt x="0" y="24"/>
                    </a:lnTo>
                    <a:lnTo>
                      <a:pt x="0" y="24"/>
                    </a:lnTo>
                    <a:lnTo>
                      <a:pt x="1" y="28"/>
                    </a:lnTo>
                    <a:lnTo>
                      <a:pt x="1" y="32"/>
                    </a:lnTo>
                    <a:lnTo>
                      <a:pt x="4" y="36"/>
                    </a:lnTo>
                    <a:lnTo>
                      <a:pt x="7" y="40"/>
                    </a:lnTo>
                    <a:lnTo>
                      <a:pt x="11" y="43"/>
                    </a:lnTo>
                    <a:lnTo>
                      <a:pt x="14" y="44"/>
                    </a:lnTo>
                    <a:lnTo>
                      <a:pt x="18" y="45"/>
                    </a:lnTo>
                    <a:lnTo>
                      <a:pt x="23" y="45"/>
                    </a:lnTo>
                    <a:lnTo>
                      <a:pt x="23" y="45"/>
                    </a:lnTo>
                    <a:lnTo>
                      <a:pt x="27" y="45"/>
                    </a:lnTo>
                    <a:lnTo>
                      <a:pt x="32" y="44"/>
                    </a:lnTo>
                    <a:lnTo>
                      <a:pt x="36" y="43"/>
                    </a:lnTo>
                    <a:lnTo>
                      <a:pt x="40" y="40"/>
                    </a:lnTo>
                    <a:lnTo>
                      <a:pt x="42" y="36"/>
                    </a:lnTo>
                    <a:lnTo>
                      <a:pt x="44" y="32"/>
                    </a:lnTo>
                    <a:lnTo>
                      <a:pt x="45" y="28"/>
                    </a:lnTo>
                    <a:lnTo>
                      <a:pt x="45" y="24"/>
                    </a:lnTo>
                    <a:lnTo>
                      <a:pt x="45" y="24"/>
                    </a:lnTo>
                    <a:lnTo>
                      <a:pt x="45" y="19"/>
                    </a:lnTo>
                    <a:lnTo>
                      <a:pt x="44" y="14"/>
                    </a:lnTo>
                    <a:lnTo>
                      <a:pt x="42" y="11"/>
                    </a:lnTo>
                    <a:lnTo>
                      <a:pt x="40" y="7"/>
                    </a:lnTo>
                    <a:lnTo>
                      <a:pt x="36" y="4"/>
                    </a:lnTo>
                    <a:lnTo>
                      <a:pt x="32" y="3"/>
                    </a:lnTo>
                    <a:lnTo>
                      <a:pt x="27" y="2"/>
                    </a:lnTo>
                    <a:lnTo>
                      <a:pt x="23"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15" name="Freeform 53"/>
              <p:cNvSpPr>
                <a:spLocks noEditPoints="1"/>
              </p:cNvSpPr>
              <p:nvPr/>
            </p:nvSpPr>
            <p:spPr bwMode="auto">
              <a:xfrm>
                <a:off x="5816601" y="1463675"/>
                <a:ext cx="123825" cy="215900"/>
              </a:xfrm>
              <a:custGeom>
                <a:avLst/>
                <a:gdLst>
                  <a:gd name="T0" fmla="*/ 19 w 155"/>
                  <a:gd name="T1" fmla="*/ 0 h 271"/>
                  <a:gd name="T2" fmla="*/ 10 w 155"/>
                  <a:gd name="T3" fmla="*/ 1 h 271"/>
                  <a:gd name="T4" fmla="*/ 1 w 155"/>
                  <a:gd name="T5" fmla="*/ 11 h 271"/>
                  <a:gd name="T6" fmla="*/ 0 w 155"/>
                  <a:gd name="T7" fmla="*/ 252 h 271"/>
                  <a:gd name="T8" fmla="*/ 1 w 155"/>
                  <a:gd name="T9" fmla="*/ 259 h 271"/>
                  <a:gd name="T10" fmla="*/ 10 w 155"/>
                  <a:gd name="T11" fmla="*/ 270 h 271"/>
                  <a:gd name="T12" fmla="*/ 136 w 155"/>
                  <a:gd name="T13" fmla="*/ 271 h 271"/>
                  <a:gd name="T14" fmla="*/ 143 w 155"/>
                  <a:gd name="T15" fmla="*/ 270 h 271"/>
                  <a:gd name="T16" fmla="*/ 154 w 155"/>
                  <a:gd name="T17" fmla="*/ 259 h 271"/>
                  <a:gd name="T18" fmla="*/ 155 w 155"/>
                  <a:gd name="T19" fmla="*/ 18 h 271"/>
                  <a:gd name="T20" fmla="*/ 154 w 155"/>
                  <a:gd name="T21" fmla="*/ 11 h 271"/>
                  <a:gd name="T22" fmla="*/ 143 w 155"/>
                  <a:gd name="T23" fmla="*/ 1 h 271"/>
                  <a:gd name="T24" fmla="*/ 136 w 155"/>
                  <a:gd name="T25" fmla="*/ 0 h 271"/>
                  <a:gd name="T26" fmla="*/ 77 w 155"/>
                  <a:gd name="T27" fmla="*/ 252 h 271"/>
                  <a:gd name="T28" fmla="*/ 54 w 155"/>
                  <a:gd name="T29" fmla="*/ 247 h 271"/>
                  <a:gd name="T30" fmla="*/ 36 w 155"/>
                  <a:gd name="T31" fmla="*/ 234 h 271"/>
                  <a:gd name="T32" fmla="*/ 23 w 155"/>
                  <a:gd name="T33" fmla="*/ 217 h 271"/>
                  <a:gd name="T34" fmla="*/ 19 w 155"/>
                  <a:gd name="T35" fmla="*/ 194 h 271"/>
                  <a:gd name="T36" fmla="*/ 20 w 155"/>
                  <a:gd name="T37" fmla="*/ 181 h 271"/>
                  <a:gd name="T38" fmla="*/ 28 w 155"/>
                  <a:gd name="T39" fmla="*/ 161 h 271"/>
                  <a:gd name="T40" fmla="*/ 45 w 155"/>
                  <a:gd name="T41" fmla="*/ 144 h 271"/>
                  <a:gd name="T42" fmla="*/ 65 w 155"/>
                  <a:gd name="T43" fmla="*/ 136 h 271"/>
                  <a:gd name="T44" fmla="*/ 77 w 155"/>
                  <a:gd name="T45" fmla="*/ 135 h 271"/>
                  <a:gd name="T46" fmla="*/ 99 w 155"/>
                  <a:gd name="T47" fmla="*/ 140 h 271"/>
                  <a:gd name="T48" fmla="*/ 118 w 155"/>
                  <a:gd name="T49" fmla="*/ 153 h 271"/>
                  <a:gd name="T50" fmla="*/ 131 w 155"/>
                  <a:gd name="T51" fmla="*/ 170 h 271"/>
                  <a:gd name="T52" fmla="*/ 135 w 155"/>
                  <a:gd name="T53" fmla="*/ 194 h 271"/>
                  <a:gd name="T54" fmla="*/ 135 w 155"/>
                  <a:gd name="T55" fmla="*/ 204 h 271"/>
                  <a:gd name="T56" fmla="*/ 125 w 155"/>
                  <a:gd name="T57" fmla="*/ 226 h 271"/>
                  <a:gd name="T58" fmla="*/ 110 w 155"/>
                  <a:gd name="T59" fmla="*/ 241 h 271"/>
                  <a:gd name="T60" fmla="*/ 88 w 155"/>
                  <a:gd name="T61" fmla="*/ 251 h 271"/>
                  <a:gd name="T62" fmla="*/ 77 w 155"/>
                  <a:gd name="T63" fmla="*/ 252 h 271"/>
                  <a:gd name="T64" fmla="*/ 135 w 155"/>
                  <a:gd name="T65" fmla="*/ 102 h 271"/>
                  <a:gd name="T66" fmla="*/ 132 w 155"/>
                  <a:gd name="T67" fmla="*/ 112 h 271"/>
                  <a:gd name="T68" fmla="*/ 121 w 155"/>
                  <a:gd name="T69" fmla="*/ 116 h 271"/>
                  <a:gd name="T70" fmla="*/ 32 w 155"/>
                  <a:gd name="T71" fmla="*/ 116 h 271"/>
                  <a:gd name="T72" fmla="*/ 23 w 155"/>
                  <a:gd name="T73" fmla="*/ 112 h 271"/>
                  <a:gd name="T74" fmla="*/ 19 w 155"/>
                  <a:gd name="T75" fmla="*/ 102 h 271"/>
                  <a:gd name="T76" fmla="*/ 19 w 155"/>
                  <a:gd name="T77" fmla="*/ 33 h 271"/>
                  <a:gd name="T78" fmla="*/ 23 w 155"/>
                  <a:gd name="T79" fmla="*/ 23 h 271"/>
                  <a:gd name="T80" fmla="*/ 32 w 155"/>
                  <a:gd name="T81" fmla="*/ 19 h 271"/>
                  <a:gd name="T82" fmla="*/ 121 w 155"/>
                  <a:gd name="T83" fmla="*/ 19 h 271"/>
                  <a:gd name="T84" fmla="*/ 132 w 155"/>
                  <a:gd name="T85" fmla="*/ 23 h 271"/>
                  <a:gd name="T86" fmla="*/ 135 w 155"/>
                  <a:gd name="T87"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271">
                    <a:moveTo>
                      <a:pt x="136" y="0"/>
                    </a:moveTo>
                    <a:lnTo>
                      <a:pt x="19" y="0"/>
                    </a:lnTo>
                    <a:lnTo>
                      <a:pt x="19" y="0"/>
                    </a:lnTo>
                    <a:lnTo>
                      <a:pt x="10" y="1"/>
                    </a:lnTo>
                    <a:lnTo>
                      <a:pt x="5" y="5"/>
                    </a:lnTo>
                    <a:lnTo>
                      <a:pt x="1" y="11"/>
                    </a:lnTo>
                    <a:lnTo>
                      <a:pt x="0" y="18"/>
                    </a:lnTo>
                    <a:lnTo>
                      <a:pt x="0" y="252"/>
                    </a:lnTo>
                    <a:lnTo>
                      <a:pt x="0" y="252"/>
                    </a:lnTo>
                    <a:lnTo>
                      <a:pt x="1" y="259"/>
                    </a:lnTo>
                    <a:lnTo>
                      <a:pt x="5" y="266"/>
                    </a:lnTo>
                    <a:lnTo>
                      <a:pt x="10" y="270"/>
                    </a:lnTo>
                    <a:lnTo>
                      <a:pt x="19" y="271"/>
                    </a:lnTo>
                    <a:lnTo>
                      <a:pt x="136" y="271"/>
                    </a:lnTo>
                    <a:lnTo>
                      <a:pt x="136" y="271"/>
                    </a:lnTo>
                    <a:lnTo>
                      <a:pt x="143" y="270"/>
                    </a:lnTo>
                    <a:lnTo>
                      <a:pt x="150" y="266"/>
                    </a:lnTo>
                    <a:lnTo>
                      <a:pt x="154" y="259"/>
                    </a:lnTo>
                    <a:lnTo>
                      <a:pt x="155" y="252"/>
                    </a:lnTo>
                    <a:lnTo>
                      <a:pt x="155" y="18"/>
                    </a:lnTo>
                    <a:lnTo>
                      <a:pt x="155" y="18"/>
                    </a:lnTo>
                    <a:lnTo>
                      <a:pt x="154" y="11"/>
                    </a:lnTo>
                    <a:lnTo>
                      <a:pt x="150" y="5"/>
                    </a:lnTo>
                    <a:lnTo>
                      <a:pt x="143" y="1"/>
                    </a:lnTo>
                    <a:lnTo>
                      <a:pt x="136" y="0"/>
                    </a:lnTo>
                    <a:lnTo>
                      <a:pt x="136" y="0"/>
                    </a:lnTo>
                    <a:close/>
                    <a:moveTo>
                      <a:pt x="77" y="252"/>
                    </a:moveTo>
                    <a:lnTo>
                      <a:pt x="77" y="252"/>
                    </a:lnTo>
                    <a:lnTo>
                      <a:pt x="65" y="251"/>
                    </a:lnTo>
                    <a:lnTo>
                      <a:pt x="54" y="247"/>
                    </a:lnTo>
                    <a:lnTo>
                      <a:pt x="45" y="241"/>
                    </a:lnTo>
                    <a:lnTo>
                      <a:pt x="36" y="234"/>
                    </a:lnTo>
                    <a:lnTo>
                      <a:pt x="28" y="226"/>
                    </a:lnTo>
                    <a:lnTo>
                      <a:pt x="23" y="217"/>
                    </a:lnTo>
                    <a:lnTo>
                      <a:pt x="20" y="204"/>
                    </a:lnTo>
                    <a:lnTo>
                      <a:pt x="19" y="194"/>
                    </a:lnTo>
                    <a:lnTo>
                      <a:pt x="19" y="194"/>
                    </a:lnTo>
                    <a:lnTo>
                      <a:pt x="20" y="181"/>
                    </a:lnTo>
                    <a:lnTo>
                      <a:pt x="23" y="170"/>
                    </a:lnTo>
                    <a:lnTo>
                      <a:pt x="28" y="161"/>
                    </a:lnTo>
                    <a:lnTo>
                      <a:pt x="36" y="153"/>
                    </a:lnTo>
                    <a:lnTo>
                      <a:pt x="45" y="144"/>
                    </a:lnTo>
                    <a:lnTo>
                      <a:pt x="54" y="140"/>
                    </a:lnTo>
                    <a:lnTo>
                      <a:pt x="65" y="136"/>
                    </a:lnTo>
                    <a:lnTo>
                      <a:pt x="77" y="135"/>
                    </a:lnTo>
                    <a:lnTo>
                      <a:pt x="77" y="135"/>
                    </a:lnTo>
                    <a:lnTo>
                      <a:pt x="88" y="136"/>
                    </a:lnTo>
                    <a:lnTo>
                      <a:pt x="99" y="140"/>
                    </a:lnTo>
                    <a:lnTo>
                      <a:pt x="110" y="144"/>
                    </a:lnTo>
                    <a:lnTo>
                      <a:pt x="118" y="153"/>
                    </a:lnTo>
                    <a:lnTo>
                      <a:pt x="125" y="161"/>
                    </a:lnTo>
                    <a:lnTo>
                      <a:pt x="131" y="170"/>
                    </a:lnTo>
                    <a:lnTo>
                      <a:pt x="135" y="181"/>
                    </a:lnTo>
                    <a:lnTo>
                      <a:pt x="135" y="194"/>
                    </a:lnTo>
                    <a:lnTo>
                      <a:pt x="135" y="194"/>
                    </a:lnTo>
                    <a:lnTo>
                      <a:pt x="135" y="204"/>
                    </a:lnTo>
                    <a:lnTo>
                      <a:pt x="131" y="217"/>
                    </a:lnTo>
                    <a:lnTo>
                      <a:pt x="125" y="226"/>
                    </a:lnTo>
                    <a:lnTo>
                      <a:pt x="118" y="234"/>
                    </a:lnTo>
                    <a:lnTo>
                      <a:pt x="110" y="241"/>
                    </a:lnTo>
                    <a:lnTo>
                      <a:pt x="99" y="247"/>
                    </a:lnTo>
                    <a:lnTo>
                      <a:pt x="88" y="251"/>
                    </a:lnTo>
                    <a:lnTo>
                      <a:pt x="77" y="252"/>
                    </a:lnTo>
                    <a:lnTo>
                      <a:pt x="77" y="252"/>
                    </a:lnTo>
                    <a:close/>
                    <a:moveTo>
                      <a:pt x="135" y="102"/>
                    </a:moveTo>
                    <a:lnTo>
                      <a:pt x="135" y="102"/>
                    </a:lnTo>
                    <a:lnTo>
                      <a:pt x="135" y="108"/>
                    </a:lnTo>
                    <a:lnTo>
                      <a:pt x="132" y="112"/>
                    </a:lnTo>
                    <a:lnTo>
                      <a:pt x="126" y="114"/>
                    </a:lnTo>
                    <a:lnTo>
                      <a:pt x="121" y="116"/>
                    </a:lnTo>
                    <a:lnTo>
                      <a:pt x="32" y="116"/>
                    </a:lnTo>
                    <a:lnTo>
                      <a:pt x="32" y="116"/>
                    </a:lnTo>
                    <a:lnTo>
                      <a:pt x="27" y="114"/>
                    </a:lnTo>
                    <a:lnTo>
                      <a:pt x="23" y="112"/>
                    </a:lnTo>
                    <a:lnTo>
                      <a:pt x="20" y="108"/>
                    </a:lnTo>
                    <a:lnTo>
                      <a:pt x="19" y="102"/>
                    </a:lnTo>
                    <a:lnTo>
                      <a:pt x="19" y="33"/>
                    </a:lnTo>
                    <a:lnTo>
                      <a:pt x="19" y="33"/>
                    </a:lnTo>
                    <a:lnTo>
                      <a:pt x="20" y="27"/>
                    </a:lnTo>
                    <a:lnTo>
                      <a:pt x="23" y="23"/>
                    </a:lnTo>
                    <a:lnTo>
                      <a:pt x="27" y="20"/>
                    </a:lnTo>
                    <a:lnTo>
                      <a:pt x="32" y="19"/>
                    </a:lnTo>
                    <a:lnTo>
                      <a:pt x="121" y="19"/>
                    </a:lnTo>
                    <a:lnTo>
                      <a:pt x="121" y="19"/>
                    </a:lnTo>
                    <a:lnTo>
                      <a:pt x="126" y="20"/>
                    </a:lnTo>
                    <a:lnTo>
                      <a:pt x="132" y="23"/>
                    </a:lnTo>
                    <a:lnTo>
                      <a:pt x="135" y="27"/>
                    </a:lnTo>
                    <a:lnTo>
                      <a:pt x="135" y="33"/>
                    </a:lnTo>
                    <a:lnTo>
                      <a:pt x="135"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16" name="组合 115"/>
          <p:cNvGrpSpPr/>
          <p:nvPr/>
        </p:nvGrpSpPr>
        <p:grpSpPr>
          <a:xfrm>
            <a:off x="6419624" y="3934761"/>
            <a:ext cx="1020172" cy="2332363"/>
            <a:chOff x="6419624" y="3934761"/>
            <a:chExt cx="1020172" cy="2332363"/>
          </a:xfrm>
        </p:grpSpPr>
        <p:sp>
          <p:nvSpPr>
            <p:cNvPr id="117" name="Freeform 13"/>
            <p:cNvSpPr/>
            <p:nvPr/>
          </p:nvSpPr>
          <p:spPr bwMode="auto">
            <a:xfrm rot="7171573">
              <a:off x="5763528" y="4590857"/>
              <a:ext cx="2332363" cy="1020172"/>
            </a:xfrm>
            <a:custGeom>
              <a:avLst/>
              <a:gdLst>
                <a:gd name="T0" fmla="*/ 1855 w 1855"/>
                <a:gd name="T1" fmla="*/ 808 h 808"/>
                <a:gd name="T2" fmla="*/ 473 w 1855"/>
                <a:gd name="T3" fmla="*/ 0 h 808"/>
                <a:gd name="T4" fmla="*/ 0 w 1855"/>
                <a:gd name="T5" fmla="*/ 808 h 808"/>
                <a:gd name="T6" fmla="*/ 1855 w 1855"/>
                <a:gd name="T7" fmla="*/ 808 h 808"/>
                <a:gd name="connsiteX0" fmla="*/ 10000 w 10000"/>
                <a:gd name="connsiteY0" fmla="*/ 10029 h 10029"/>
                <a:gd name="connsiteX1" fmla="*/ 2503 w 10000"/>
                <a:gd name="connsiteY1" fmla="*/ 0 h 10029"/>
                <a:gd name="connsiteX2" fmla="*/ 0 w 10000"/>
                <a:gd name="connsiteY2" fmla="*/ 10029 h 10029"/>
                <a:gd name="connsiteX3" fmla="*/ 10000 w 10000"/>
                <a:gd name="connsiteY3" fmla="*/ 10029 h 10029"/>
              </a:gdLst>
              <a:ahLst/>
              <a:cxnLst>
                <a:cxn ang="0">
                  <a:pos x="connsiteX0" y="connsiteY0"/>
                </a:cxn>
                <a:cxn ang="0">
                  <a:pos x="connsiteX1" y="connsiteY1"/>
                </a:cxn>
                <a:cxn ang="0">
                  <a:pos x="connsiteX2" y="connsiteY2"/>
                </a:cxn>
                <a:cxn ang="0">
                  <a:pos x="connsiteX3" y="connsiteY3"/>
                </a:cxn>
              </a:cxnLst>
              <a:rect l="l" t="t" r="r" b="b"/>
              <a:pathLst>
                <a:path w="10000" h="10029">
                  <a:moveTo>
                    <a:pt x="10000" y="10029"/>
                  </a:moveTo>
                  <a:lnTo>
                    <a:pt x="2503" y="0"/>
                  </a:lnTo>
                  <a:lnTo>
                    <a:pt x="0" y="10029"/>
                  </a:lnTo>
                  <a:lnTo>
                    <a:pt x="10000" y="1002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sp>
          <p:nvSpPr>
            <p:cNvPr id="118" name="Freeform 54"/>
            <p:cNvSpPr>
              <a:spLocks noEditPoints="1"/>
            </p:cNvSpPr>
            <p:nvPr/>
          </p:nvSpPr>
          <p:spPr bwMode="auto">
            <a:xfrm>
              <a:off x="6917741" y="4443881"/>
              <a:ext cx="219769" cy="406420"/>
            </a:xfrm>
            <a:custGeom>
              <a:avLst/>
              <a:gdLst>
                <a:gd name="T0" fmla="*/ 23 w 144"/>
                <a:gd name="T1" fmla="*/ 0 h 270"/>
                <a:gd name="T2" fmla="*/ 19 w 144"/>
                <a:gd name="T3" fmla="*/ 0 h 270"/>
                <a:gd name="T4" fmla="*/ 11 w 144"/>
                <a:gd name="T5" fmla="*/ 3 h 270"/>
                <a:gd name="T6" fmla="*/ 4 w 144"/>
                <a:gd name="T7" fmla="*/ 9 h 270"/>
                <a:gd name="T8" fmla="*/ 1 w 144"/>
                <a:gd name="T9" fmla="*/ 18 h 270"/>
                <a:gd name="T10" fmla="*/ 0 w 144"/>
                <a:gd name="T11" fmla="*/ 248 h 270"/>
                <a:gd name="T12" fmla="*/ 1 w 144"/>
                <a:gd name="T13" fmla="*/ 252 h 270"/>
                <a:gd name="T14" fmla="*/ 4 w 144"/>
                <a:gd name="T15" fmla="*/ 260 h 270"/>
                <a:gd name="T16" fmla="*/ 11 w 144"/>
                <a:gd name="T17" fmla="*/ 266 h 270"/>
                <a:gd name="T18" fmla="*/ 19 w 144"/>
                <a:gd name="T19" fmla="*/ 270 h 270"/>
                <a:gd name="T20" fmla="*/ 122 w 144"/>
                <a:gd name="T21" fmla="*/ 270 h 270"/>
                <a:gd name="T22" fmla="*/ 127 w 144"/>
                <a:gd name="T23" fmla="*/ 270 h 270"/>
                <a:gd name="T24" fmla="*/ 135 w 144"/>
                <a:gd name="T25" fmla="*/ 266 h 270"/>
                <a:gd name="T26" fmla="*/ 140 w 144"/>
                <a:gd name="T27" fmla="*/ 260 h 270"/>
                <a:gd name="T28" fmla="*/ 144 w 144"/>
                <a:gd name="T29" fmla="*/ 252 h 270"/>
                <a:gd name="T30" fmla="*/ 144 w 144"/>
                <a:gd name="T31" fmla="*/ 22 h 270"/>
                <a:gd name="T32" fmla="*/ 144 w 144"/>
                <a:gd name="T33" fmla="*/ 18 h 270"/>
                <a:gd name="T34" fmla="*/ 140 w 144"/>
                <a:gd name="T35" fmla="*/ 9 h 270"/>
                <a:gd name="T36" fmla="*/ 135 w 144"/>
                <a:gd name="T37" fmla="*/ 3 h 270"/>
                <a:gd name="T38" fmla="*/ 127 w 144"/>
                <a:gd name="T39" fmla="*/ 0 h 270"/>
                <a:gd name="T40" fmla="*/ 122 w 144"/>
                <a:gd name="T41" fmla="*/ 0 h 270"/>
                <a:gd name="T42" fmla="*/ 86 w 144"/>
                <a:gd name="T43" fmla="*/ 18 h 270"/>
                <a:gd name="T44" fmla="*/ 90 w 144"/>
                <a:gd name="T45" fmla="*/ 19 h 270"/>
                <a:gd name="T46" fmla="*/ 90 w 144"/>
                <a:gd name="T47" fmla="*/ 22 h 270"/>
                <a:gd name="T48" fmla="*/ 86 w 144"/>
                <a:gd name="T49" fmla="*/ 26 h 270"/>
                <a:gd name="T50" fmla="*/ 58 w 144"/>
                <a:gd name="T51" fmla="*/ 26 h 270"/>
                <a:gd name="T52" fmla="*/ 54 w 144"/>
                <a:gd name="T53" fmla="*/ 22 h 270"/>
                <a:gd name="T54" fmla="*/ 56 w 144"/>
                <a:gd name="T55" fmla="*/ 19 h 270"/>
                <a:gd name="T56" fmla="*/ 58 w 144"/>
                <a:gd name="T57" fmla="*/ 18 h 270"/>
                <a:gd name="T58" fmla="*/ 72 w 144"/>
                <a:gd name="T59" fmla="*/ 262 h 270"/>
                <a:gd name="T60" fmla="*/ 62 w 144"/>
                <a:gd name="T61" fmla="*/ 258 h 270"/>
                <a:gd name="T62" fmla="*/ 58 w 144"/>
                <a:gd name="T63" fmla="*/ 248 h 270"/>
                <a:gd name="T64" fmla="*/ 60 w 144"/>
                <a:gd name="T65" fmla="*/ 243 h 270"/>
                <a:gd name="T66" fmla="*/ 66 w 144"/>
                <a:gd name="T67" fmla="*/ 234 h 270"/>
                <a:gd name="T68" fmla="*/ 72 w 144"/>
                <a:gd name="T69" fmla="*/ 234 h 270"/>
                <a:gd name="T70" fmla="*/ 81 w 144"/>
                <a:gd name="T71" fmla="*/ 239 h 270"/>
                <a:gd name="T72" fmla="*/ 86 w 144"/>
                <a:gd name="T73" fmla="*/ 248 h 270"/>
                <a:gd name="T74" fmla="*/ 84 w 144"/>
                <a:gd name="T75" fmla="*/ 252 h 270"/>
                <a:gd name="T76" fmla="*/ 77 w 144"/>
                <a:gd name="T77" fmla="*/ 260 h 270"/>
                <a:gd name="T78" fmla="*/ 72 w 144"/>
                <a:gd name="T79" fmla="*/ 262 h 270"/>
                <a:gd name="T80" fmla="*/ 9 w 144"/>
                <a:gd name="T81" fmla="*/ 225 h 270"/>
                <a:gd name="T82" fmla="*/ 136 w 144"/>
                <a:gd name="T83"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270">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bg1"/>
            </a:solidFill>
            <a:ln>
              <a:noFill/>
            </a:ln>
          </p:spPr>
          <p:txBody>
            <a:bodyPr vert="horz" wrap="square" lIns="91440" tIns="45720" rIns="91440" bIns="45720" numCol="1" anchor="t" anchorCtr="0" compatLnSpc="1"/>
            <a:lstStyle/>
            <a:p>
              <a:endParaRPr lang="zh-CN" altLang="en-US" sz="2400">
                <a:solidFill>
                  <a:srgbClr val="080808"/>
                </a:solidFill>
              </a:endParaRPr>
            </a:p>
          </p:txBody>
        </p:sp>
      </p:grpSp>
      <p:grpSp>
        <p:nvGrpSpPr>
          <p:cNvPr id="119" name="组合 118"/>
          <p:cNvGrpSpPr/>
          <p:nvPr/>
        </p:nvGrpSpPr>
        <p:grpSpPr>
          <a:xfrm>
            <a:off x="3823687" y="2922175"/>
            <a:ext cx="1020172" cy="2338051"/>
            <a:chOff x="3823687" y="2922175"/>
            <a:chExt cx="1020172" cy="2338051"/>
          </a:xfrm>
        </p:grpSpPr>
        <p:sp>
          <p:nvSpPr>
            <p:cNvPr id="120" name="Freeform 13"/>
            <p:cNvSpPr/>
            <p:nvPr/>
          </p:nvSpPr>
          <p:spPr bwMode="auto">
            <a:xfrm rot="14345172">
              <a:off x="3164747" y="3581115"/>
              <a:ext cx="2338051" cy="1020172"/>
            </a:xfrm>
            <a:custGeom>
              <a:avLst/>
              <a:gdLst>
                <a:gd name="T0" fmla="*/ 1855 w 1855"/>
                <a:gd name="T1" fmla="*/ 808 h 808"/>
                <a:gd name="T2" fmla="*/ 473 w 1855"/>
                <a:gd name="T3" fmla="*/ 0 h 808"/>
                <a:gd name="T4" fmla="*/ 0 w 1855"/>
                <a:gd name="T5" fmla="*/ 808 h 808"/>
                <a:gd name="T6" fmla="*/ 1855 w 1855"/>
                <a:gd name="T7" fmla="*/ 808 h 808"/>
                <a:gd name="connsiteX0" fmla="*/ 10085 w 10085"/>
                <a:gd name="connsiteY0" fmla="*/ 10000 h 10000"/>
                <a:gd name="connsiteX1" fmla="*/ 2635 w 10085"/>
                <a:gd name="connsiteY1" fmla="*/ 0 h 10000"/>
                <a:gd name="connsiteX2" fmla="*/ 0 w 10085"/>
                <a:gd name="connsiteY2" fmla="*/ 9940 h 10000"/>
                <a:gd name="connsiteX3" fmla="*/ 10085 w 10085"/>
                <a:gd name="connsiteY3" fmla="*/ 10000 h 10000"/>
                <a:gd name="connsiteX0-1" fmla="*/ 10074 w 10074"/>
                <a:gd name="connsiteY0-2" fmla="*/ 10043 h 10043"/>
                <a:gd name="connsiteX1-3" fmla="*/ 2635 w 10074"/>
                <a:gd name="connsiteY1-4" fmla="*/ 0 h 10043"/>
                <a:gd name="connsiteX2-5" fmla="*/ 0 w 10074"/>
                <a:gd name="connsiteY2-6" fmla="*/ 9940 h 10043"/>
                <a:gd name="connsiteX3-7" fmla="*/ 10074 w 10074"/>
                <a:gd name="connsiteY3-8" fmla="*/ 10043 h 10043"/>
                <a:gd name="connsiteX0-9" fmla="*/ 10052 w 10052"/>
                <a:gd name="connsiteY0-10" fmla="*/ 10043 h 10043"/>
                <a:gd name="connsiteX1-11" fmla="*/ 2613 w 10052"/>
                <a:gd name="connsiteY1-12" fmla="*/ 0 h 10043"/>
                <a:gd name="connsiteX2-13" fmla="*/ 0 w 10052"/>
                <a:gd name="connsiteY2-14" fmla="*/ 9855 h 10043"/>
                <a:gd name="connsiteX3-15" fmla="*/ 10052 w 10052"/>
                <a:gd name="connsiteY3-16" fmla="*/ 10043 h 10043"/>
                <a:gd name="connsiteX0-17" fmla="*/ 10022 w 10022"/>
                <a:gd name="connsiteY0-18" fmla="*/ 10043 h 10043"/>
                <a:gd name="connsiteX1-19" fmla="*/ 2583 w 10022"/>
                <a:gd name="connsiteY1-20" fmla="*/ 0 h 10043"/>
                <a:gd name="connsiteX2-21" fmla="*/ 0 w 10022"/>
                <a:gd name="connsiteY2-22" fmla="*/ 9838 h 10043"/>
                <a:gd name="connsiteX3-23" fmla="*/ 10022 w 10022"/>
                <a:gd name="connsiteY3-24" fmla="*/ 10043 h 10043"/>
                <a:gd name="connsiteX0-25" fmla="*/ 10003 w 10003"/>
                <a:gd name="connsiteY0-26" fmla="*/ 10043 h 10043"/>
                <a:gd name="connsiteX1-27" fmla="*/ 2564 w 10003"/>
                <a:gd name="connsiteY1-28" fmla="*/ 0 h 10043"/>
                <a:gd name="connsiteX2-29" fmla="*/ 0 w 10003"/>
                <a:gd name="connsiteY2-30" fmla="*/ 9864 h 10043"/>
                <a:gd name="connsiteX3-31" fmla="*/ 10003 w 10003"/>
                <a:gd name="connsiteY3-32" fmla="*/ 10043 h 10043"/>
                <a:gd name="connsiteX0-33" fmla="*/ 10003 w 10003"/>
                <a:gd name="connsiteY0-34" fmla="*/ 10043 h 10043"/>
                <a:gd name="connsiteX1-35" fmla="*/ 2564 w 10003"/>
                <a:gd name="connsiteY1-36" fmla="*/ 0 h 10043"/>
                <a:gd name="connsiteX2-37" fmla="*/ 0 w 10003"/>
                <a:gd name="connsiteY2-38" fmla="*/ 9864 h 10043"/>
                <a:gd name="connsiteX3-39" fmla="*/ 10003 w 10003"/>
                <a:gd name="connsiteY3-40" fmla="*/ 10043 h 10043"/>
                <a:gd name="connsiteX0-41" fmla="*/ 10022 w 10022"/>
                <a:gd name="connsiteY0-42" fmla="*/ 10043 h 10043"/>
                <a:gd name="connsiteX1-43" fmla="*/ 2583 w 10022"/>
                <a:gd name="connsiteY1-44" fmla="*/ 0 h 10043"/>
                <a:gd name="connsiteX2-45" fmla="*/ 0 w 10022"/>
                <a:gd name="connsiteY2-46" fmla="*/ 9838 h 10043"/>
                <a:gd name="connsiteX3-47" fmla="*/ 10022 w 10022"/>
                <a:gd name="connsiteY3-48" fmla="*/ 10043 h 10043"/>
              </a:gdLst>
              <a:ahLst/>
              <a:cxnLst>
                <a:cxn ang="0">
                  <a:pos x="connsiteX0-1" y="connsiteY0-2"/>
                </a:cxn>
                <a:cxn ang="0">
                  <a:pos x="connsiteX1-3" y="connsiteY1-4"/>
                </a:cxn>
                <a:cxn ang="0">
                  <a:pos x="connsiteX2-5" y="connsiteY2-6"/>
                </a:cxn>
                <a:cxn ang="0">
                  <a:pos x="connsiteX3-7" y="connsiteY3-8"/>
                </a:cxn>
              </a:cxnLst>
              <a:rect l="l" t="t" r="r" b="b"/>
              <a:pathLst>
                <a:path w="10022" h="10043">
                  <a:moveTo>
                    <a:pt x="10022" y="10043"/>
                  </a:moveTo>
                  <a:lnTo>
                    <a:pt x="2583" y="0"/>
                  </a:lnTo>
                  <a:lnTo>
                    <a:pt x="0" y="9838"/>
                  </a:lnTo>
                  <a:lnTo>
                    <a:pt x="10022" y="100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21" name="组合 120"/>
            <p:cNvGrpSpPr/>
            <p:nvPr/>
          </p:nvGrpSpPr>
          <p:grpSpPr>
            <a:xfrm>
              <a:off x="4403810" y="4216526"/>
              <a:ext cx="409431" cy="331161"/>
              <a:chOff x="5337176" y="1504950"/>
              <a:chExt cx="215900" cy="174626"/>
            </a:xfrm>
            <a:solidFill>
              <a:schemeClr val="bg1"/>
            </a:solidFill>
          </p:grpSpPr>
          <p:sp>
            <p:nvSpPr>
              <p:cNvPr id="122" name="Freeform 90"/>
              <p:cNvSpPr>
                <a:spLocks noEditPoints="1"/>
              </p:cNvSpPr>
              <p:nvPr/>
            </p:nvSpPr>
            <p:spPr bwMode="auto">
              <a:xfrm>
                <a:off x="5337176" y="1617663"/>
                <a:ext cx="215900" cy="61913"/>
              </a:xfrm>
              <a:custGeom>
                <a:avLst/>
                <a:gdLst>
                  <a:gd name="T0" fmla="*/ 272 w 273"/>
                  <a:gd name="T1" fmla="*/ 66 h 79"/>
                  <a:gd name="T2" fmla="*/ 272 w 273"/>
                  <a:gd name="T3" fmla="*/ 66 h 79"/>
                  <a:gd name="T4" fmla="*/ 266 w 273"/>
                  <a:gd name="T5" fmla="*/ 55 h 79"/>
                  <a:gd name="T6" fmla="*/ 255 w 273"/>
                  <a:gd name="T7" fmla="*/ 36 h 79"/>
                  <a:gd name="T8" fmla="*/ 233 w 273"/>
                  <a:gd name="T9" fmla="*/ 2 h 79"/>
                  <a:gd name="T10" fmla="*/ 233 w 273"/>
                  <a:gd name="T11" fmla="*/ 2 h 79"/>
                  <a:gd name="T12" fmla="*/ 232 w 273"/>
                  <a:gd name="T13" fmla="*/ 0 h 79"/>
                  <a:gd name="T14" fmla="*/ 231 w 273"/>
                  <a:gd name="T15" fmla="*/ 0 h 79"/>
                  <a:gd name="T16" fmla="*/ 44 w 273"/>
                  <a:gd name="T17" fmla="*/ 0 h 79"/>
                  <a:gd name="T18" fmla="*/ 44 w 273"/>
                  <a:gd name="T19" fmla="*/ 0 h 79"/>
                  <a:gd name="T20" fmla="*/ 41 w 273"/>
                  <a:gd name="T21" fmla="*/ 0 h 79"/>
                  <a:gd name="T22" fmla="*/ 39 w 273"/>
                  <a:gd name="T23" fmla="*/ 2 h 79"/>
                  <a:gd name="T24" fmla="*/ 39 w 273"/>
                  <a:gd name="T25" fmla="*/ 2 h 79"/>
                  <a:gd name="T26" fmla="*/ 18 w 273"/>
                  <a:gd name="T27" fmla="*/ 36 h 79"/>
                  <a:gd name="T28" fmla="*/ 7 w 273"/>
                  <a:gd name="T29" fmla="*/ 55 h 79"/>
                  <a:gd name="T30" fmla="*/ 1 w 273"/>
                  <a:gd name="T31" fmla="*/ 66 h 79"/>
                  <a:gd name="T32" fmla="*/ 1 w 273"/>
                  <a:gd name="T33" fmla="*/ 66 h 79"/>
                  <a:gd name="T34" fmla="*/ 0 w 273"/>
                  <a:gd name="T35" fmla="*/ 71 h 79"/>
                  <a:gd name="T36" fmla="*/ 1 w 273"/>
                  <a:gd name="T37" fmla="*/ 74 h 79"/>
                  <a:gd name="T38" fmla="*/ 1 w 273"/>
                  <a:gd name="T39" fmla="*/ 74 h 79"/>
                  <a:gd name="T40" fmla="*/ 4 w 273"/>
                  <a:gd name="T41" fmla="*/ 77 h 79"/>
                  <a:gd name="T42" fmla="*/ 8 w 273"/>
                  <a:gd name="T43" fmla="*/ 78 h 79"/>
                  <a:gd name="T44" fmla="*/ 19 w 273"/>
                  <a:gd name="T45" fmla="*/ 79 h 79"/>
                  <a:gd name="T46" fmla="*/ 255 w 273"/>
                  <a:gd name="T47" fmla="*/ 79 h 79"/>
                  <a:gd name="T48" fmla="*/ 255 w 273"/>
                  <a:gd name="T49" fmla="*/ 79 h 79"/>
                  <a:gd name="T50" fmla="*/ 266 w 273"/>
                  <a:gd name="T51" fmla="*/ 78 h 79"/>
                  <a:gd name="T52" fmla="*/ 269 w 273"/>
                  <a:gd name="T53" fmla="*/ 77 h 79"/>
                  <a:gd name="T54" fmla="*/ 272 w 273"/>
                  <a:gd name="T55" fmla="*/ 74 h 79"/>
                  <a:gd name="T56" fmla="*/ 272 w 273"/>
                  <a:gd name="T57" fmla="*/ 74 h 79"/>
                  <a:gd name="T58" fmla="*/ 273 w 273"/>
                  <a:gd name="T59" fmla="*/ 71 h 79"/>
                  <a:gd name="T60" fmla="*/ 272 w 273"/>
                  <a:gd name="T61" fmla="*/ 66 h 79"/>
                  <a:gd name="T62" fmla="*/ 272 w 273"/>
                  <a:gd name="T63" fmla="*/ 66 h 79"/>
                  <a:gd name="T64" fmla="*/ 266 w 273"/>
                  <a:gd name="T65" fmla="*/ 70 h 79"/>
                  <a:gd name="T66" fmla="*/ 266 w 273"/>
                  <a:gd name="T67" fmla="*/ 70 h 79"/>
                  <a:gd name="T68" fmla="*/ 263 w 273"/>
                  <a:gd name="T69" fmla="*/ 71 h 79"/>
                  <a:gd name="T70" fmla="*/ 255 w 273"/>
                  <a:gd name="T71" fmla="*/ 71 h 79"/>
                  <a:gd name="T72" fmla="*/ 19 w 273"/>
                  <a:gd name="T73" fmla="*/ 71 h 79"/>
                  <a:gd name="T74" fmla="*/ 19 w 273"/>
                  <a:gd name="T75" fmla="*/ 71 h 79"/>
                  <a:gd name="T76" fmla="*/ 9 w 273"/>
                  <a:gd name="T77" fmla="*/ 71 h 79"/>
                  <a:gd name="T78" fmla="*/ 8 w 273"/>
                  <a:gd name="T79" fmla="*/ 70 h 79"/>
                  <a:gd name="T80" fmla="*/ 8 w 273"/>
                  <a:gd name="T81" fmla="*/ 70 h 79"/>
                  <a:gd name="T82" fmla="*/ 8 w 273"/>
                  <a:gd name="T83" fmla="*/ 68 h 79"/>
                  <a:gd name="T84" fmla="*/ 8 w 273"/>
                  <a:gd name="T85" fmla="*/ 68 h 79"/>
                  <a:gd name="T86" fmla="*/ 8 w 273"/>
                  <a:gd name="T87" fmla="*/ 68 h 79"/>
                  <a:gd name="T88" fmla="*/ 8 w 273"/>
                  <a:gd name="T89" fmla="*/ 68 h 79"/>
                  <a:gd name="T90" fmla="*/ 15 w 273"/>
                  <a:gd name="T91" fmla="*/ 53 h 79"/>
                  <a:gd name="T92" fmla="*/ 31 w 273"/>
                  <a:gd name="T93" fmla="*/ 29 h 79"/>
                  <a:gd name="T94" fmla="*/ 241 w 273"/>
                  <a:gd name="T95" fmla="*/ 29 h 79"/>
                  <a:gd name="T96" fmla="*/ 241 w 273"/>
                  <a:gd name="T97" fmla="*/ 29 h 79"/>
                  <a:gd name="T98" fmla="*/ 258 w 273"/>
                  <a:gd name="T99" fmla="*/ 53 h 79"/>
                  <a:gd name="T100" fmla="*/ 265 w 273"/>
                  <a:gd name="T101" fmla="*/ 68 h 79"/>
                  <a:gd name="T102" fmla="*/ 265 w 273"/>
                  <a:gd name="T103" fmla="*/ 68 h 79"/>
                  <a:gd name="T104" fmla="*/ 265 w 273"/>
                  <a:gd name="T105" fmla="*/ 68 h 79"/>
                  <a:gd name="T106" fmla="*/ 265 w 273"/>
                  <a:gd name="T107" fmla="*/ 68 h 79"/>
                  <a:gd name="T108" fmla="*/ 266 w 273"/>
                  <a:gd name="T109" fmla="*/ 70 h 79"/>
                  <a:gd name="T110" fmla="*/ 266 w 273"/>
                  <a:gd name="T11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79">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3" name="Freeform 91"/>
              <p:cNvSpPr/>
              <p:nvPr/>
            </p:nvSpPr>
            <p:spPr bwMode="auto">
              <a:xfrm>
                <a:off x="5434013" y="1646238"/>
                <a:ext cx="23813" cy="15875"/>
              </a:xfrm>
              <a:custGeom>
                <a:avLst/>
                <a:gdLst>
                  <a:gd name="T0" fmla="*/ 29 w 32"/>
                  <a:gd name="T1" fmla="*/ 0 h 21"/>
                  <a:gd name="T2" fmla="*/ 3 w 32"/>
                  <a:gd name="T3" fmla="*/ 0 h 21"/>
                  <a:gd name="T4" fmla="*/ 3 w 32"/>
                  <a:gd name="T5" fmla="*/ 0 h 21"/>
                  <a:gd name="T6" fmla="*/ 0 w 32"/>
                  <a:gd name="T7" fmla="*/ 1 h 21"/>
                  <a:gd name="T8" fmla="*/ 0 w 32"/>
                  <a:gd name="T9" fmla="*/ 3 h 21"/>
                  <a:gd name="T10" fmla="*/ 0 w 32"/>
                  <a:gd name="T11" fmla="*/ 19 h 21"/>
                  <a:gd name="T12" fmla="*/ 0 w 32"/>
                  <a:gd name="T13" fmla="*/ 19 h 21"/>
                  <a:gd name="T14" fmla="*/ 0 w 32"/>
                  <a:gd name="T15" fmla="*/ 21 h 21"/>
                  <a:gd name="T16" fmla="*/ 3 w 32"/>
                  <a:gd name="T17" fmla="*/ 21 h 21"/>
                  <a:gd name="T18" fmla="*/ 29 w 32"/>
                  <a:gd name="T19" fmla="*/ 21 h 21"/>
                  <a:gd name="T20" fmla="*/ 29 w 32"/>
                  <a:gd name="T21" fmla="*/ 21 h 21"/>
                  <a:gd name="T22" fmla="*/ 32 w 32"/>
                  <a:gd name="T23" fmla="*/ 21 h 21"/>
                  <a:gd name="T24" fmla="*/ 32 w 32"/>
                  <a:gd name="T25" fmla="*/ 19 h 21"/>
                  <a:gd name="T26" fmla="*/ 32 w 32"/>
                  <a:gd name="T27" fmla="*/ 3 h 21"/>
                  <a:gd name="T28" fmla="*/ 32 w 32"/>
                  <a:gd name="T29" fmla="*/ 3 h 21"/>
                  <a:gd name="T30" fmla="*/ 32 w 32"/>
                  <a:gd name="T31" fmla="*/ 1 h 21"/>
                  <a:gd name="T32" fmla="*/ 29 w 32"/>
                  <a:gd name="T33" fmla="*/ 0 h 21"/>
                  <a:gd name="T34" fmla="*/ 29 w 32"/>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4" name="Freeform 92"/>
              <p:cNvSpPr>
                <a:spLocks noEditPoints="1"/>
              </p:cNvSpPr>
              <p:nvPr/>
            </p:nvSpPr>
            <p:spPr bwMode="auto">
              <a:xfrm>
                <a:off x="5370513" y="1504950"/>
                <a:ext cx="149225" cy="106363"/>
              </a:xfrm>
              <a:custGeom>
                <a:avLst/>
                <a:gdLst>
                  <a:gd name="T0" fmla="*/ 176 w 189"/>
                  <a:gd name="T1" fmla="*/ 132 h 132"/>
                  <a:gd name="T2" fmla="*/ 189 w 189"/>
                  <a:gd name="T3" fmla="*/ 132 h 132"/>
                  <a:gd name="T4" fmla="*/ 189 w 189"/>
                  <a:gd name="T5" fmla="*/ 118 h 132"/>
                  <a:gd name="T6" fmla="*/ 189 w 189"/>
                  <a:gd name="T7" fmla="*/ 118 h 132"/>
                  <a:gd name="T8" fmla="*/ 189 w 189"/>
                  <a:gd name="T9" fmla="*/ 12 h 132"/>
                  <a:gd name="T10" fmla="*/ 189 w 189"/>
                  <a:gd name="T11" fmla="*/ 12 h 132"/>
                  <a:gd name="T12" fmla="*/ 189 w 189"/>
                  <a:gd name="T13" fmla="*/ 8 h 132"/>
                  <a:gd name="T14" fmla="*/ 186 w 189"/>
                  <a:gd name="T15" fmla="*/ 2 h 132"/>
                  <a:gd name="T16" fmla="*/ 180 w 189"/>
                  <a:gd name="T17" fmla="*/ 0 h 132"/>
                  <a:gd name="T18" fmla="*/ 176 w 189"/>
                  <a:gd name="T19" fmla="*/ 0 h 132"/>
                  <a:gd name="T20" fmla="*/ 12 w 189"/>
                  <a:gd name="T21" fmla="*/ 0 h 132"/>
                  <a:gd name="T22" fmla="*/ 12 w 189"/>
                  <a:gd name="T23" fmla="*/ 0 h 132"/>
                  <a:gd name="T24" fmla="*/ 8 w 189"/>
                  <a:gd name="T25" fmla="*/ 0 h 132"/>
                  <a:gd name="T26" fmla="*/ 3 w 189"/>
                  <a:gd name="T27" fmla="*/ 2 h 132"/>
                  <a:gd name="T28" fmla="*/ 0 w 189"/>
                  <a:gd name="T29" fmla="*/ 8 h 132"/>
                  <a:gd name="T30" fmla="*/ 0 w 189"/>
                  <a:gd name="T31" fmla="*/ 12 h 132"/>
                  <a:gd name="T32" fmla="*/ 0 w 189"/>
                  <a:gd name="T33" fmla="*/ 118 h 132"/>
                  <a:gd name="T34" fmla="*/ 0 w 189"/>
                  <a:gd name="T35" fmla="*/ 118 h 132"/>
                  <a:gd name="T36" fmla="*/ 0 w 189"/>
                  <a:gd name="T37" fmla="*/ 118 h 132"/>
                  <a:gd name="T38" fmla="*/ 0 w 189"/>
                  <a:gd name="T39" fmla="*/ 132 h 132"/>
                  <a:gd name="T40" fmla="*/ 12 w 189"/>
                  <a:gd name="T41" fmla="*/ 132 h 132"/>
                  <a:gd name="T42" fmla="*/ 176 w 189"/>
                  <a:gd name="T43" fmla="*/ 132 h 132"/>
                  <a:gd name="T44" fmla="*/ 10 w 189"/>
                  <a:gd name="T45" fmla="*/ 8 h 132"/>
                  <a:gd name="T46" fmla="*/ 179 w 189"/>
                  <a:gd name="T47" fmla="*/ 8 h 132"/>
                  <a:gd name="T48" fmla="*/ 179 w 189"/>
                  <a:gd name="T49" fmla="*/ 118 h 132"/>
                  <a:gd name="T50" fmla="*/ 10 w 189"/>
                  <a:gd name="T51" fmla="*/ 118 h 132"/>
                  <a:gd name="T52" fmla="*/ 10 w 189"/>
                  <a:gd name="T53"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32">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25" name="组合 124"/>
          <p:cNvGrpSpPr/>
          <p:nvPr/>
        </p:nvGrpSpPr>
        <p:grpSpPr>
          <a:xfrm>
            <a:off x="5310330" y="1810985"/>
            <a:ext cx="2338050" cy="1020172"/>
            <a:chOff x="5310330" y="1810985"/>
            <a:chExt cx="2338050" cy="1020172"/>
          </a:xfrm>
        </p:grpSpPr>
        <p:sp>
          <p:nvSpPr>
            <p:cNvPr id="126" name="Freeform 13"/>
            <p:cNvSpPr/>
            <p:nvPr/>
          </p:nvSpPr>
          <p:spPr bwMode="auto">
            <a:xfrm>
              <a:off x="5310330" y="1810985"/>
              <a:ext cx="2338050" cy="1020172"/>
            </a:xfrm>
            <a:custGeom>
              <a:avLst/>
              <a:gdLst>
                <a:gd name="T0" fmla="*/ 1855 w 1855"/>
                <a:gd name="T1" fmla="*/ 808 h 808"/>
                <a:gd name="T2" fmla="*/ 473 w 1855"/>
                <a:gd name="T3" fmla="*/ 0 h 808"/>
                <a:gd name="T4" fmla="*/ 0 w 1855"/>
                <a:gd name="T5" fmla="*/ 808 h 808"/>
                <a:gd name="T6" fmla="*/ 1855 w 1855"/>
                <a:gd name="T7" fmla="*/ 808 h 808"/>
                <a:gd name="connsiteX0" fmla="*/ 10022 w 10022"/>
                <a:gd name="connsiteY0" fmla="*/ 10050 h 10050"/>
                <a:gd name="connsiteX1" fmla="*/ 2550 w 10022"/>
                <a:gd name="connsiteY1" fmla="*/ 0 h 10050"/>
                <a:gd name="connsiteX2" fmla="*/ 0 w 10022"/>
                <a:gd name="connsiteY2" fmla="*/ 10000 h 10050"/>
                <a:gd name="connsiteX3" fmla="*/ 10022 w 10022"/>
                <a:gd name="connsiteY3" fmla="*/ 10050 h 10050"/>
              </a:gdLst>
              <a:ahLst/>
              <a:cxnLst>
                <a:cxn ang="0">
                  <a:pos x="connsiteX0" y="connsiteY0"/>
                </a:cxn>
                <a:cxn ang="0">
                  <a:pos x="connsiteX1" y="connsiteY1"/>
                </a:cxn>
                <a:cxn ang="0">
                  <a:pos x="connsiteX2" y="connsiteY2"/>
                </a:cxn>
                <a:cxn ang="0">
                  <a:pos x="connsiteX3" y="connsiteY3"/>
                </a:cxn>
              </a:cxnLst>
              <a:rect l="l" t="t" r="r" b="b"/>
              <a:pathLst>
                <a:path w="10022" h="10050">
                  <a:moveTo>
                    <a:pt x="10022" y="10050"/>
                  </a:moveTo>
                  <a:lnTo>
                    <a:pt x="2550" y="0"/>
                  </a:lnTo>
                  <a:lnTo>
                    <a:pt x="0" y="10000"/>
                  </a:lnTo>
                  <a:lnTo>
                    <a:pt x="10022" y="1005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27" name="组合 126"/>
            <p:cNvGrpSpPr/>
            <p:nvPr/>
          </p:nvGrpSpPr>
          <p:grpSpPr>
            <a:xfrm>
              <a:off x="5862882" y="2229872"/>
              <a:ext cx="409431" cy="394375"/>
              <a:chOff x="4903788" y="1471613"/>
              <a:chExt cx="215900" cy="207963"/>
            </a:xfrm>
            <a:solidFill>
              <a:schemeClr val="bg1"/>
            </a:solidFill>
          </p:grpSpPr>
          <p:sp>
            <p:nvSpPr>
              <p:cNvPr id="128" name="Freeform 226"/>
              <p:cNvSpPr>
                <a:spLocks noEditPoints="1"/>
              </p:cNvSpPr>
              <p:nvPr/>
            </p:nvSpPr>
            <p:spPr bwMode="auto">
              <a:xfrm>
                <a:off x="4926013" y="1471613"/>
                <a:ext cx="171450" cy="146050"/>
              </a:xfrm>
              <a:custGeom>
                <a:avLst/>
                <a:gdLst>
                  <a:gd name="T0" fmla="*/ 15 w 215"/>
                  <a:gd name="T1" fmla="*/ 164 h 183"/>
                  <a:gd name="T2" fmla="*/ 83 w 215"/>
                  <a:gd name="T3" fmla="*/ 164 h 183"/>
                  <a:gd name="T4" fmla="*/ 80 w 215"/>
                  <a:gd name="T5" fmla="*/ 183 h 183"/>
                  <a:gd name="T6" fmla="*/ 135 w 215"/>
                  <a:gd name="T7" fmla="*/ 183 h 183"/>
                  <a:gd name="T8" fmla="*/ 132 w 215"/>
                  <a:gd name="T9" fmla="*/ 164 h 183"/>
                  <a:gd name="T10" fmla="*/ 200 w 215"/>
                  <a:gd name="T11" fmla="*/ 164 h 183"/>
                  <a:gd name="T12" fmla="*/ 200 w 215"/>
                  <a:gd name="T13" fmla="*/ 164 h 183"/>
                  <a:gd name="T14" fmla="*/ 206 w 215"/>
                  <a:gd name="T15" fmla="*/ 163 h 183"/>
                  <a:gd name="T16" fmla="*/ 211 w 215"/>
                  <a:gd name="T17" fmla="*/ 160 h 183"/>
                  <a:gd name="T18" fmla="*/ 214 w 215"/>
                  <a:gd name="T19" fmla="*/ 155 h 183"/>
                  <a:gd name="T20" fmla="*/ 215 w 215"/>
                  <a:gd name="T21" fmla="*/ 149 h 183"/>
                  <a:gd name="T22" fmla="*/ 215 w 215"/>
                  <a:gd name="T23" fmla="*/ 15 h 183"/>
                  <a:gd name="T24" fmla="*/ 215 w 215"/>
                  <a:gd name="T25" fmla="*/ 15 h 183"/>
                  <a:gd name="T26" fmla="*/ 214 w 215"/>
                  <a:gd name="T27" fmla="*/ 10 h 183"/>
                  <a:gd name="T28" fmla="*/ 211 w 215"/>
                  <a:gd name="T29" fmla="*/ 4 h 183"/>
                  <a:gd name="T30" fmla="*/ 206 w 215"/>
                  <a:gd name="T31" fmla="*/ 2 h 183"/>
                  <a:gd name="T32" fmla="*/ 200 w 215"/>
                  <a:gd name="T33" fmla="*/ 0 h 183"/>
                  <a:gd name="T34" fmla="*/ 15 w 215"/>
                  <a:gd name="T35" fmla="*/ 0 h 183"/>
                  <a:gd name="T36" fmla="*/ 15 w 215"/>
                  <a:gd name="T37" fmla="*/ 0 h 183"/>
                  <a:gd name="T38" fmla="*/ 9 w 215"/>
                  <a:gd name="T39" fmla="*/ 2 h 183"/>
                  <a:gd name="T40" fmla="*/ 4 w 215"/>
                  <a:gd name="T41" fmla="*/ 4 h 183"/>
                  <a:gd name="T42" fmla="*/ 1 w 215"/>
                  <a:gd name="T43" fmla="*/ 10 h 183"/>
                  <a:gd name="T44" fmla="*/ 0 w 215"/>
                  <a:gd name="T45" fmla="*/ 15 h 183"/>
                  <a:gd name="T46" fmla="*/ 0 w 215"/>
                  <a:gd name="T47" fmla="*/ 149 h 183"/>
                  <a:gd name="T48" fmla="*/ 0 w 215"/>
                  <a:gd name="T49" fmla="*/ 149 h 183"/>
                  <a:gd name="T50" fmla="*/ 1 w 215"/>
                  <a:gd name="T51" fmla="*/ 155 h 183"/>
                  <a:gd name="T52" fmla="*/ 4 w 215"/>
                  <a:gd name="T53" fmla="*/ 160 h 183"/>
                  <a:gd name="T54" fmla="*/ 9 w 215"/>
                  <a:gd name="T55" fmla="*/ 163 h 183"/>
                  <a:gd name="T56" fmla="*/ 15 w 215"/>
                  <a:gd name="T57" fmla="*/ 164 h 183"/>
                  <a:gd name="T58" fmla="*/ 15 w 215"/>
                  <a:gd name="T59" fmla="*/ 164 h 183"/>
                  <a:gd name="T60" fmla="*/ 11 w 215"/>
                  <a:gd name="T61" fmla="*/ 10 h 183"/>
                  <a:gd name="T62" fmla="*/ 203 w 215"/>
                  <a:gd name="T63" fmla="*/ 10 h 183"/>
                  <a:gd name="T64" fmla="*/ 203 w 215"/>
                  <a:gd name="T65" fmla="*/ 149 h 183"/>
                  <a:gd name="T66" fmla="*/ 11 w 215"/>
                  <a:gd name="T67" fmla="*/ 149 h 183"/>
                  <a:gd name="T68" fmla="*/ 11 w 215"/>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83">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9" name="Freeform 227"/>
              <p:cNvSpPr>
                <a:spLocks noEditPoints="1"/>
              </p:cNvSpPr>
              <p:nvPr/>
            </p:nvSpPr>
            <p:spPr bwMode="auto">
              <a:xfrm>
                <a:off x="4903788" y="1625601"/>
                <a:ext cx="215900" cy="53975"/>
              </a:xfrm>
              <a:custGeom>
                <a:avLst/>
                <a:gdLst>
                  <a:gd name="T0" fmla="*/ 272 w 273"/>
                  <a:gd name="T1" fmla="*/ 56 h 68"/>
                  <a:gd name="T2" fmla="*/ 272 w 273"/>
                  <a:gd name="T3" fmla="*/ 56 h 68"/>
                  <a:gd name="T4" fmla="*/ 270 w 273"/>
                  <a:gd name="T5" fmla="*/ 51 h 68"/>
                  <a:gd name="T6" fmla="*/ 266 w 273"/>
                  <a:gd name="T7" fmla="*/ 45 h 68"/>
                  <a:gd name="T8" fmla="*/ 255 w 273"/>
                  <a:gd name="T9" fmla="*/ 30 h 68"/>
                  <a:gd name="T10" fmla="*/ 233 w 273"/>
                  <a:gd name="T11" fmla="*/ 1 h 68"/>
                  <a:gd name="T12" fmla="*/ 233 w 273"/>
                  <a:gd name="T13" fmla="*/ 1 h 68"/>
                  <a:gd name="T14" fmla="*/ 232 w 273"/>
                  <a:gd name="T15" fmla="*/ 1 h 68"/>
                  <a:gd name="T16" fmla="*/ 229 w 273"/>
                  <a:gd name="T17" fmla="*/ 0 h 68"/>
                  <a:gd name="T18" fmla="*/ 44 w 273"/>
                  <a:gd name="T19" fmla="*/ 0 h 68"/>
                  <a:gd name="T20" fmla="*/ 44 w 273"/>
                  <a:gd name="T21" fmla="*/ 0 h 68"/>
                  <a:gd name="T22" fmla="*/ 41 w 273"/>
                  <a:gd name="T23" fmla="*/ 1 h 68"/>
                  <a:gd name="T24" fmla="*/ 40 w 273"/>
                  <a:gd name="T25" fmla="*/ 1 h 68"/>
                  <a:gd name="T26" fmla="*/ 40 w 273"/>
                  <a:gd name="T27" fmla="*/ 1 h 68"/>
                  <a:gd name="T28" fmla="*/ 30 w 273"/>
                  <a:gd name="T29" fmla="*/ 15 h 68"/>
                  <a:gd name="T30" fmla="*/ 18 w 273"/>
                  <a:gd name="T31" fmla="*/ 30 h 68"/>
                  <a:gd name="T32" fmla="*/ 7 w 273"/>
                  <a:gd name="T33" fmla="*/ 45 h 68"/>
                  <a:gd name="T34" fmla="*/ 3 w 273"/>
                  <a:gd name="T35" fmla="*/ 51 h 68"/>
                  <a:gd name="T36" fmla="*/ 1 w 273"/>
                  <a:gd name="T37" fmla="*/ 56 h 68"/>
                  <a:gd name="T38" fmla="*/ 1 w 273"/>
                  <a:gd name="T39" fmla="*/ 56 h 68"/>
                  <a:gd name="T40" fmla="*/ 0 w 273"/>
                  <a:gd name="T41" fmla="*/ 60 h 68"/>
                  <a:gd name="T42" fmla="*/ 1 w 273"/>
                  <a:gd name="T43" fmla="*/ 63 h 68"/>
                  <a:gd name="T44" fmla="*/ 1 w 273"/>
                  <a:gd name="T45" fmla="*/ 63 h 68"/>
                  <a:gd name="T46" fmla="*/ 4 w 273"/>
                  <a:gd name="T47" fmla="*/ 66 h 68"/>
                  <a:gd name="T48" fmla="*/ 8 w 273"/>
                  <a:gd name="T49" fmla="*/ 67 h 68"/>
                  <a:gd name="T50" fmla="*/ 19 w 273"/>
                  <a:gd name="T51" fmla="*/ 68 h 68"/>
                  <a:gd name="T52" fmla="*/ 255 w 273"/>
                  <a:gd name="T53" fmla="*/ 68 h 68"/>
                  <a:gd name="T54" fmla="*/ 255 w 273"/>
                  <a:gd name="T55" fmla="*/ 68 h 68"/>
                  <a:gd name="T56" fmla="*/ 265 w 273"/>
                  <a:gd name="T57" fmla="*/ 67 h 68"/>
                  <a:gd name="T58" fmla="*/ 269 w 273"/>
                  <a:gd name="T59" fmla="*/ 66 h 68"/>
                  <a:gd name="T60" fmla="*/ 272 w 273"/>
                  <a:gd name="T61" fmla="*/ 63 h 68"/>
                  <a:gd name="T62" fmla="*/ 272 w 273"/>
                  <a:gd name="T63" fmla="*/ 63 h 68"/>
                  <a:gd name="T64" fmla="*/ 273 w 273"/>
                  <a:gd name="T65" fmla="*/ 60 h 68"/>
                  <a:gd name="T66" fmla="*/ 272 w 273"/>
                  <a:gd name="T67" fmla="*/ 56 h 68"/>
                  <a:gd name="T68" fmla="*/ 272 w 273"/>
                  <a:gd name="T69" fmla="*/ 56 h 68"/>
                  <a:gd name="T70" fmla="*/ 265 w 273"/>
                  <a:gd name="T71" fmla="*/ 59 h 68"/>
                  <a:gd name="T72" fmla="*/ 265 w 273"/>
                  <a:gd name="T73" fmla="*/ 59 h 68"/>
                  <a:gd name="T74" fmla="*/ 263 w 273"/>
                  <a:gd name="T75" fmla="*/ 60 h 68"/>
                  <a:gd name="T76" fmla="*/ 255 w 273"/>
                  <a:gd name="T77" fmla="*/ 60 h 68"/>
                  <a:gd name="T78" fmla="*/ 19 w 273"/>
                  <a:gd name="T79" fmla="*/ 60 h 68"/>
                  <a:gd name="T80" fmla="*/ 19 w 273"/>
                  <a:gd name="T81" fmla="*/ 60 h 68"/>
                  <a:gd name="T82" fmla="*/ 11 w 273"/>
                  <a:gd name="T83" fmla="*/ 60 h 68"/>
                  <a:gd name="T84" fmla="*/ 8 w 273"/>
                  <a:gd name="T85" fmla="*/ 60 h 68"/>
                  <a:gd name="T86" fmla="*/ 8 w 273"/>
                  <a:gd name="T87" fmla="*/ 60 h 68"/>
                  <a:gd name="T88" fmla="*/ 8 w 273"/>
                  <a:gd name="T89" fmla="*/ 57 h 68"/>
                  <a:gd name="T90" fmla="*/ 8 w 273"/>
                  <a:gd name="T91" fmla="*/ 57 h 68"/>
                  <a:gd name="T92" fmla="*/ 8 w 273"/>
                  <a:gd name="T93" fmla="*/ 57 h 68"/>
                  <a:gd name="T94" fmla="*/ 8 w 273"/>
                  <a:gd name="T95" fmla="*/ 57 h 68"/>
                  <a:gd name="T96" fmla="*/ 12 w 273"/>
                  <a:gd name="T97" fmla="*/ 49 h 68"/>
                  <a:gd name="T98" fmla="*/ 22 w 273"/>
                  <a:gd name="T99" fmla="*/ 36 h 68"/>
                  <a:gd name="T100" fmla="*/ 251 w 273"/>
                  <a:gd name="T101" fmla="*/ 36 h 68"/>
                  <a:gd name="T102" fmla="*/ 251 w 273"/>
                  <a:gd name="T103" fmla="*/ 36 h 68"/>
                  <a:gd name="T104" fmla="*/ 261 w 273"/>
                  <a:gd name="T105" fmla="*/ 49 h 68"/>
                  <a:gd name="T106" fmla="*/ 265 w 273"/>
                  <a:gd name="T107" fmla="*/ 57 h 68"/>
                  <a:gd name="T108" fmla="*/ 265 w 273"/>
                  <a:gd name="T109" fmla="*/ 57 h 68"/>
                  <a:gd name="T110" fmla="*/ 265 w 273"/>
                  <a:gd name="T111" fmla="*/ 57 h 68"/>
                  <a:gd name="T112" fmla="*/ 265 w 273"/>
                  <a:gd name="T113" fmla="*/ 57 h 68"/>
                  <a:gd name="T114" fmla="*/ 265 w 273"/>
                  <a:gd name="T115" fmla="*/ 59 h 68"/>
                  <a:gd name="T116" fmla="*/ 265 w 273"/>
                  <a:gd name="T1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68">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30" name="组合 129"/>
          <p:cNvGrpSpPr/>
          <p:nvPr/>
        </p:nvGrpSpPr>
        <p:grpSpPr>
          <a:xfrm>
            <a:off x="4381176" y="1412776"/>
            <a:ext cx="1018275" cy="2328571"/>
            <a:chOff x="4381176" y="1412776"/>
            <a:chExt cx="1018275" cy="2328571"/>
          </a:xfrm>
        </p:grpSpPr>
        <p:sp>
          <p:nvSpPr>
            <p:cNvPr id="131" name="Freeform 13"/>
            <p:cNvSpPr/>
            <p:nvPr/>
          </p:nvSpPr>
          <p:spPr bwMode="auto">
            <a:xfrm rot="17971099">
              <a:off x="3726028" y="2067924"/>
              <a:ext cx="2328571" cy="1018275"/>
            </a:xfrm>
            <a:custGeom>
              <a:avLst/>
              <a:gdLst>
                <a:gd name="T0" fmla="*/ 1855 w 1855"/>
                <a:gd name="T1" fmla="*/ 808 h 808"/>
                <a:gd name="T2" fmla="*/ 473 w 1855"/>
                <a:gd name="T3" fmla="*/ 0 h 808"/>
                <a:gd name="T4" fmla="*/ 0 w 1855"/>
                <a:gd name="T5" fmla="*/ 808 h 808"/>
                <a:gd name="T6" fmla="*/ 1855 w 1855"/>
                <a:gd name="T7" fmla="*/ 808 h 808"/>
                <a:gd name="connsiteX0" fmla="*/ 9981 w 9981"/>
                <a:gd name="connsiteY0" fmla="*/ 10024 h 10024"/>
                <a:gd name="connsiteX1" fmla="*/ 2550 w 9981"/>
                <a:gd name="connsiteY1" fmla="*/ 0 h 10024"/>
                <a:gd name="connsiteX2" fmla="*/ 0 w 9981"/>
                <a:gd name="connsiteY2" fmla="*/ 10000 h 10024"/>
                <a:gd name="connsiteX3" fmla="*/ 9981 w 9981"/>
                <a:gd name="connsiteY3" fmla="*/ 10024 h 10024"/>
              </a:gdLst>
              <a:ahLst/>
              <a:cxnLst>
                <a:cxn ang="0">
                  <a:pos x="connsiteX0" y="connsiteY0"/>
                </a:cxn>
                <a:cxn ang="0">
                  <a:pos x="connsiteX1" y="connsiteY1"/>
                </a:cxn>
                <a:cxn ang="0">
                  <a:pos x="connsiteX2" y="connsiteY2"/>
                </a:cxn>
                <a:cxn ang="0">
                  <a:pos x="connsiteX3" y="connsiteY3"/>
                </a:cxn>
              </a:cxnLst>
              <a:rect l="l" t="t" r="r" b="b"/>
              <a:pathLst>
                <a:path w="9981" h="10024">
                  <a:moveTo>
                    <a:pt x="9981" y="10024"/>
                  </a:moveTo>
                  <a:lnTo>
                    <a:pt x="2550" y="0"/>
                  </a:lnTo>
                  <a:lnTo>
                    <a:pt x="0" y="10000"/>
                  </a:lnTo>
                  <a:lnTo>
                    <a:pt x="9981" y="1002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32" name="组合 131"/>
            <p:cNvGrpSpPr/>
            <p:nvPr/>
          </p:nvGrpSpPr>
          <p:grpSpPr>
            <a:xfrm>
              <a:off x="4606906" y="2735151"/>
              <a:ext cx="409431" cy="376317"/>
              <a:chOff x="4470401" y="1481138"/>
              <a:chExt cx="215900" cy="198438"/>
            </a:xfrm>
            <a:solidFill>
              <a:schemeClr val="bg1"/>
            </a:solidFill>
          </p:grpSpPr>
          <p:sp>
            <p:nvSpPr>
              <p:cNvPr id="133"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4"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5"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6"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7"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8"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9"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0"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1"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2"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3"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44" name="组合 143"/>
          <p:cNvGrpSpPr/>
          <p:nvPr/>
        </p:nvGrpSpPr>
        <p:grpSpPr>
          <a:xfrm>
            <a:off x="7240692" y="3491045"/>
            <a:ext cx="913983" cy="652303"/>
            <a:chOff x="7240692" y="3491045"/>
            <a:chExt cx="913983" cy="652303"/>
          </a:xfrm>
        </p:grpSpPr>
        <p:cxnSp>
          <p:nvCxnSpPr>
            <p:cNvPr id="145" name="直接连接符 144"/>
            <p:cNvCxnSpPr/>
            <p:nvPr/>
          </p:nvCxnSpPr>
          <p:spPr bwMode="auto">
            <a:xfrm flipH="1">
              <a:off x="7240692" y="3803922"/>
              <a:ext cx="913983" cy="0"/>
            </a:xfrm>
            <a:prstGeom prst="line">
              <a:avLst/>
            </a:prstGeom>
            <a:noFill/>
            <a:ln w="12700" cap="flat" cmpd="sng" algn="ctr">
              <a:solidFill>
                <a:srgbClr val="002060"/>
              </a:solidFill>
              <a:prstDash val="solid"/>
              <a:miter lim="800000"/>
            </a:ln>
            <a:effectLst/>
          </p:spPr>
        </p:cxnSp>
        <p:cxnSp>
          <p:nvCxnSpPr>
            <p:cNvPr id="146" name="直接连接符 145"/>
            <p:cNvCxnSpPr/>
            <p:nvPr/>
          </p:nvCxnSpPr>
          <p:spPr bwMode="auto">
            <a:xfrm>
              <a:off x="8154674" y="3491045"/>
              <a:ext cx="0" cy="652303"/>
            </a:xfrm>
            <a:prstGeom prst="line">
              <a:avLst/>
            </a:prstGeom>
            <a:noFill/>
            <a:ln w="76200" cap="flat" cmpd="sng" algn="ctr">
              <a:solidFill>
                <a:srgbClr val="002060"/>
              </a:solidFill>
              <a:prstDash val="solid"/>
              <a:miter lim="800000"/>
            </a:ln>
            <a:effectLst/>
          </p:spPr>
        </p:cxnSp>
      </p:grpSp>
      <p:grpSp>
        <p:nvGrpSpPr>
          <p:cNvPr id="147" name="组合 146"/>
          <p:cNvGrpSpPr/>
          <p:nvPr/>
        </p:nvGrpSpPr>
        <p:grpSpPr>
          <a:xfrm>
            <a:off x="6795077" y="2017673"/>
            <a:ext cx="1359596" cy="652303"/>
            <a:chOff x="6795077" y="2017673"/>
            <a:chExt cx="1359596" cy="652303"/>
          </a:xfrm>
        </p:grpSpPr>
        <p:cxnSp>
          <p:nvCxnSpPr>
            <p:cNvPr id="148" name="直接连接符 147"/>
            <p:cNvCxnSpPr/>
            <p:nvPr/>
          </p:nvCxnSpPr>
          <p:spPr bwMode="auto">
            <a:xfrm flipH="1">
              <a:off x="6795077" y="2330551"/>
              <a:ext cx="1352012" cy="0"/>
            </a:xfrm>
            <a:prstGeom prst="line">
              <a:avLst/>
            </a:prstGeom>
            <a:noFill/>
            <a:ln w="12700" cap="flat" cmpd="sng" algn="ctr">
              <a:solidFill>
                <a:srgbClr val="002060"/>
              </a:solidFill>
              <a:prstDash val="solid"/>
              <a:miter lim="800000"/>
            </a:ln>
            <a:effectLst/>
          </p:spPr>
        </p:cxnSp>
        <p:cxnSp>
          <p:nvCxnSpPr>
            <p:cNvPr id="149" name="直接连接符 148"/>
            <p:cNvCxnSpPr/>
            <p:nvPr/>
          </p:nvCxnSpPr>
          <p:spPr bwMode="auto">
            <a:xfrm>
              <a:off x="8154673" y="2017673"/>
              <a:ext cx="0" cy="652303"/>
            </a:xfrm>
            <a:prstGeom prst="line">
              <a:avLst/>
            </a:prstGeom>
            <a:noFill/>
            <a:ln w="76200" cap="flat" cmpd="sng" algn="ctr">
              <a:solidFill>
                <a:srgbClr val="002060"/>
              </a:solidFill>
              <a:prstDash val="solid"/>
              <a:miter lim="800000"/>
            </a:ln>
            <a:effectLst/>
          </p:spPr>
        </p:cxnSp>
      </p:grpSp>
      <p:grpSp>
        <p:nvGrpSpPr>
          <p:cNvPr id="150" name="组合 149"/>
          <p:cNvGrpSpPr/>
          <p:nvPr/>
        </p:nvGrpSpPr>
        <p:grpSpPr>
          <a:xfrm>
            <a:off x="6802661" y="4935973"/>
            <a:ext cx="1352012" cy="652303"/>
            <a:chOff x="6802661" y="4935973"/>
            <a:chExt cx="1352012" cy="652303"/>
          </a:xfrm>
        </p:grpSpPr>
        <p:cxnSp>
          <p:nvCxnSpPr>
            <p:cNvPr id="151" name="直接连接符 150"/>
            <p:cNvCxnSpPr/>
            <p:nvPr/>
          </p:nvCxnSpPr>
          <p:spPr bwMode="auto">
            <a:xfrm flipH="1">
              <a:off x="6802661" y="5248849"/>
              <a:ext cx="1352012" cy="0"/>
            </a:xfrm>
            <a:prstGeom prst="line">
              <a:avLst/>
            </a:prstGeom>
            <a:noFill/>
            <a:ln w="12700" cap="flat" cmpd="sng" algn="ctr">
              <a:solidFill>
                <a:srgbClr val="002060"/>
              </a:solidFill>
              <a:prstDash val="solid"/>
              <a:miter lim="800000"/>
            </a:ln>
            <a:effectLst/>
          </p:spPr>
        </p:cxnSp>
        <p:cxnSp>
          <p:nvCxnSpPr>
            <p:cNvPr id="152" name="直接连接符 151"/>
            <p:cNvCxnSpPr/>
            <p:nvPr/>
          </p:nvCxnSpPr>
          <p:spPr bwMode="auto">
            <a:xfrm>
              <a:off x="8154673" y="4935973"/>
              <a:ext cx="0" cy="652303"/>
            </a:xfrm>
            <a:prstGeom prst="line">
              <a:avLst/>
            </a:prstGeom>
            <a:noFill/>
            <a:ln w="76200" cap="flat" cmpd="sng" algn="ctr">
              <a:solidFill>
                <a:srgbClr val="002060"/>
              </a:solidFill>
              <a:prstDash val="solid"/>
              <a:miter lim="800000"/>
            </a:ln>
            <a:effectLst/>
          </p:spPr>
        </p:cxnSp>
      </p:grpSp>
      <p:sp>
        <p:nvSpPr>
          <p:cNvPr id="153" name="文本框 49"/>
          <p:cNvSpPr txBox="1"/>
          <p:nvPr/>
        </p:nvSpPr>
        <p:spPr>
          <a:xfrm>
            <a:off x="8321202" y="1892830"/>
            <a:ext cx="2953338" cy="907749"/>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endParaRPr lang="zh-CN" altLang="en-US" sz="1335" dirty="0">
              <a:latin typeface="微软雅黑" panose="020B0503020204020204" pitchFamily="34" charset="-122"/>
              <a:ea typeface="微软雅黑" panose="020B0503020204020204" pitchFamily="34" charset="-122"/>
            </a:endParaRPr>
          </a:p>
        </p:txBody>
      </p:sp>
      <p:sp>
        <p:nvSpPr>
          <p:cNvPr id="154" name="文本框 50"/>
          <p:cNvSpPr txBox="1"/>
          <p:nvPr/>
        </p:nvSpPr>
        <p:spPr>
          <a:xfrm>
            <a:off x="8321202" y="3376606"/>
            <a:ext cx="2953338" cy="907749"/>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endParaRPr lang="zh-CN" altLang="en-US" sz="1335" dirty="0">
              <a:latin typeface="微软雅黑" panose="020B0503020204020204" pitchFamily="34" charset="-122"/>
              <a:ea typeface="微软雅黑" panose="020B0503020204020204" pitchFamily="34" charset="-122"/>
            </a:endParaRPr>
          </a:p>
        </p:txBody>
      </p:sp>
      <p:sp>
        <p:nvSpPr>
          <p:cNvPr id="155" name="文本框 51"/>
          <p:cNvSpPr txBox="1"/>
          <p:nvPr/>
        </p:nvSpPr>
        <p:spPr>
          <a:xfrm>
            <a:off x="8321202" y="4869161"/>
            <a:ext cx="2953338" cy="907749"/>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endParaRPr lang="zh-CN" altLang="en-US" sz="1335" dirty="0">
              <a:latin typeface="微软雅黑" panose="020B0503020204020204" pitchFamily="34" charset="-122"/>
              <a:ea typeface="微软雅黑" panose="020B0503020204020204" pitchFamily="34" charset="-122"/>
            </a:endParaRPr>
          </a:p>
        </p:txBody>
      </p:sp>
      <p:grpSp>
        <p:nvGrpSpPr>
          <p:cNvPr id="156" name="组合 155"/>
          <p:cNvGrpSpPr/>
          <p:nvPr/>
        </p:nvGrpSpPr>
        <p:grpSpPr>
          <a:xfrm>
            <a:off x="3685260" y="4935972"/>
            <a:ext cx="1350116" cy="652303"/>
            <a:chOff x="3685260" y="4935972"/>
            <a:chExt cx="1350116" cy="652303"/>
          </a:xfrm>
        </p:grpSpPr>
        <p:cxnSp>
          <p:nvCxnSpPr>
            <p:cNvPr id="157" name="直接连接符 156"/>
            <p:cNvCxnSpPr/>
            <p:nvPr/>
          </p:nvCxnSpPr>
          <p:spPr bwMode="auto">
            <a:xfrm>
              <a:off x="3685260" y="5248848"/>
              <a:ext cx="1350116" cy="0"/>
            </a:xfrm>
            <a:prstGeom prst="line">
              <a:avLst/>
            </a:prstGeom>
            <a:noFill/>
            <a:ln w="12700" cap="flat" cmpd="sng" algn="ctr">
              <a:solidFill>
                <a:srgbClr val="002060"/>
              </a:solidFill>
              <a:prstDash val="solid"/>
              <a:miter lim="800000"/>
            </a:ln>
            <a:effectLst/>
          </p:spPr>
        </p:cxnSp>
        <p:cxnSp>
          <p:nvCxnSpPr>
            <p:cNvPr id="158" name="直接连接符 157"/>
            <p:cNvCxnSpPr/>
            <p:nvPr/>
          </p:nvCxnSpPr>
          <p:spPr bwMode="auto">
            <a:xfrm flipH="1">
              <a:off x="3685260" y="4935972"/>
              <a:ext cx="0" cy="652303"/>
            </a:xfrm>
            <a:prstGeom prst="line">
              <a:avLst/>
            </a:prstGeom>
            <a:noFill/>
            <a:ln w="76200" cap="flat" cmpd="sng" algn="ctr">
              <a:solidFill>
                <a:srgbClr val="002060"/>
              </a:solidFill>
              <a:prstDash val="solid"/>
              <a:miter lim="800000"/>
            </a:ln>
            <a:effectLst/>
          </p:spPr>
        </p:cxnSp>
      </p:grpSp>
      <p:grpSp>
        <p:nvGrpSpPr>
          <p:cNvPr id="159" name="组合 158"/>
          <p:cNvGrpSpPr/>
          <p:nvPr/>
        </p:nvGrpSpPr>
        <p:grpSpPr>
          <a:xfrm>
            <a:off x="3685261" y="3491044"/>
            <a:ext cx="913983" cy="652303"/>
            <a:chOff x="3685261" y="3491044"/>
            <a:chExt cx="913983" cy="652303"/>
          </a:xfrm>
        </p:grpSpPr>
        <p:cxnSp>
          <p:nvCxnSpPr>
            <p:cNvPr id="160" name="直接连接符 159"/>
            <p:cNvCxnSpPr/>
            <p:nvPr/>
          </p:nvCxnSpPr>
          <p:spPr bwMode="auto">
            <a:xfrm>
              <a:off x="3685261" y="3803921"/>
              <a:ext cx="913983" cy="0"/>
            </a:xfrm>
            <a:prstGeom prst="line">
              <a:avLst/>
            </a:prstGeom>
            <a:noFill/>
            <a:ln w="12700" cap="flat" cmpd="sng" algn="ctr">
              <a:solidFill>
                <a:srgbClr val="002060"/>
              </a:solidFill>
              <a:prstDash val="solid"/>
              <a:miter lim="800000"/>
            </a:ln>
            <a:effectLst/>
          </p:spPr>
        </p:cxnSp>
        <p:cxnSp>
          <p:nvCxnSpPr>
            <p:cNvPr id="161" name="直接连接符 160"/>
            <p:cNvCxnSpPr/>
            <p:nvPr/>
          </p:nvCxnSpPr>
          <p:spPr bwMode="auto">
            <a:xfrm flipH="1">
              <a:off x="3685261" y="3491044"/>
              <a:ext cx="0" cy="652303"/>
            </a:xfrm>
            <a:prstGeom prst="line">
              <a:avLst/>
            </a:prstGeom>
            <a:noFill/>
            <a:ln w="76200" cap="flat" cmpd="sng" algn="ctr">
              <a:solidFill>
                <a:srgbClr val="002060"/>
              </a:solidFill>
              <a:prstDash val="solid"/>
              <a:miter lim="800000"/>
            </a:ln>
            <a:effectLst/>
          </p:spPr>
        </p:cxnSp>
      </p:grpSp>
      <p:grpSp>
        <p:nvGrpSpPr>
          <p:cNvPr id="162" name="组合 161"/>
          <p:cNvGrpSpPr/>
          <p:nvPr/>
        </p:nvGrpSpPr>
        <p:grpSpPr>
          <a:xfrm>
            <a:off x="3685260" y="2017672"/>
            <a:ext cx="1350116" cy="652303"/>
            <a:chOff x="3685260" y="2017672"/>
            <a:chExt cx="1350116" cy="652303"/>
          </a:xfrm>
        </p:grpSpPr>
        <p:cxnSp>
          <p:nvCxnSpPr>
            <p:cNvPr id="163" name="直接连接符 162"/>
            <p:cNvCxnSpPr/>
            <p:nvPr/>
          </p:nvCxnSpPr>
          <p:spPr bwMode="auto">
            <a:xfrm>
              <a:off x="3685260" y="2330550"/>
              <a:ext cx="1350116" cy="0"/>
            </a:xfrm>
            <a:prstGeom prst="line">
              <a:avLst/>
            </a:prstGeom>
            <a:noFill/>
            <a:ln w="12700" cap="flat" cmpd="sng" algn="ctr">
              <a:solidFill>
                <a:srgbClr val="002060"/>
              </a:solidFill>
              <a:prstDash val="solid"/>
              <a:miter lim="800000"/>
            </a:ln>
            <a:effectLst/>
          </p:spPr>
        </p:cxnSp>
        <p:cxnSp>
          <p:nvCxnSpPr>
            <p:cNvPr id="164" name="直接连接符 163"/>
            <p:cNvCxnSpPr/>
            <p:nvPr/>
          </p:nvCxnSpPr>
          <p:spPr bwMode="auto">
            <a:xfrm flipH="1">
              <a:off x="3685260" y="2017672"/>
              <a:ext cx="0" cy="652303"/>
            </a:xfrm>
            <a:prstGeom prst="line">
              <a:avLst/>
            </a:prstGeom>
            <a:noFill/>
            <a:ln w="76200" cap="flat" cmpd="sng" algn="ctr">
              <a:solidFill>
                <a:srgbClr val="002060"/>
              </a:solidFill>
              <a:prstDash val="solid"/>
              <a:miter lim="800000"/>
            </a:ln>
            <a:effectLst/>
          </p:spPr>
        </p:cxnSp>
      </p:grpSp>
      <p:sp>
        <p:nvSpPr>
          <p:cNvPr id="165" name="文本框 52"/>
          <p:cNvSpPr txBox="1"/>
          <p:nvPr/>
        </p:nvSpPr>
        <p:spPr>
          <a:xfrm>
            <a:off x="639832" y="1892829"/>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endParaRPr lang="zh-CN" altLang="en-US" sz="1335" dirty="0">
              <a:latin typeface="微软雅黑" panose="020B0503020204020204" pitchFamily="34" charset="-122"/>
              <a:ea typeface="微软雅黑" panose="020B0503020204020204" pitchFamily="34" charset="-122"/>
            </a:endParaRPr>
          </a:p>
        </p:txBody>
      </p:sp>
      <p:sp>
        <p:nvSpPr>
          <p:cNvPr id="166" name="文本框 53"/>
          <p:cNvSpPr txBox="1"/>
          <p:nvPr/>
        </p:nvSpPr>
        <p:spPr>
          <a:xfrm>
            <a:off x="639832" y="3332989"/>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endParaRPr lang="zh-CN" altLang="en-US" sz="1335" dirty="0">
              <a:latin typeface="微软雅黑" panose="020B0503020204020204" pitchFamily="34" charset="-122"/>
              <a:ea typeface="微软雅黑" panose="020B0503020204020204" pitchFamily="34" charset="-122"/>
            </a:endParaRPr>
          </a:p>
        </p:txBody>
      </p:sp>
      <p:sp>
        <p:nvSpPr>
          <p:cNvPr id="167" name="文本框 54"/>
          <p:cNvSpPr txBox="1"/>
          <p:nvPr/>
        </p:nvSpPr>
        <p:spPr>
          <a:xfrm>
            <a:off x="623393" y="4816766"/>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endParaRPr lang="zh-CN" altLang="en-US" sz="1335"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p:cTn id="19" dur="500" fill="hold"/>
                                        <p:tgtEl>
                                          <p:spTgt spid="130"/>
                                        </p:tgtEl>
                                        <p:attrNameLst>
                                          <p:attrName>ppt_w</p:attrName>
                                        </p:attrNameLst>
                                      </p:cBhvr>
                                      <p:tavLst>
                                        <p:tav tm="0">
                                          <p:val>
                                            <p:fltVal val="0"/>
                                          </p:val>
                                        </p:tav>
                                        <p:tav tm="100000">
                                          <p:val>
                                            <p:strVal val="#ppt_w"/>
                                          </p:val>
                                        </p:tav>
                                      </p:tavLst>
                                    </p:anim>
                                    <p:anim calcmode="lin" valueType="num">
                                      <p:cBhvr>
                                        <p:cTn id="20" dur="500" fill="hold"/>
                                        <p:tgtEl>
                                          <p:spTgt spid="130"/>
                                        </p:tgtEl>
                                        <p:attrNameLst>
                                          <p:attrName>ppt_h</p:attrName>
                                        </p:attrNameLst>
                                      </p:cBhvr>
                                      <p:tavLst>
                                        <p:tav tm="0">
                                          <p:val>
                                            <p:fltVal val="0"/>
                                          </p:val>
                                        </p:tav>
                                        <p:tav tm="100000">
                                          <p:val>
                                            <p:strVal val="#ppt_h"/>
                                          </p:val>
                                        </p:tav>
                                      </p:tavLst>
                                    </p:anim>
                                    <p:anim calcmode="lin" valueType="num">
                                      <p:cBhvr>
                                        <p:cTn id="21" dur="500" fill="hold"/>
                                        <p:tgtEl>
                                          <p:spTgt spid="130"/>
                                        </p:tgtEl>
                                        <p:attrNameLst>
                                          <p:attrName>ppt_x</p:attrName>
                                        </p:attrNameLst>
                                      </p:cBhvr>
                                      <p:tavLst>
                                        <p:tav tm="0">
                                          <p:val>
                                            <p:fltVal val="0.5"/>
                                          </p:val>
                                        </p:tav>
                                        <p:tav tm="100000">
                                          <p:val>
                                            <p:strVal val="#ppt_x"/>
                                          </p:val>
                                        </p:tav>
                                      </p:tavLst>
                                    </p:anim>
                                    <p:anim calcmode="lin" valueType="num">
                                      <p:cBhvr>
                                        <p:cTn id="22" dur="500" fill="hold"/>
                                        <p:tgtEl>
                                          <p:spTgt spid="130"/>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50"/>
                                  </p:stCondLst>
                                  <p:childTnLst>
                                    <p:set>
                                      <p:cBhvr>
                                        <p:cTn id="24" dur="1" fill="hold">
                                          <p:stCondLst>
                                            <p:cond delay="0"/>
                                          </p:stCondLst>
                                        </p:cTn>
                                        <p:tgtEl>
                                          <p:spTgt spid="125"/>
                                        </p:tgtEl>
                                        <p:attrNameLst>
                                          <p:attrName>style.visibility</p:attrName>
                                        </p:attrNameLst>
                                      </p:cBhvr>
                                      <p:to>
                                        <p:strVal val="visible"/>
                                      </p:to>
                                    </p:set>
                                    <p:anim calcmode="lin" valueType="num">
                                      <p:cBhvr>
                                        <p:cTn id="25" dur="500" fill="hold"/>
                                        <p:tgtEl>
                                          <p:spTgt spid="125"/>
                                        </p:tgtEl>
                                        <p:attrNameLst>
                                          <p:attrName>ppt_w</p:attrName>
                                        </p:attrNameLst>
                                      </p:cBhvr>
                                      <p:tavLst>
                                        <p:tav tm="0">
                                          <p:val>
                                            <p:fltVal val="0"/>
                                          </p:val>
                                        </p:tav>
                                        <p:tav tm="100000">
                                          <p:val>
                                            <p:strVal val="#ppt_w"/>
                                          </p:val>
                                        </p:tav>
                                      </p:tavLst>
                                    </p:anim>
                                    <p:anim calcmode="lin" valueType="num">
                                      <p:cBhvr>
                                        <p:cTn id="26" dur="500" fill="hold"/>
                                        <p:tgtEl>
                                          <p:spTgt spid="125"/>
                                        </p:tgtEl>
                                        <p:attrNameLst>
                                          <p:attrName>ppt_h</p:attrName>
                                        </p:attrNameLst>
                                      </p:cBhvr>
                                      <p:tavLst>
                                        <p:tav tm="0">
                                          <p:val>
                                            <p:fltVal val="0"/>
                                          </p:val>
                                        </p:tav>
                                        <p:tav tm="100000">
                                          <p:val>
                                            <p:strVal val="#ppt_h"/>
                                          </p:val>
                                        </p:tav>
                                      </p:tavLst>
                                    </p:anim>
                                    <p:anim calcmode="lin" valueType="num">
                                      <p:cBhvr>
                                        <p:cTn id="27" dur="500" fill="hold"/>
                                        <p:tgtEl>
                                          <p:spTgt spid="125"/>
                                        </p:tgtEl>
                                        <p:attrNameLst>
                                          <p:attrName>ppt_x</p:attrName>
                                        </p:attrNameLst>
                                      </p:cBhvr>
                                      <p:tavLst>
                                        <p:tav tm="0">
                                          <p:val>
                                            <p:fltVal val="0.5"/>
                                          </p:val>
                                        </p:tav>
                                        <p:tav tm="100000">
                                          <p:val>
                                            <p:strVal val="#ppt_x"/>
                                          </p:val>
                                        </p:tav>
                                      </p:tavLst>
                                    </p:anim>
                                    <p:anim calcmode="lin" valueType="num">
                                      <p:cBhvr>
                                        <p:cTn id="28" dur="500" fill="hold"/>
                                        <p:tgtEl>
                                          <p:spTgt spid="125"/>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50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 calcmode="lin" valueType="num">
                                      <p:cBhvr>
                                        <p:cTn id="33" dur="500" fill="hold"/>
                                        <p:tgtEl>
                                          <p:spTgt spid="111"/>
                                        </p:tgtEl>
                                        <p:attrNameLst>
                                          <p:attrName>ppt_x</p:attrName>
                                        </p:attrNameLst>
                                      </p:cBhvr>
                                      <p:tavLst>
                                        <p:tav tm="0">
                                          <p:val>
                                            <p:fltVal val="0.5"/>
                                          </p:val>
                                        </p:tav>
                                        <p:tav tm="100000">
                                          <p:val>
                                            <p:strVal val="#ppt_x"/>
                                          </p:val>
                                        </p:tav>
                                      </p:tavLst>
                                    </p:anim>
                                    <p:anim calcmode="lin" valueType="num">
                                      <p:cBhvr>
                                        <p:cTn id="34" dur="500" fill="hold"/>
                                        <p:tgtEl>
                                          <p:spTgt spid="111"/>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750"/>
                                  </p:stCondLst>
                                  <p:childTnLst>
                                    <p:set>
                                      <p:cBhvr>
                                        <p:cTn id="36" dur="1" fill="hold">
                                          <p:stCondLst>
                                            <p:cond delay="0"/>
                                          </p:stCondLst>
                                        </p:cTn>
                                        <p:tgtEl>
                                          <p:spTgt spid="116"/>
                                        </p:tgtEl>
                                        <p:attrNameLst>
                                          <p:attrName>style.visibility</p:attrName>
                                        </p:attrNameLst>
                                      </p:cBhvr>
                                      <p:to>
                                        <p:strVal val="visible"/>
                                      </p:to>
                                    </p:set>
                                    <p:anim calcmode="lin" valueType="num">
                                      <p:cBhvr>
                                        <p:cTn id="37" dur="500" fill="hold"/>
                                        <p:tgtEl>
                                          <p:spTgt spid="116"/>
                                        </p:tgtEl>
                                        <p:attrNameLst>
                                          <p:attrName>ppt_w</p:attrName>
                                        </p:attrNameLst>
                                      </p:cBhvr>
                                      <p:tavLst>
                                        <p:tav tm="0">
                                          <p:val>
                                            <p:fltVal val="0"/>
                                          </p:val>
                                        </p:tav>
                                        <p:tav tm="100000">
                                          <p:val>
                                            <p:strVal val="#ppt_w"/>
                                          </p:val>
                                        </p:tav>
                                      </p:tavLst>
                                    </p:anim>
                                    <p:anim calcmode="lin" valueType="num">
                                      <p:cBhvr>
                                        <p:cTn id="38" dur="500" fill="hold"/>
                                        <p:tgtEl>
                                          <p:spTgt spid="116"/>
                                        </p:tgtEl>
                                        <p:attrNameLst>
                                          <p:attrName>ppt_h</p:attrName>
                                        </p:attrNameLst>
                                      </p:cBhvr>
                                      <p:tavLst>
                                        <p:tav tm="0">
                                          <p:val>
                                            <p:fltVal val="0"/>
                                          </p:val>
                                        </p:tav>
                                        <p:tav tm="100000">
                                          <p:val>
                                            <p:strVal val="#ppt_h"/>
                                          </p:val>
                                        </p:tav>
                                      </p:tavLst>
                                    </p:anim>
                                    <p:anim calcmode="lin" valueType="num">
                                      <p:cBhvr>
                                        <p:cTn id="39" dur="500" fill="hold"/>
                                        <p:tgtEl>
                                          <p:spTgt spid="116"/>
                                        </p:tgtEl>
                                        <p:attrNameLst>
                                          <p:attrName>ppt_x</p:attrName>
                                        </p:attrNameLst>
                                      </p:cBhvr>
                                      <p:tavLst>
                                        <p:tav tm="0">
                                          <p:val>
                                            <p:fltVal val="0.5"/>
                                          </p:val>
                                        </p:tav>
                                        <p:tav tm="100000">
                                          <p:val>
                                            <p:strVal val="#ppt_x"/>
                                          </p:val>
                                        </p:tav>
                                      </p:tavLst>
                                    </p:anim>
                                    <p:anim calcmode="lin" valueType="num">
                                      <p:cBhvr>
                                        <p:cTn id="40" dur="500" fill="hold"/>
                                        <p:tgtEl>
                                          <p:spTgt spid="116"/>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00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 calcmode="lin" valueType="num">
                                      <p:cBhvr>
                                        <p:cTn id="45" dur="500" fill="hold"/>
                                        <p:tgtEl>
                                          <p:spTgt spid="103"/>
                                        </p:tgtEl>
                                        <p:attrNameLst>
                                          <p:attrName>ppt_x</p:attrName>
                                        </p:attrNameLst>
                                      </p:cBhvr>
                                      <p:tavLst>
                                        <p:tav tm="0">
                                          <p:val>
                                            <p:fltVal val="0.5"/>
                                          </p:val>
                                        </p:tav>
                                        <p:tav tm="100000">
                                          <p:val>
                                            <p:strVal val="#ppt_x"/>
                                          </p:val>
                                        </p:tav>
                                      </p:tavLst>
                                    </p:anim>
                                    <p:anim calcmode="lin" valueType="num">
                                      <p:cBhvr>
                                        <p:cTn id="46" dur="500" fill="hold"/>
                                        <p:tgtEl>
                                          <p:spTgt spid="103"/>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1250"/>
                                  </p:stCondLst>
                                  <p:childTnLst>
                                    <p:set>
                                      <p:cBhvr>
                                        <p:cTn id="48" dur="1" fill="hold">
                                          <p:stCondLst>
                                            <p:cond delay="0"/>
                                          </p:stCondLst>
                                        </p:cTn>
                                        <p:tgtEl>
                                          <p:spTgt spid="119"/>
                                        </p:tgtEl>
                                        <p:attrNameLst>
                                          <p:attrName>style.visibility</p:attrName>
                                        </p:attrNameLst>
                                      </p:cBhvr>
                                      <p:to>
                                        <p:strVal val="visible"/>
                                      </p:to>
                                    </p:set>
                                    <p:anim calcmode="lin" valueType="num">
                                      <p:cBhvr>
                                        <p:cTn id="49" dur="500" fill="hold"/>
                                        <p:tgtEl>
                                          <p:spTgt spid="119"/>
                                        </p:tgtEl>
                                        <p:attrNameLst>
                                          <p:attrName>ppt_w</p:attrName>
                                        </p:attrNameLst>
                                      </p:cBhvr>
                                      <p:tavLst>
                                        <p:tav tm="0">
                                          <p:val>
                                            <p:fltVal val="0"/>
                                          </p:val>
                                        </p:tav>
                                        <p:tav tm="100000">
                                          <p:val>
                                            <p:strVal val="#ppt_w"/>
                                          </p:val>
                                        </p:tav>
                                      </p:tavLst>
                                    </p:anim>
                                    <p:anim calcmode="lin" valueType="num">
                                      <p:cBhvr>
                                        <p:cTn id="50" dur="500" fill="hold"/>
                                        <p:tgtEl>
                                          <p:spTgt spid="119"/>
                                        </p:tgtEl>
                                        <p:attrNameLst>
                                          <p:attrName>ppt_h</p:attrName>
                                        </p:attrNameLst>
                                      </p:cBhvr>
                                      <p:tavLst>
                                        <p:tav tm="0">
                                          <p:val>
                                            <p:fltVal val="0"/>
                                          </p:val>
                                        </p:tav>
                                        <p:tav tm="100000">
                                          <p:val>
                                            <p:strVal val="#ppt_h"/>
                                          </p:val>
                                        </p:tav>
                                      </p:tavLst>
                                    </p:anim>
                                    <p:anim calcmode="lin" valueType="num">
                                      <p:cBhvr>
                                        <p:cTn id="51" dur="500" fill="hold"/>
                                        <p:tgtEl>
                                          <p:spTgt spid="119"/>
                                        </p:tgtEl>
                                        <p:attrNameLst>
                                          <p:attrName>ppt_x</p:attrName>
                                        </p:attrNameLst>
                                      </p:cBhvr>
                                      <p:tavLst>
                                        <p:tav tm="0">
                                          <p:val>
                                            <p:fltVal val="0.5"/>
                                          </p:val>
                                        </p:tav>
                                        <p:tav tm="100000">
                                          <p:val>
                                            <p:strVal val="#ppt_x"/>
                                          </p:val>
                                        </p:tav>
                                      </p:tavLst>
                                    </p:anim>
                                    <p:anim calcmode="lin" valueType="num">
                                      <p:cBhvr>
                                        <p:cTn id="52" dur="500" fill="hold"/>
                                        <p:tgtEl>
                                          <p:spTgt spid="119"/>
                                        </p:tgtEl>
                                        <p:attrNameLst>
                                          <p:attrName>ppt_y</p:attrName>
                                        </p:attrNameLst>
                                      </p:cBhvr>
                                      <p:tavLst>
                                        <p:tav tm="0">
                                          <p:val>
                                            <p:fltVal val="0.5"/>
                                          </p:val>
                                        </p:tav>
                                        <p:tav tm="100000">
                                          <p:val>
                                            <p:strVal val="#ppt_y"/>
                                          </p:val>
                                        </p:tav>
                                      </p:tavLst>
                                    </p:anim>
                                  </p:childTnLst>
                                </p:cTn>
                              </p:par>
                            </p:childTnLst>
                          </p:cTn>
                        </p:par>
                        <p:par>
                          <p:cTn id="53" fill="hold">
                            <p:stCondLst>
                              <p:cond delay="1950"/>
                            </p:stCondLst>
                            <p:childTnLst>
                              <p:par>
                                <p:cTn id="54" presetID="22" presetClass="entr" presetSubtype="2" fill="hold" nodeType="afterEffect">
                                  <p:stCondLst>
                                    <p:cond delay="0"/>
                                  </p:stCondLst>
                                  <p:childTnLst>
                                    <p:set>
                                      <p:cBhvr>
                                        <p:cTn id="55" dur="1" fill="hold">
                                          <p:stCondLst>
                                            <p:cond delay="0"/>
                                          </p:stCondLst>
                                        </p:cTn>
                                        <p:tgtEl>
                                          <p:spTgt spid="162"/>
                                        </p:tgtEl>
                                        <p:attrNameLst>
                                          <p:attrName>style.visibility</p:attrName>
                                        </p:attrNameLst>
                                      </p:cBhvr>
                                      <p:to>
                                        <p:strVal val="visible"/>
                                      </p:to>
                                    </p:set>
                                    <p:animEffect transition="in" filter="wipe(right)">
                                      <p:cBhvr>
                                        <p:cTn id="56" dur="400"/>
                                        <p:tgtEl>
                                          <p:spTgt spid="162"/>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65"/>
                                        </p:tgtEl>
                                        <p:attrNameLst>
                                          <p:attrName>style.visibility</p:attrName>
                                        </p:attrNameLst>
                                      </p:cBhvr>
                                      <p:to>
                                        <p:strVal val="visible"/>
                                      </p:to>
                                    </p:set>
                                    <p:anim calcmode="lin" valueType="num">
                                      <p:cBhvr additive="base">
                                        <p:cTn id="59" dur="500"/>
                                        <p:tgtEl>
                                          <p:spTgt spid="165"/>
                                        </p:tgtEl>
                                        <p:attrNameLst>
                                          <p:attrName>ppt_y</p:attrName>
                                        </p:attrNameLst>
                                      </p:cBhvr>
                                      <p:tavLst>
                                        <p:tav tm="0">
                                          <p:val>
                                            <p:strVal val="#ppt_y+#ppt_h*1.125000"/>
                                          </p:val>
                                        </p:tav>
                                        <p:tav tm="100000">
                                          <p:val>
                                            <p:strVal val="#ppt_y"/>
                                          </p:val>
                                        </p:tav>
                                      </p:tavLst>
                                    </p:anim>
                                    <p:animEffect transition="in" filter="wipe(up)">
                                      <p:cBhvr>
                                        <p:cTn id="60" dur="500"/>
                                        <p:tgtEl>
                                          <p:spTgt spid="165"/>
                                        </p:tgtEl>
                                      </p:cBhvr>
                                    </p:animEffect>
                                  </p:childTnLst>
                                </p:cTn>
                              </p:par>
                            </p:childTnLst>
                          </p:cTn>
                        </p:par>
                        <p:par>
                          <p:cTn id="61" fill="hold">
                            <p:stCondLst>
                              <p:cond delay="2450"/>
                            </p:stCondLst>
                            <p:childTnLst>
                              <p:par>
                                <p:cTn id="62" presetID="22" presetClass="entr" presetSubtype="8" fill="hold" nodeType="afterEffect">
                                  <p:stCondLst>
                                    <p:cond delay="0"/>
                                  </p:stCondLst>
                                  <p:childTnLst>
                                    <p:set>
                                      <p:cBhvr>
                                        <p:cTn id="63" dur="1" fill="hold">
                                          <p:stCondLst>
                                            <p:cond delay="0"/>
                                          </p:stCondLst>
                                        </p:cTn>
                                        <p:tgtEl>
                                          <p:spTgt spid="147"/>
                                        </p:tgtEl>
                                        <p:attrNameLst>
                                          <p:attrName>style.visibility</p:attrName>
                                        </p:attrNameLst>
                                      </p:cBhvr>
                                      <p:to>
                                        <p:strVal val="visible"/>
                                      </p:to>
                                    </p:set>
                                    <p:animEffect transition="in" filter="wipe(left)">
                                      <p:cBhvr>
                                        <p:cTn id="64" dur="400"/>
                                        <p:tgtEl>
                                          <p:spTgt spid="147"/>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153"/>
                                        </p:tgtEl>
                                        <p:attrNameLst>
                                          <p:attrName>style.visibility</p:attrName>
                                        </p:attrNameLst>
                                      </p:cBhvr>
                                      <p:to>
                                        <p:strVal val="visible"/>
                                      </p:to>
                                    </p:set>
                                    <p:anim calcmode="lin" valueType="num">
                                      <p:cBhvr additive="base">
                                        <p:cTn id="67" dur="500"/>
                                        <p:tgtEl>
                                          <p:spTgt spid="153"/>
                                        </p:tgtEl>
                                        <p:attrNameLst>
                                          <p:attrName>ppt_y</p:attrName>
                                        </p:attrNameLst>
                                      </p:cBhvr>
                                      <p:tavLst>
                                        <p:tav tm="0">
                                          <p:val>
                                            <p:strVal val="#ppt_y+#ppt_h*1.125000"/>
                                          </p:val>
                                        </p:tav>
                                        <p:tav tm="100000">
                                          <p:val>
                                            <p:strVal val="#ppt_y"/>
                                          </p:val>
                                        </p:tav>
                                      </p:tavLst>
                                    </p:anim>
                                    <p:animEffect transition="in" filter="wipe(up)">
                                      <p:cBhvr>
                                        <p:cTn id="68" dur="500"/>
                                        <p:tgtEl>
                                          <p:spTgt spid="153"/>
                                        </p:tgtEl>
                                      </p:cBhvr>
                                    </p:animEffect>
                                  </p:childTnLst>
                                </p:cTn>
                              </p:par>
                            </p:childTnLst>
                          </p:cTn>
                        </p:par>
                        <p:par>
                          <p:cTn id="69" fill="hold">
                            <p:stCondLst>
                              <p:cond delay="2950"/>
                            </p:stCondLst>
                            <p:childTnLst>
                              <p:par>
                                <p:cTn id="70" presetID="22" presetClass="entr" presetSubtype="2" fill="hold" nodeType="afterEffect">
                                  <p:stCondLst>
                                    <p:cond delay="0"/>
                                  </p:stCondLst>
                                  <p:childTnLst>
                                    <p:set>
                                      <p:cBhvr>
                                        <p:cTn id="71" dur="1" fill="hold">
                                          <p:stCondLst>
                                            <p:cond delay="0"/>
                                          </p:stCondLst>
                                        </p:cTn>
                                        <p:tgtEl>
                                          <p:spTgt spid="159"/>
                                        </p:tgtEl>
                                        <p:attrNameLst>
                                          <p:attrName>style.visibility</p:attrName>
                                        </p:attrNameLst>
                                      </p:cBhvr>
                                      <p:to>
                                        <p:strVal val="visible"/>
                                      </p:to>
                                    </p:set>
                                    <p:animEffect transition="in" filter="wipe(right)">
                                      <p:cBhvr>
                                        <p:cTn id="72" dur="400"/>
                                        <p:tgtEl>
                                          <p:spTgt spid="159"/>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66"/>
                                        </p:tgtEl>
                                        <p:attrNameLst>
                                          <p:attrName>style.visibility</p:attrName>
                                        </p:attrNameLst>
                                      </p:cBhvr>
                                      <p:to>
                                        <p:strVal val="visible"/>
                                      </p:to>
                                    </p:set>
                                    <p:anim calcmode="lin" valueType="num">
                                      <p:cBhvr additive="base">
                                        <p:cTn id="75" dur="500"/>
                                        <p:tgtEl>
                                          <p:spTgt spid="166"/>
                                        </p:tgtEl>
                                        <p:attrNameLst>
                                          <p:attrName>ppt_y</p:attrName>
                                        </p:attrNameLst>
                                      </p:cBhvr>
                                      <p:tavLst>
                                        <p:tav tm="0">
                                          <p:val>
                                            <p:strVal val="#ppt_y+#ppt_h*1.125000"/>
                                          </p:val>
                                        </p:tav>
                                        <p:tav tm="100000">
                                          <p:val>
                                            <p:strVal val="#ppt_y"/>
                                          </p:val>
                                        </p:tav>
                                      </p:tavLst>
                                    </p:anim>
                                    <p:animEffect transition="in" filter="wipe(up)">
                                      <p:cBhvr>
                                        <p:cTn id="76" dur="500"/>
                                        <p:tgtEl>
                                          <p:spTgt spid="166"/>
                                        </p:tgtEl>
                                      </p:cBhvr>
                                    </p:animEffect>
                                  </p:childTnLst>
                                </p:cTn>
                              </p:par>
                            </p:childTnLst>
                          </p:cTn>
                        </p:par>
                        <p:par>
                          <p:cTn id="77" fill="hold">
                            <p:stCondLst>
                              <p:cond delay="3450"/>
                            </p:stCondLst>
                            <p:childTnLst>
                              <p:par>
                                <p:cTn id="78" presetID="22" presetClass="entr" presetSubtype="8" fill="hold" nodeType="afterEffect">
                                  <p:stCondLst>
                                    <p:cond delay="0"/>
                                  </p:stCondLst>
                                  <p:childTnLst>
                                    <p:set>
                                      <p:cBhvr>
                                        <p:cTn id="79" dur="1" fill="hold">
                                          <p:stCondLst>
                                            <p:cond delay="0"/>
                                          </p:stCondLst>
                                        </p:cTn>
                                        <p:tgtEl>
                                          <p:spTgt spid="144"/>
                                        </p:tgtEl>
                                        <p:attrNameLst>
                                          <p:attrName>style.visibility</p:attrName>
                                        </p:attrNameLst>
                                      </p:cBhvr>
                                      <p:to>
                                        <p:strVal val="visible"/>
                                      </p:to>
                                    </p:set>
                                    <p:animEffect transition="in" filter="wipe(left)">
                                      <p:cBhvr>
                                        <p:cTn id="80" dur="400"/>
                                        <p:tgtEl>
                                          <p:spTgt spid="144"/>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154"/>
                                        </p:tgtEl>
                                        <p:attrNameLst>
                                          <p:attrName>style.visibility</p:attrName>
                                        </p:attrNameLst>
                                      </p:cBhvr>
                                      <p:to>
                                        <p:strVal val="visible"/>
                                      </p:to>
                                    </p:set>
                                    <p:anim calcmode="lin" valueType="num">
                                      <p:cBhvr additive="base">
                                        <p:cTn id="83" dur="500"/>
                                        <p:tgtEl>
                                          <p:spTgt spid="154"/>
                                        </p:tgtEl>
                                        <p:attrNameLst>
                                          <p:attrName>ppt_y</p:attrName>
                                        </p:attrNameLst>
                                      </p:cBhvr>
                                      <p:tavLst>
                                        <p:tav tm="0">
                                          <p:val>
                                            <p:strVal val="#ppt_y+#ppt_h*1.125000"/>
                                          </p:val>
                                        </p:tav>
                                        <p:tav tm="100000">
                                          <p:val>
                                            <p:strVal val="#ppt_y"/>
                                          </p:val>
                                        </p:tav>
                                      </p:tavLst>
                                    </p:anim>
                                    <p:animEffect transition="in" filter="wipe(up)">
                                      <p:cBhvr>
                                        <p:cTn id="84" dur="500"/>
                                        <p:tgtEl>
                                          <p:spTgt spid="154"/>
                                        </p:tgtEl>
                                      </p:cBhvr>
                                    </p:animEffect>
                                  </p:childTnLst>
                                </p:cTn>
                              </p:par>
                            </p:childTnLst>
                          </p:cTn>
                        </p:par>
                        <p:par>
                          <p:cTn id="85" fill="hold">
                            <p:stCondLst>
                              <p:cond delay="3950"/>
                            </p:stCondLst>
                            <p:childTnLst>
                              <p:par>
                                <p:cTn id="86" presetID="22" presetClass="entr" presetSubtype="2" fill="hold" nodeType="afterEffect">
                                  <p:stCondLst>
                                    <p:cond delay="0"/>
                                  </p:stCondLst>
                                  <p:childTnLst>
                                    <p:set>
                                      <p:cBhvr>
                                        <p:cTn id="87" dur="1" fill="hold">
                                          <p:stCondLst>
                                            <p:cond delay="0"/>
                                          </p:stCondLst>
                                        </p:cTn>
                                        <p:tgtEl>
                                          <p:spTgt spid="156"/>
                                        </p:tgtEl>
                                        <p:attrNameLst>
                                          <p:attrName>style.visibility</p:attrName>
                                        </p:attrNameLst>
                                      </p:cBhvr>
                                      <p:to>
                                        <p:strVal val="visible"/>
                                      </p:to>
                                    </p:set>
                                    <p:animEffect transition="in" filter="wipe(right)">
                                      <p:cBhvr>
                                        <p:cTn id="88" dur="400"/>
                                        <p:tgtEl>
                                          <p:spTgt spid="156"/>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167"/>
                                        </p:tgtEl>
                                        <p:attrNameLst>
                                          <p:attrName>style.visibility</p:attrName>
                                        </p:attrNameLst>
                                      </p:cBhvr>
                                      <p:to>
                                        <p:strVal val="visible"/>
                                      </p:to>
                                    </p:set>
                                    <p:anim calcmode="lin" valueType="num">
                                      <p:cBhvr additive="base">
                                        <p:cTn id="91" dur="500"/>
                                        <p:tgtEl>
                                          <p:spTgt spid="167"/>
                                        </p:tgtEl>
                                        <p:attrNameLst>
                                          <p:attrName>ppt_y</p:attrName>
                                        </p:attrNameLst>
                                      </p:cBhvr>
                                      <p:tavLst>
                                        <p:tav tm="0">
                                          <p:val>
                                            <p:strVal val="#ppt_y+#ppt_h*1.125000"/>
                                          </p:val>
                                        </p:tav>
                                        <p:tav tm="100000">
                                          <p:val>
                                            <p:strVal val="#ppt_y"/>
                                          </p:val>
                                        </p:tav>
                                      </p:tavLst>
                                    </p:anim>
                                    <p:animEffect transition="in" filter="wipe(up)">
                                      <p:cBhvr>
                                        <p:cTn id="92" dur="500"/>
                                        <p:tgtEl>
                                          <p:spTgt spid="167"/>
                                        </p:tgtEl>
                                      </p:cBhvr>
                                    </p:animEffect>
                                  </p:childTnLst>
                                </p:cTn>
                              </p:par>
                            </p:childTnLst>
                          </p:cTn>
                        </p:par>
                        <p:par>
                          <p:cTn id="93" fill="hold">
                            <p:stCondLst>
                              <p:cond delay="4450"/>
                            </p:stCondLst>
                            <p:childTnLst>
                              <p:par>
                                <p:cTn id="94" presetID="22" presetClass="entr" presetSubtype="8" fill="hold" nodeType="afterEffect">
                                  <p:stCondLst>
                                    <p:cond delay="0"/>
                                  </p:stCondLst>
                                  <p:childTnLst>
                                    <p:set>
                                      <p:cBhvr>
                                        <p:cTn id="95" dur="1" fill="hold">
                                          <p:stCondLst>
                                            <p:cond delay="0"/>
                                          </p:stCondLst>
                                        </p:cTn>
                                        <p:tgtEl>
                                          <p:spTgt spid="150"/>
                                        </p:tgtEl>
                                        <p:attrNameLst>
                                          <p:attrName>style.visibility</p:attrName>
                                        </p:attrNameLst>
                                      </p:cBhvr>
                                      <p:to>
                                        <p:strVal val="visible"/>
                                      </p:to>
                                    </p:set>
                                    <p:animEffect transition="in" filter="wipe(left)">
                                      <p:cBhvr>
                                        <p:cTn id="96" dur="400"/>
                                        <p:tgtEl>
                                          <p:spTgt spid="150"/>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155"/>
                                        </p:tgtEl>
                                        <p:attrNameLst>
                                          <p:attrName>style.visibility</p:attrName>
                                        </p:attrNameLst>
                                      </p:cBhvr>
                                      <p:to>
                                        <p:strVal val="visible"/>
                                      </p:to>
                                    </p:set>
                                    <p:anim calcmode="lin" valueType="num">
                                      <p:cBhvr additive="base">
                                        <p:cTn id="99" dur="500"/>
                                        <p:tgtEl>
                                          <p:spTgt spid="155"/>
                                        </p:tgtEl>
                                        <p:attrNameLst>
                                          <p:attrName>ppt_y</p:attrName>
                                        </p:attrNameLst>
                                      </p:cBhvr>
                                      <p:tavLst>
                                        <p:tav tm="0">
                                          <p:val>
                                            <p:strVal val="#ppt_y+#ppt_h*1.125000"/>
                                          </p:val>
                                        </p:tav>
                                        <p:tav tm="100000">
                                          <p:val>
                                            <p:strVal val="#ppt_y"/>
                                          </p:val>
                                        </p:tav>
                                      </p:tavLst>
                                    </p:anim>
                                    <p:animEffect transition="in" filter="wipe(up)">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3" grpId="0"/>
      <p:bldP spid="154" grpId="0"/>
      <p:bldP spid="155" grpId="0"/>
      <p:bldP spid="165" grpId="0"/>
      <p:bldP spid="166" grpId="0"/>
      <p:bldP spid="1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矩形 138"/>
          <p:cNvSpPr/>
          <p:nvPr/>
        </p:nvSpPr>
        <p:spPr bwMode="auto">
          <a:xfrm>
            <a:off x="-1" y="1491240"/>
            <a:ext cx="12241357" cy="376122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grpSp>
        <p:nvGrpSpPr>
          <p:cNvPr id="140" name="组合 139"/>
          <p:cNvGrpSpPr/>
          <p:nvPr/>
        </p:nvGrpSpPr>
        <p:grpSpPr>
          <a:xfrm>
            <a:off x="1427684" y="2249444"/>
            <a:ext cx="1302476" cy="1302476"/>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2" name="椭圆 1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43" name="椭圆 142"/>
          <p:cNvSpPr/>
          <p:nvPr/>
        </p:nvSpPr>
        <p:spPr>
          <a:xfrm>
            <a:off x="874764" y="3489676"/>
            <a:ext cx="969388" cy="96938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4" name="椭圆 143"/>
          <p:cNvSpPr/>
          <p:nvPr/>
        </p:nvSpPr>
        <p:spPr>
          <a:xfrm>
            <a:off x="529212" y="2039732"/>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45" name="组合 144"/>
          <p:cNvGrpSpPr/>
          <p:nvPr/>
        </p:nvGrpSpPr>
        <p:grpSpPr>
          <a:xfrm>
            <a:off x="2604288" y="1923644"/>
            <a:ext cx="831871" cy="831871"/>
            <a:chOff x="304800" y="673100"/>
            <a:chExt cx="4000500" cy="4000500"/>
          </a:xfrm>
          <a:effectLst>
            <a:outerShdw blurRad="317500" dist="190500" dir="8100000" algn="tr" rotWithShape="0">
              <a:prstClr val="black">
                <a:alpha val="50000"/>
              </a:prstClr>
            </a:outerShdw>
          </a:effectLst>
        </p:grpSpPr>
        <p:sp>
          <p:nvSpPr>
            <p:cNvPr id="146" name="同心圆 145"/>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7" name="椭圆 1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8" name="组合 147"/>
          <p:cNvGrpSpPr/>
          <p:nvPr/>
        </p:nvGrpSpPr>
        <p:grpSpPr>
          <a:xfrm>
            <a:off x="459652" y="5099634"/>
            <a:ext cx="293036" cy="293036"/>
            <a:chOff x="304800" y="673100"/>
            <a:chExt cx="4000500" cy="4000500"/>
          </a:xfrm>
          <a:effectLst>
            <a:outerShdw blurRad="381000" dist="152400" dir="8100000" algn="tr" rotWithShape="0">
              <a:prstClr val="black">
                <a:alpha val="70000"/>
              </a:prstClr>
            </a:outerShdw>
          </a:effectLst>
        </p:grpSpPr>
        <p:sp>
          <p:nvSpPr>
            <p:cNvPr id="149" name="同心圆 1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0" name="椭圆 1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1" name="组合 150"/>
          <p:cNvGrpSpPr/>
          <p:nvPr/>
        </p:nvGrpSpPr>
        <p:grpSpPr>
          <a:xfrm>
            <a:off x="92518" y="2997824"/>
            <a:ext cx="383892" cy="383892"/>
            <a:chOff x="304800" y="673100"/>
            <a:chExt cx="4000500" cy="4000500"/>
          </a:xfrm>
          <a:effectLst>
            <a:outerShdw blurRad="381000" dist="152400" dir="8100000" algn="tr" rotWithShape="0">
              <a:prstClr val="black">
                <a:alpha val="70000"/>
              </a:prstClr>
            </a:outerShdw>
          </a:effectLst>
        </p:grpSpPr>
        <p:sp>
          <p:nvSpPr>
            <p:cNvPr id="152" name="同心圆 1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3" name="椭圆 15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4" name="椭圆 153"/>
          <p:cNvSpPr/>
          <p:nvPr/>
        </p:nvSpPr>
        <p:spPr>
          <a:xfrm>
            <a:off x="1310556" y="4687259"/>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5" name="椭圆 154"/>
          <p:cNvSpPr/>
          <p:nvPr/>
        </p:nvSpPr>
        <p:spPr>
          <a:xfrm>
            <a:off x="4209354" y="5133137"/>
            <a:ext cx="183185" cy="18318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6" name="组合 155"/>
          <p:cNvGrpSpPr/>
          <p:nvPr/>
        </p:nvGrpSpPr>
        <p:grpSpPr>
          <a:xfrm>
            <a:off x="2056006" y="3757927"/>
            <a:ext cx="850995" cy="850995"/>
            <a:chOff x="304800" y="673100"/>
            <a:chExt cx="4000500" cy="4000500"/>
          </a:xfrm>
          <a:effectLst>
            <a:outerShdw blurRad="317500" dist="190500" dir="8100000" algn="tr" rotWithShape="0">
              <a:prstClr val="black">
                <a:alpha val="50000"/>
              </a:prstClr>
            </a:outerShdw>
          </a:effectLst>
        </p:grpSpPr>
        <p:sp>
          <p:nvSpPr>
            <p:cNvPr id="157" name="同心圆 1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8" name="椭圆 1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9" name="椭圆 158"/>
          <p:cNvSpPr/>
          <p:nvPr/>
        </p:nvSpPr>
        <p:spPr>
          <a:xfrm>
            <a:off x="1494437" y="1202118"/>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0" name="椭圆 159"/>
          <p:cNvSpPr/>
          <p:nvPr/>
        </p:nvSpPr>
        <p:spPr>
          <a:xfrm>
            <a:off x="2964269" y="4894816"/>
            <a:ext cx="183185" cy="18318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61" name="组合 160"/>
          <p:cNvGrpSpPr/>
          <p:nvPr/>
        </p:nvGrpSpPr>
        <p:grpSpPr>
          <a:xfrm>
            <a:off x="739896" y="1885528"/>
            <a:ext cx="2611651" cy="2611651"/>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63" name="椭圆 1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64" name="椭圆 163"/>
          <p:cNvSpPr/>
          <p:nvPr/>
        </p:nvSpPr>
        <p:spPr>
          <a:xfrm>
            <a:off x="1982986" y="5282469"/>
            <a:ext cx="183185" cy="183185"/>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文本框 2"/>
          <p:cNvSpPr txBox="1"/>
          <p:nvPr/>
        </p:nvSpPr>
        <p:spPr>
          <a:xfrm>
            <a:off x="1012109" y="2587754"/>
            <a:ext cx="2137124" cy="1200329"/>
          </a:xfrm>
          <a:prstGeom prst="rect">
            <a:avLst/>
          </a:prstGeom>
          <a:noFill/>
        </p:spPr>
        <p:txBody>
          <a:bodyPr wrap="none" rtlCol="0">
            <a:spAutoFit/>
          </a:bodyPr>
          <a:lstStyle/>
          <a:p>
            <a:r>
              <a:rPr lang="en-US" altLang="zh-CN" sz="7200" b="1" smtClean="0">
                <a:solidFill>
                  <a:srgbClr val="002060"/>
                </a:solidFill>
              </a:rPr>
              <a:t>20XX</a:t>
            </a:r>
            <a:endParaRPr lang="zh-CN" altLang="en-US" sz="7200" b="1" dirty="0">
              <a:solidFill>
                <a:srgbClr val="002060"/>
              </a:solidFill>
            </a:endParaRPr>
          </a:p>
        </p:txBody>
      </p:sp>
      <p:sp>
        <p:nvSpPr>
          <p:cNvPr id="93" name="文本框 92"/>
          <p:cNvSpPr txBox="1"/>
          <p:nvPr/>
        </p:nvSpPr>
        <p:spPr>
          <a:xfrm>
            <a:off x="4963008" y="2176110"/>
            <a:ext cx="6324686" cy="1862048"/>
          </a:xfrm>
          <a:prstGeom prst="rect">
            <a:avLst/>
          </a:prstGeom>
          <a:noFill/>
        </p:spPr>
        <p:txBody>
          <a:bodyPr wrap="square" rtlCol="0">
            <a:spAutoFit/>
          </a:bodyPr>
          <a:lstStyle/>
          <a:p>
            <a:r>
              <a:rPr lang="zh-CN" altLang="en-US" sz="11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谢谢观看</a:t>
            </a:r>
            <a:endParaRPr lang="zh-CN" altLang="en-US" sz="11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4" name="组合 12"/>
          <p:cNvGrpSpPr/>
          <p:nvPr/>
        </p:nvGrpSpPr>
        <p:grpSpPr bwMode="auto">
          <a:xfrm>
            <a:off x="7259176" y="4564438"/>
            <a:ext cx="412709" cy="333006"/>
            <a:chOff x="0" y="0"/>
            <a:chExt cx="1088225" cy="869861"/>
          </a:xfrm>
          <a:solidFill>
            <a:schemeClr val="bg1"/>
          </a:solidFill>
        </p:grpSpPr>
        <p:sp>
          <p:nvSpPr>
            <p:cNvPr id="95"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6"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7"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8"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9"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00" name="组合 99"/>
          <p:cNvGrpSpPr/>
          <p:nvPr/>
        </p:nvGrpSpPr>
        <p:grpSpPr bwMode="auto">
          <a:xfrm>
            <a:off x="9268153" y="4564438"/>
            <a:ext cx="329894" cy="333006"/>
            <a:chOff x="0" y="0"/>
            <a:chExt cx="881859" cy="881859"/>
          </a:xfrm>
          <a:solidFill>
            <a:schemeClr val="bg1"/>
          </a:solidFill>
        </p:grpSpPr>
        <p:sp>
          <p:nvSpPr>
            <p:cNvPr id="101"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2"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03" name="组合 21"/>
          <p:cNvGrpSpPr/>
          <p:nvPr/>
        </p:nvGrpSpPr>
        <p:grpSpPr bwMode="auto">
          <a:xfrm>
            <a:off x="7950692" y="4564438"/>
            <a:ext cx="397959" cy="333006"/>
            <a:chOff x="0" y="0"/>
            <a:chExt cx="961046" cy="796672"/>
          </a:xfrm>
          <a:solidFill>
            <a:schemeClr val="bg1"/>
          </a:solidFill>
        </p:grpSpPr>
        <p:sp>
          <p:nvSpPr>
            <p:cNvPr id="104"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5"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6"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7"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8"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9"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0"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1"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2"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3"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4"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115" name="Freeform 84"/>
          <p:cNvSpPr>
            <a:spLocks noChangeAspect="1" noEditPoints="1" noChangeArrowheads="1"/>
          </p:cNvSpPr>
          <p:nvPr/>
        </p:nvSpPr>
        <p:spPr bwMode="auto">
          <a:xfrm>
            <a:off x="6646547" y="4564437"/>
            <a:ext cx="333822" cy="333006"/>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6" name="Freeform 9"/>
          <p:cNvSpPr>
            <a:spLocks noChangeAspect="1" noEditPoints="1" noChangeArrowheads="1"/>
          </p:cNvSpPr>
          <p:nvPr/>
        </p:nvSpPr>
        <p:spPr bwMode="auto">
          <a:xfrm>
            <a:off x="8627458" y="4564436"/>
            <a:ext cx="361886" cy="333007"/>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8000">
        <p14:ripple/>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barn(outVertical)">
                                      <p:cBhvr>
                                        <p:cTn id="7" dur="500"/>
                                        <p:tgtEl>
                                          <p:spTgt spid="139"/>
                                        </p:tgtEl>
                                      </p:cBhvr>
                                    </p:animEffect>
                                  </p:childTnLst>
                                </p:cTn>
                              </p:par>
                              <p:par>
                                <p:cTn id="8" presetID="53" presetClass="entr" presetSubtype="16" fill="hold" nodeType="withEffect">
                                  <p:stCondLst>
                                    <p:cond delay="400"/>
                                  </p:stCondLst>
                                  <p:childTnLst>
                                    <p:set>
                                      <p:cBhvr>
                                        <p:cTn id="9" dur="1" fill="hold">
                                          <p:stCondLst>
                                            <p:cond delay="0"/>
                                          </p:stCondLst>
                                        </p:cTn>
                                        <p:tgtEl>
                                          <p:spTgt spid="140"/>
                                        </p:tgtEl>
                                        <p:attrNameLst>
                                          <p:attrName>style.visibility</p:attrName>
                                        </p:attrNameLst>
                                      </p:cBhvr>
                                      <p:to>
                                        <p:strVal val="visible"/>
                                      </p:to>
                                    </p:set>
                                    <p:anim calcmode="lin" valueType="num">
                                      <p:cBhvr>
                                        <p:cTn id="10" dur="500" fill="hold"/>
                                        <p:tgtEl>
                                          <p:spTgt spid="140"/>
                                        </p:tgtEl>
                                        <p:attrNameLst>
                                          <p:attrName>ppt_w</p:attrName>
                                        </p:attrNameLst>
                                      </p:cBhvr>
                                      <p:tavLst>
                                        <p:tav tm="0">
                                          <p:val>
                                            <p:fltVal val="0"/>
                                          </p:val>
                                        </p:tav>
                                        <p:tav tm="100000">
                                          <p:val>
                                            <p:strVal val="#ppt_w"/>
                                          </p:val>
                                        </p:tav>
                                      </p:tavLst>
                                    </p:anim>
                                    <p:anim calcmode="lin" valueType="num">
                                      <p:cBhvr>
                                        <p:cTn id="11" dur="500" fill="hold"/>
                                        <p:tgtEl>
                                          <p:spTgt spid="140"/>
                                        </p:tgtEl>
                                        <p:attrNameLst>
                                          <p:attrName>ppt_h</p:attrName>
                                        </p:attrNameLst>
                                      </p:cBhvr>
                                      <p:tavLst>
                                        <p:tav tm="0">
                                          <p:val>
                                            <p:fltVal val="0"/>
                                          </p:val>
                                        </p:tav>
                                        <p:tav tm="100000">
                                          <p:val>
                                            <p:strVal val="#ppt_h"/>
                                          </p:val>
                                        </p:tav>
                                      </p:tavLst>
                                    </p:anim>
                                    <p:animEffect transition="in" filter="fade">
                                      <p:cBhvr>
                                        <p:cTn id="12" dur="500"/>
                                        <p:tgtEl>
                                          <p:spTgt spid="14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p:cTn id="15" dur="500" fill="hold"/>
                                        <p:tgtEl>
                                          <p:spTgt spid="143"/>
                                        </p:tgtEl>
                                        <p:attrNameLst>
                                          <p:attrName>ppt_w</p:attrName>
                                        </p:attrNameLst>
                                      </p:cBhvr>
                                      <p:tavLst>
                                        <p:tav tm="0">
                                          <p:val>
                                            <p:fltVal val="0"/>
                                          </p:val>
                                        </p:tav>
                                        <p:tav tm="100000">
                                          <p:val>
                                            <p:strVal val="#ppt_w"/>
                                          </p:val>
                                        </p:tav>
                                      </p:tavLst>
                                    </p:anim>
                                    <p:anim calcmode="lin" valueType="num">
                                      <p:cBhvr>
                                        <p:cTn id="16" dur="500" fill="hold"/>
                                        <p:tgtEl>
                                          <p:spTgt spid="143"/>
                                        </p:tgtEl>
                                        <p:attrNameLst>
                                          <p:attrName>ppt_h</p:attrName>
                                        </p:attrNameLst>
                                      </p:cBhvr>
                                      <p:tavLst>
                                        <p:tav tm="0">
                                          <p:val>
                                            <p:fltVal val="0"/>
                                          </p:val>
                                        </p:tav>
                                        <p:tav tm="100000">
                                          <p:val>
                                            <p:strVal val="#ppt_h"/>
                                          </p:val>
                                        </p:tav>
                                      </p:tavLst>
                                    </p:anim>
                                    <p:animEffect transition="in" filter="fade">
                                      <p:cBhvr>
                                        <p:cTn id="17" dur="500"/>
                                        <p:tgtEl>
                                          <p:spTgt spid="143"/>
                                        </p:tgtEl>
                                      </p:cBhvr>
                                    </p:animEffect>
                                  </p:childTnLst>
                                </p:cTn>
                              </p:par>
                              <p:par>
                                <p:cTn id="18" presetID="53" presetClass="entr" presetSubtype="16" fill="hold" grpId="0" nodeType="withEffect">
                                  <p:stCondLst>
                                    <p:cond delay="40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par>
                                <p:cTn id="23" presetID="53" presetClass="entr" presetSubtype="16" fill="hold" nodeType="withEffect">
                                  <p:stCondLst>
                                    <p:cond delay="0"/>
                                  </p:stCondLst>
                                  <p:childTnLst>
                                    <p:set>
                                      <p:cBhvr>
                                        <p:cTn id="24" dur="1" fill="hold">
                                          <p:stCondLst>
                                            <p:cond delay="0"/>
                                          </p:stCondLst>
                                        </p:cTn>
                                        <p:tgtEl>
                                          <p:spTgt spid="145"/>
                                        </p:tgtEl>
                                        <p:attrNameLst>
                                          <p:attrName>style.visibility</p:attrName>
                                        </p:attrNameLst>
                                      </p:cBhvr>
                                      <p:to>
                                        <p:strVal val="visible"/>
                                      </p:to>
                                    </p:set>
                                    <p:anim calcmode="lin" valueType="num">
                                      <p:cBhvr>
                                        <p:cTn id="25" dur="500" fill="hold"/>
                                        <p:tgtEl>
                                          <p:spTgt spid="145"/>
                                        </p:tgtEl>
                                        <p:attrNameLst>
                                          <p:attrName>ppt_w</p:attrName>
                                        </p:attrNameLst>
                                      </p:cBhvr>
                                      <p:tavLst>
                                        <p:tav tm="0">
                                          <p:val>
                                            <p:fltVal val="0"/>
                                          </p:val>
                                        </p:tav>
                                        <p:tav tm="100000">
                                          <p:val>
                                            <p:strVal val="#ppt_w"/>
                                          </p:val>
                                        </p:tav>
                                      </p:tavLst>
                                    </p:anim>
                                    <p:anim calcmode="lin" valueType="num">
                                      <p:cBhvr>
                                        <p:cTn id="26" dur="500" fill="hold"/>
                                        <p:tgtEl>
                                          <p:spTgt spid="145"/>
                                        </p:tgtEl>
                                        <p:attrNameLst>
                                          <p:attrName>ppt_h</p:attrName>
                                        </p:attrNameLst>
                                      </p:cBhvr>
                                      <p:tavLst>
                                        <p:tav tm="0">
                                          <p:val>
                                            <p:fltVal val="0"/>
                                          </p:val>
                                        </p:tav>
                                        <p:tav tm="100000">
                                          <p:val>
                                            <p:strVal val="#ppt_h"/>
                                          </p:val>
                                        </p:tav>
                                      </p:tavLst>
                                    </p:anim>
                                    <p:animEffect transition="in" filter="fade">
                                      <p:cBhvr>
                                        <p:cTn id="27" dur="500"/>
                                        <p:tgtEl>
                                          <p:spTgt spid="145"/>
                                        </p:tgtEl>
                                      </p:cBhvr>
                                    </p:animEffect>
                                  </p:childTnLst>
                                </p:cTn>
                              </p:par>
                              <p:par>
                                <p:cTn id="28" presetID="53" presetClass="entr" presetSubtype="16" fill="hold" nodeType="withEffect">
                                  <p:stCondLst>
                                    <p:cond delay="400"/>
                                  </p:stCondLst>
                                  <p:childTnLst>
                                    <p:set>
                                      <p:cBhvr>
                                        <p:cTn id="29" dur="1" fill="hold">
                                          <p:stCondLst>
                                            <p:cond delay="0"/>
                                          </p:stCondLst>
                                        </p:cTn>
                                        <p:tgtEl>
                                          <p:spTgt spid="148"/>
                                        </p:tgtEl>
                                        <p:attrNameLst>
                                          <p:attrName>style.visibility</p:attrName>
                                        </p:attrNameLst>
                                      </p:cBhvr>
                                      <p:to>
                                        <p:strVal val="visible"/>
                                      </p:to>
                                    </p:set>
                                    <p:anim calcmode="lin" valueType="num">
                                      <p:cBhvr>
                                        <p:cTn id="30" dur="500" fill="hold"/>
                                        <p:tgtEl>
                                          <p:spTgt spid="148"/>
                                        </p:tgtEl>
                                        <p:attrNameLst>
                                          <p:attrName>ppt_w</p:attrName>
                                        </p:attrNameLst>
                                      </p:cBhvr>
                                      <p:tavLst>
                                        <p:tav tm="0">
                                          <p:val>
                                            <p:fltVal val="0"/>
                                          </p:val>
                                        </p:tav>
                                        <p:tav tm="100000">
                                          <p:val>
                                            <p:strVal val="#ppt_w"/>
                                          </p:val>
                                        </p:tav>
                                      </p:tavLst>
                                    </p:anim>
                                    <p:anim calcmode="lin" valueType="num">
                                      <p:cBhvr>
                                        <p:cTn id="31" dur="500" fill="hold"/>
                                        <p:tgtEl>
                                          <p:spTgt spid="148"/>
                                        </p:tgtEl>
                                        <p:attrNameLst>
                                          <p:attrName>ppt_h</p:attrName>
                                        </p:attrNameLst>
                                      </p:cBhvr>
                                      <p:tavLst>
                                        <p:tav tm="0">
                                          <p:val>
                                            <p:fltVal val="0"/>
                                          </p:val>
                                        </p:tav>
                                        <p:tav tm="100000">
                                          <p:val>
                                            <p:strVal val="#ppt_h"/>
                                          </p:val>
                                        </p:tav>
                                      </p:tavLst>
                                    </p:anim>
                                    <p:animEffect transition="in" filter="fade">
                                      <p:cBhvr>
                                        <p:cTn id="32" dur="500"/>
                                        <p:tgtEl>
                                          <p:spTgt spid="148"/>
                                        </p:tgtEl>
                                      </p:cBhvr>
                                    </p:animEffect>
                                  </p:childTnLst>
                                </p:cTn>
                              </p:par>
                              <p:par>
                                <p:cTn id="33" presetID="53" presetClass="entr" presetSubtype="16" fill="hold" nodeType="withEffect">
                                  <p:stCondLst>
                                    <p:cond delay="200"/>
                                  </p:stCondLst>
                                  <p:childTnLst>
                                    <p:set>
                                      <p:cBhvr>
                                        <p:cTn id="34" dur="1" fill="hold">
                                          <p:stCondLst>
                                            <p:cond delay="0"/>
                                          </p:stCondLst>
                                        </p:cTn>
                                        <p:tgtEl>
                                          <p:spTgt spid="151"/>
                                        </p:tgtEl>
                                        <p:attrNameLst>
                                          <p:attrName>style.visibility</p:attrName>
                                        </p:attrNameLst>
                                      </p:cBhvr>
                                      <p:to>
                                        <p:strVal val="visible"/>
                                      </p:to>
                                    </p:set>
                                    <p:anim calcmode="lin" valueType="num">
                                      <p:cBhvr>
                                        <p:cTn id="35" dur="500" fill="hold"/>
                                        <p:tgtEl>
                                          <p:spTgt spid="151"/>
                                        </p:tgtEl>
                                        <p:attrNameLst>
                                          <p:attrName>ppt_w</p:attrName>
                                        </p:attrNameLst>
                                      </p:cBhvr>
                                      <p:tavLst>
                                        <p:tav tm="0">
                                          <p:val>
                                            <p:fltVal val="0"/>
                                          </p:val>
                                        </p:tav>
                                        <p:tav tm="100000">
                                          <p:val>
                                            <p:strVal val="#ppt_w"/>
                                          </p:val>
                                        </p:tav>
                                      </p:tavLst>
                                    </p:anim>
                                    <p:anim calcmode="lin" valueType="num">
                                      <p:cBhvr>
                                        <p:cTn id="36" dur="500" fill="hold"/>
                                        <p:tgtEl>
                                          <p:spTgt spid="151"/>
                                        </p:tgtEl>
                                        <p:attrNameLst>
                                          <p:attrName>ppt_h</p:attrName>
                                        </p:attrNameLst>
                                      </p:cBhvr>
                                      <p:tavLst>
                                        <p:tav tm="0">
                                          <p:val>
                                            <p:fltVal val="0"/>
                                          </p:val>
                                        </p:tav>
                                        <p:tav tm="100000">
                                          <p:val>
                                            <p:strVal val="#ppt_h"/>
                                          </p:val>
                                        </p:tav>
                                      </p:tavLst>
                                    </p:anim>
                                    <p:animEffect transition="in" filter="fade">
                                      <p:cBhvr>
                                        <p:cTn id="37" dur="500"/>
                                        <p:tgtEl>
                                          <p:spTgt spid="151"/>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154"/>
                                        </p:tgtEl>
                                        <p:attrNameLst>
                                          <p:attrName>style.visibility</p:attrName>
                                        </p:attrNameLst>
                                      </p:cBhvr>
                                      <p:to>
                                        <p:strVal val="visible"/>
                                      </p:to>
                                    </p:set>
                                    <p:anim calcmode="lin" valueType="num">
                                      <p:cBhvr>
                                        <p:cTn id="40" dur="500" fill="hold"/>
                                        <p:tgtEl>
                                          <p:spTgt spid="154"/>
                                        </p:tgtEl>
                                        <p:attrNameLst>
                                          <p:attrName>ppt_w</p:attrName>
                                        </p:attrNameLst>
                                      </p:cBhvr>
                                      <p:tavLst>
                                        <p:tav tm="0">
                                          <p:val>
                                            <p:fltVal val="0"/>
                                          </p:val>
                                        </p:tav>
                                        <p:tav tm="100000">
                                          <p:val>
                                            <p:strVal val="#ppt_w"/>
                                          </p:val>
                                        </p:tav>
                                      </p:tavLst>
                                    </p:anim>
                                    <p:anim calcmode="lin" valueType="num">
                                      <p:cBhvr>
                                        <p:cTn id="41" dur="500" fill="hold"/>
                                        <p:tgtEl>
                                          <p:spTgt spid="154"/>
                                        </p:tgtEl>
                                        <p:attrNameLst>
                                          <p:attrName>ppt_h</p:attrName>
                                        </p:attrNameLst>
                                      </p:cBhvr>
                                      <p:tavLst>
                                        <p:tav tm="0">
                                          <p:val>
                                            <p:fltVal val="0"/>
                                          </p:val>
                                        </p:tav>
                                        <p:tav tm="100000">
                                          <p:val>
                                            <p:strVal val="#ppt_h"/>
                                          </p:val>
                                        </p:tav>
                                      </p:tavLst>
                                    </p:anim>
                                    <p:animEffect transition="in" filter="fade">
                                      <p:cBhvr>
                                        <p:cTn id="42" dur="500"/>
                                        <p:tgtEl>
                                          <p:spTgt spid="15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5"/>
                                        </p:tgtEl>
                                        <p:attrNameLst>
                                          <p:attrName>style.visibility</p:attrName>
                                        </p:attrNameLst>
                                      </p:cBhvr>
                                      <p:to>
                                        <p:strVal val="visible"/>
                                      </p:to>
                                    </p:set>
                                    <p:anim calcmode="lin" valueType="num">
                                      <p:cBhvr>
                                        <p:cTn id="45" dur="500" fill="hold"/>
                                        <p:tgtEl>
                                          <p:spTgt spid="155"/>
                                        </p:tgtEl>
                                        <p:attrNameLst>
                                          <p:attrName>ppt_w</p:attrName>
                                        </p:attrNameLst>
                                      </p:cBhvr>
                                      <p:tavLst>
                                        <p:tav tm="0">
                                          <p:val>
                                            <p:fltVal val="0"/>
                                          </p:val>
                                        </p:tav>
                                        <p:tav tm="100000">
                                          <p:val>
                                            <p:strVal val="#ppt_w"/>
                                          </p:val>
                                        </p:tav>
                                      </p:tavLst>
                                    </p:anim>
                                    <p:anim calcmode="lin" valueType="num">
                                      <p:cBhvr>
                                        <p:cTn id="46" dur="500" fill="hold"/>
                                        <p:tgtEl>
                                          <p:spTgt spid="155"/>
                                        </p:tgtEl>
                                        <p:attrNameLst>
                                          <p:attrName>ppt_h</p:attrName>
                                        </p:attrNameLst>
                                      </p:cBhvr>
                                      <p:tavLst>
                                        <p:tav tm="0">
                                          <p:val>
                                            <p:fltVal val="0"/>
                                          </p:val>
                                        </p:tav>
                                        <p:tav tm="100000">
                                          <p:val>
                                            <p:strVal val="#ppt_h"/>
                                          </p:val>
                                        </p:tav>
                                      </p:tavLst>
                                    </p:anim>
                                    <p:animEffect transition="in" filter="fade">
                                      <p:cBhvr>
                                        <p:cTn id="47" dur="500"/>
                                        <p:tgtEl>
                                          <p:spTgt spid="155"/>
                                        </p:tgtEl>
                                      </p:cBhvr>
                                    </p:animEffect>
                                  </p:childTnLst>
                                </p:cTn>
                              </p:par>
                              <p:par>
                                <p:cTn id="48" presetID="53" presetClass="entr" presetSubtype="16" fill="hold" nodeType="withEffect">
                                  <p:stCondLst>
                                    <p:cond delay="400"/>
                                  </p:stCondLst>
                                  <p:childTnLst>
                                    <p:set>
                                      <p:cBhvr>
                                        <p:cTn id="49" dur="1" fill="hold">
                                          <p:stCondLst>
                                            <p:cond delay="0"/>
                                          </p:stCondLst>
                                        </p:cTn>
                                        <p:tgtEl>
                                          <p:spTgt spid="156"/>
                                        </p:tgtEl>
                                        <p:attrNameLst>
                                          <p:attrName>style.visibility</p:attrName>
                                        </p:attrNameLst>
                                      </p:cBhvr>
                                      <p:to>
                                        <p:strVal val="visible"/>
                                      </p:to>
                                    </p:set>
                                    <p:anim calcmode="lin" valueType="num">
                                      <p:cBhvr>
                                        <p:cTn id="50" dur="500" fill="hold"/>
                                        <p:tgtEl>
                                          <p:spTgt spid="156"/>
                                        </p:tgtEl>
                                        <p:attrNameLst>
                                          <p:attrName>ppt_w</p:attrName>
                                        </p:attrNameLst>
                                      </p:cBhvr>
                                      <p:tavLst>
                                        <p:tav tm="0">
                                          <p:val>
                                            <p:fltVal val="0"/>
                                          </p:val>
                                        </p:tav>
                                        <p:tav tm="100000">
                                          <p:val>
                                            <p:strVal val="#ppt_w"/>
                                          </p:val>
                                        </p:tav>
                                      </p:tavLst>
                                    </p:anim>
                                    <p:anim calcmode="lin" valueType="num">
                                      <p:cBhvr>
                                        <p:cTn id="51" dur="500" fill="hold"/>
                                        <p:tgtEl>
                                          <p:spTgt spid="156"/>
                                        </p:tgtEl>
                                        <p:attrNameLst>
                                          <p:attrName>ppt_h</p:attrName>
                                        </p:attrNameLst>
                                      </p:cBhvr>
                                      <p:tavLst>
                                        <p:tav tm="0">
                                          <p:val>
                                            <p:fltVal val="0"/>
                                          </p:val>
                                        </p:tav>
                                        <p:tav tm="100000">
                                          <p:val>
                                            <p:strVal val="#ppt_h"/>
                                          </p:val>
                                        </p:tav>
                                      </p:tavLst>
                                    </p:anim>
                                    <p:animEffect transition="in" filter="fade">
                                      <p:cBhvr>
                                        <p:cTn id="52" dur="500"/>
                                        <p:tgtEl>
                                          <p:spTgt spid="156"/>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159"/>
                                        </p:tgtEl>
                                        <p:attrNameLst>
                                          <p:attrName>style.visibility</p:attrName>
                                        </p:attrNameLst>
                                      </p:cBhvr>
                                      <p:to>
                                        <p:strVal val="visible"/>
                                      </p:to>
                                    </p:set>
                                    <p:anim calcmode="lin" valueType="num">
                                      <p:cBhvr>
                                        <p:cTn id="55" dur="500" fill="hold"/>
                                        <p:tgtEl>
                                          <p:spTgt spid="159"/>
                                        </p:tgtEl>
                                        <p:attrNameLst>
                                          <p:attrName>ppt_w</p:attrName>
                                        </p:attrNameLst>
                                      </p:cBhvr>
                                      <p:tavLst>
                                        <p:tav tm="0">
                                          <p:val>
                                            <p:fltVal val="0"/>
                                          </p:val>
                                        </p:tav>
                                        <p:tav tm="100000">
                                          <p:val>
                                            <p:strVal val="#ppt_w"/>
                                          </p:val>
                                        </p:tav>
                                      </p:tavLst>
                                    </p:anim>
                                    <p:anim calcmode="lin" valueType="num">
                                      <p:cBhvr>
                                        <p:cTn id="56" dur="500" fill="hold"/>
                                        <p:tgtEl>
                                          <p:spTgt spid="159"/>
                                        </p:tgtEl>
                                        <p:attrNameLst>
                                          <p:attrName>ppt_h</p:attrName>
                                        </p:attrNameLst>
                                      </p:cBhvr>
                                      <p:tavLst>
                                        <p:tav tm="0">
                                          <p:val>
                                            <p:fltVal val="0"/>
                                          </p:val>
                                        </p:tav>
                                        <p:tav tm="100000">
                                          <p:val>
                                            <p:strVal val="#ppt_h"/>
                                          </p:val>
                                        </p:tav>
                                      </p:tavLst>
                                    </p:anim>
                                    <p:animEffect transition="in" filter="fade">
                                      <p:cBhvr>
                                        <p:cTn id="57" dur="500"/>
                                        <p:tgtEl>
                                          <p:spTgt spid="159"/>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60"/>
                                        </p:tgtEl>
                                        <p:attrNameLst>
                                          <p:attrName>style.visibility</p:attrName>
                                        </p:attrNameLst>
                                      </p:cBhvr>
                                      <p:to>
                                        <p:strVal val="visible"/>
                                      </p:to>
                                    </p:set>
                                    <p:anim calcmode="lin" valueType="num">
                                      <p:cBhvr>
                                        <p:cTn id="60" dur="500" fill="hold"/>
                                        <p:tgtEl>
                                          <p:spTgt spid="160"/>
                                        </p:tgtEl>
                                        <p:attrNameLst>
                                          <p:attrName>ppt_w</p:attrName>
                                        </p:attrNameLst>
                                      </p:cBhvr>
                                      <p:tavLst>
                                        <p:tav tm="0">
                                          <p:val>
                                            <p:fltVal val="0"/>
                                          </p:val>
                                        </p:tav>
                                        <p:tav tm="100000">
                                          <p:val>
                                            <p:strVal val="#ppt_w"/>
                                          </p:val>
                                        </p:tav>
                                      </p:tavLst>
                                    </p:anim>
                                    <p:anim calcmode="lin" valueType="num">
                                      <p:cBhvr>
                                        <p:cTn id="61" dur="500" fill="hold"/>
                                        <p:tgtEl>
                                          <p:spTgt spid="160"/>
                                        </p:tgtEl>
                                        <p:attrNameLst>
                                          <p:attrName>ppt_h</p:attrName>
                                        </p:attrNameLst>
                                      </p:cBhvr>
                                      <p:tavLst>
                                        <p:tav tm="0">
                                          <p:val>
                                            <p:fltVal val="0"/>
                                          </p:val>
                                        </p:tav>
                                        <p:tav tm="100000">
                                          <p:val>
                                            <p:strVal val="#ppt_h"/>
                                          </p:val>
                                        </p:tav>
                                      </p:tavLst>
                                    </p:anim>
                                    <p:animEffect transition="in" filter="fade">
                                      <p:cBhvr>
                                        <p:cTn id="62" dur="500"/>
                                        <p:tgtEl>
                                          <p:spTgt spid="160"/>
                                        </p:tgtEl>
                                      </p:cBhvr>
                                    </p:animEffect>
                                  </p:childTnLst>
                                </p:cTn>
                              </p:par>
                              <p:par>
                                <p:cTn id="63" presetID="53" presetClass="entr" presetSubtype="16" fill="hold" nodeType="withEffect">
                                  <p:stCondLst>
                                    <p:cond delay="400"/>
                                  </p:stCondLst>
                                  <p:childTnLst>
                                    <p:set>
                                      <p:cBhvr>
                                        <p:cTn id="64" dur="1" fill="hold">
                                          <p:stCondLst>
                                            <p:cond delay="0"/>
                                          </p:stCondLst>
                                        </p:cTn>
                                        <p:tgtEl>
                                          <p:spTgt spid="161"/>
                                        </p:tgtEl>
                                        <p:attrNameLst>
                                          <p:attrName>style.visibility</p:attrName>
                                        </p:attrNameLst>
                                      </p:cBhvr>
                                      <p:to>
                                        <p:strVal val="visible"/>
                                      </p:to>
                                    </p:set>
                                    <p:anim calcmode="lin" valueType="num">
                                      <p:cBhvr>
                                        <p:cTn id="65" dur="500" fill="hold"/>
                                        <p:tgtEl>
                                          <p:spTgt spid="161"/>
                                        </p:tgtEl>
                                        <p:attrNameLst>
                                          <p:attrName>ppt_w</p:attrName>
                                        </p:attrNameLst>
                                      </p:cBhvr>
                                      <p:tavLst>
                                        <p:tav tm="0">
                                          <p:val>
                                            <p:fltVal val="0"/>
                                          </p:val>
                                        </p:tav>
                                        <p:tav tm="100000">
                                          <p:val>
                                            <p:strVal val="#ppt_w"/>
                                          </p:val>
                                        </p:tav>
                                      </p:tavLst>
                                    </p:anim>
                                    <p:anim calcmode="lin" valueType="num">
                                      <p:cBhvr>
                                        <p:cTn id="66" dur="500" fill="hold"/>
                                        <p:tgtEl>
                                          <p:spTgt spid="161"/>
                                        </p:tgtEl>
                                        <p:attrNameLst>
                                          <p:attrName>ppt_h</p:attrName>
                                        </p:attrNameLst>
                                      </p:cBhvr>
                                      <p:tavLst>
                                        <p:tav tm="0">
                                          <p:val>
                                            <p:fltVal val="0"/>
                                          </p:val>
                                        </p:tav>
                                        <p:tav tm="100000">
                                          <p:val>
                                            <p:strVal val="#ppt_h"/>
                                          </p:val>
                                        </p:tav>
                                      </p:tavLst>
                                    </p:anim>
                                    <p:animEffect transition="in" filter="fade">
                                      <p:cBhvr>
                                        <p:cTn id="67" dur="500"/>
                                        <p:tgtEl>
                                          <p:spTgt spid="161"/>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164"/>
                                        </p:tgtEl>
                                        <p:attrNameLst>
                                          <p:attrName>style.visibility</p:attrName>
                                        </p:attrNameLst>
                                      </p:cBhvr>
                                      <p:to>
                                        <p:strVal val="visible"/>
                                      </p:to>
                                    </p:set>
                                    <p:anim calcmode="lin" valueType="num">
                                      <p:cBhvr>
                                        <p:cTn id="70" dur="500" fill="hold"/>
                                        <p:tgtEl>
                                          <p:spTgt spid="164"/>
                                        </p:tgtEl>
                                        <p:attrNameLst>
                                          <p:attrName>ppt_w</p:attrName>
                                        </p:attrNameLst>
                                      </p:cBhvr>
                                      <p:tavLst>
                                        <p:tav tm="0">
                                          <p:val>
                                            <p:fltVal val="0"/>
                                          </p:val>
                                        </p:tav>
                                        <p:tav tm="100000">
                                          <p:val>
                                            <p:strVal val="#ppt_w"/>
                                          </p:val>
                                        </p:tav>
                                      </p:tavLst>
                                    </p:anim>
                                    <p:anim calcmode="lin" valueType="num">
                                      <p:cBhvr>
                                        <p:cTn id="71" dur="500" fill="hold"/>
                                        <p:tgtEl>
                                          <p:spTgt spid="164"/>
                                        </p:tgtEl>
                                        <p:attrNameLst>
                                          <p:attrName>ppt_h</p:attrName>
                                        </p:attrNameLst>
                                      </p:cBhvr>
                                      <p:tavLst>
                                        <p:tav tm="0">
                                          <p:val>
                                            <p:fltVal val="0"/>
                                          </p:val>
                                        </p:tav>
                                        <p:tav tm="100000">
                                          <p:val>
                                            <p:strVal val="#ppt_h"/>
                                          </p:val>
                                        </p:tav>
                                      </p:tavLst>
                                    </p:anim>
                                    <p:animEffect transition="in" filter="fade">
                                      <p:cBhvr>
                                        <p:cTn id="72" dur="500"/>
                                        <p:tgtEl>
                                          <p:spTgt spid="164"/>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par>
                          <p:cTn id="77" fill="hold">
                            <p:stCondLst>
                              <p:cond delay="10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93">
                                            <p:txEl>
                                              <p:pRg st="0" end="0"/>
                                            </p:txEl>
                                          </p:spTgt>
                                        </p:tgtEl>
                                        <p:attrNameLst>
                                          <p:attrName>style.visibility</p:attrName>
                                        </p:attrNameLst>
                                      </p:cBhvr>
                                      <p:to>
                                        <p:strVal val="visible"/>
                                      </p:to>
                                    </p:set>
                                    <p:anim calcmode="lin" valueType="num">
                                      <p:cBhvr>
                                        <p:cTn id="80" dur="500" fill="hold"/>
                                        <p:tgtEl>
                                          <p:spTgt spid="9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93">
                                            <p:txEl>
                                              <p:pRg st="0" end="0"/>
                                            </p:txEl>
                                          </p:spTgt>
                                        </p:tgtEl>
                                        <p:attrNameLst>
                                          <p:attrName>ppt_y</p:attrName>
                                        </p:attrNameLst>
                                      </p:cBhvr>
                                      <p:tavLst>
                                        <p:tav tm="0">
                                          <p:val>
                                            <p:strVal val="#ppt_y"/>
                                          </p:val>
                                        </p:tav>
                                        <p:tav tm="100000">
                                          <p:val>
                                            <p:strVal val="#ppt_y"/>
                                          </p:val>
                                        </p:tav>
                                      </p:tavLst>
                                    </p:anim>
                                    <p:anim calcmode="lin" valueType="num">
                                      <p:cBhvr>
                                        <p:cTn id="82" dur="500" fill="hold"/>
                                        <p:tgtEl>
                                          <p:spTgt spid="9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9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93">
                                            <p:txEl>
                                              <p:pRg st="0" end="0"/>
                                            </p:txEl>
                                          </p:spTgt>
                                        </p:tgtEl>
                                      </p:cBhvr>
                                    </p:animEffect>
                                  </p:childTnLst>
                                </p:cTn>
                              </p:par>
                            </p:childTnLst>
                          </p:cTn>
                        </p:par>
                        <p:par>
                          <p:cTn id="85" fill="hold">
                            <p:stCondLst>
                              <p:cond delay="2049"/>
                            </p:stCondLst>
                            <p:childTnLst>
                              <p:par>
                                <p:cTn id="86" presetID="49" presetClass="entr" presetSubtype="0" decel="100000" fill="hold" nodeType="after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 calcmode="lin" valueType="num">
                                      <p:cBhvr>
                                        <p:cTn id="90" dur="500" fill="hold"/>
                                        <p:tgtEl>
                                          <p:spTgt spid="94"/>
                                        </p:tgtEl>
                                        <p:attrNameLst>
                                          <p:attrName>style.rotation</p:attrName>
                                        </p:attrNameLst>
                                      </p:cBhvr>
                                      <p:tavLst>
                                        <p:tav tm="0">
                                          <p:val>
                                            <p:fltVal val="360"/>
                                          </p:val>
                                        </p:tav>
                                        <p:tav tm="100000">
                                          <p:val>
                                            <p:fltVal val="0"/>
                                          </p:val>
                                        </p:tav>
                                      </p:tavLst>
                                    </p:anim>
                                    <p:animEffect transition="in" filter="fade">
                                      <p:cBhvr>
                                        <p:cTn id="91" dur="500"/>
                                        <p:tgtEl>
                                          <p:spTgt spid="94"/>
                                        </p:tgtEl>
                                      </p:cBhvr>
                                    </p:animEffect>
                                  </p:childTnLst>
                                </p:cTn>
                              </p:par>
                              <p:par>
                                <p:cTn id="92" presetID="49" presetClass="entr" presetSubtype="0" decel="100000" fill="hold"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 calcmode="lin" valueType="num">
                                      <p:cBhvr>
                                        <p:cTn id="96" dur="500" fill="hold"/>
                                        <p:tgtEl>
                                          <p:spTgt spid="100"/>
                                        </p:tgtEl>
                                        <p:attrNameLst>
                                          <p:attrName>style.rotation</p:attrName>
                                        </p:attrNameLst>
                                      </p:cBhvr>
                                      <p:tavLst>
                                        <p:tav tm="0">
                                          <p:val>
                                            <p:fltVal val="360"/>
                                          </p:val>
                                        </p:tav>
                                        <p:tav tm="100000">
                                          <p:val>
                                            <p:fltVal val="0"/>
                                          </p:val>
                                        </p:tav>
                                      </p:tavLst>
                                    </p:anim>
                                    <p:animEffect transition="in" filter="fade">
                                      <p:cBhvr>
                                        <p:cTn id="97" dur="500"/>
                                        <p:tgtEl>
                                          <p:spTgt spid="100"/>
                                        </p:tgtEl>
                                      </p:cBhvr>
                                    </p:animEffect>
                                  </p:childTnLst>
                                </p:cTn>
                              </p:par>
                              <p:par>
                                <p:cTn id="98" presetID="49" presetClass="entr" presetSubtype="0" decel="100000" fill="hold" nodeType="withEffect">
                                  <p:stCondLst>
                                    <p:cond delay="0"/>
                                  </p:stCondLst>
                                  <p:childTnLst>
                                    <p:set>
                                      <p:cBhvr>
                                        <p:cTn id="99" dur="1" fill="hold">
                                          <p:stCondLst>
                                            <p:cond delay="0"/>
                                          </p:stCondLst>
                                        </p:cTn>
                                        <p:tgtEl>
                                          <p:spTgt spid="103"/>
                                        </p:tgtEl>
                                        <p:attrNameLst>
                                          <p:attrName>style.visibility</p:attrName>
                                        </p:attrNameLst>
                                      </p:cBhvr>
                                      <p:to>
                                        <p:strVal val="visible"/>
                                      </p:to>
                                    </p:set>
                                    <p:anim calcmode="lin" valueType="num">
                                      <p:cBhvr>
                                        <p:cTn id="100" dur="500" fill="hold"/>
                                        <p:tgtEl>
                                          <p:spTgt spid="103"/>
                                        </p:tgtEl>
                                        <p:attrNameLst>
                                          <p:attrName>ppt_w</p:attrName>
                                        </p:attrNameLst>
                                      </p:cBhvr>
                                      <p:tavLst>
                                        <p:tav tm="0">
                                          <p:val>
                                            <p:fltVal val="0"/>
                                          </p:val>
                                        </p:tav>
                                        <p:tav tm="100000">
                                          <p:val>
                                            <p:strVal val="#ppt_w"/>
                                          </p:val>
                                        </p:tav>
                                      </p:tavLst>
                                    </p:anim>
                                    <p:anim calcmode="lin" valueType="num">
                                      <p:cBhvr>
                                        <p:cTn id="101" dur="500" fill="hold"/>
                                        <p:tgtEl>
                                          <p:spTgt spid="103"/>
                                        </p:tgtEl>
                                        <p:attrNameLst>
                                          <p:attrName>ppt_h</p:attrName>
                                        </p:attrNameLst>
                                      </p:cBhvr>
                                      <p:tavLst>
                                        <p:tav tm="0">
                                          <p:val>
                                            <p:fltVal val="0"/>
                                          </p:val>
                                        </p:tav>
                                        <p:tav tm="100000">
                                          <p:val>
                                            <p:strVal val="#ppt_h"/>
                                          </p:val>
                                        </p:tav>
                                      </p:tavLst>
                                    </p:anim>
                                    <p:anim calcmode="lin" valueType="num">
                                      <p:cBhvr>
                                        <p:cTn id="102" dur="500" fill="hold"/>
                                        <p:tgtEl>
                                          <p:spTgt spid="103"/>
                                        </p:tgtEl>
                                        <p:attrNameLst>
                                          <p:attrName>style.rotation</p:attrName>
                                        </p:attrNameLst>
                                      </p:cBhvr>
                                      <p:tavLst>
                                        <p:tav tm="0">
                                          <p:val>
                                            <p:fltVal val="360"/>
                                          </p:val>
                                        </p:tav>
                                        <p:tav tm="100000">
                                          <p:val>
                                            <p:fltVal val="0"/>
                                          </p:val>
                                        </p:tav>
                                      </p:tavLst>
                                    </p:anim>
                                    <p:animEffect transition="in" filter="fade">
                                      <p:cBhvr>
                                        <p:cTn id="103" dur="500"/>
                                        <p:tgtEl>
                                          <p:spTgt spid="103"/>
                                        </p:tgtEl>
                                      </p:cBhvr>
                                    </p:animEffect>
                                  </p:childTnLst>
                                </p:cTn>
                              </p:par>
                              <p:par>
                                <p:cTn id="104" presetID="49" presetClass="entr" presetSubtype="0" decel="100000" fill="hold" grpId="0" nodeType="withEffect">
                                  <p:stCondLst>
                                    <p:cond delay="0"/>
                                  </p:stCondLst>
                                  <p:childTnLst>
                                    <p:set>
                                      <p:cBhvr>
                                        <p:cTn id="105" dur="1" fill="hold">
                                          <p:stCondLst>
                                            <p:cond delay="0"/>
                                          </p:stCondLst>
                                        </p:cTn>
                                        <p:tgtEl>
                                          <p:spTgt spid="115"/>
                                        </p:tgtEl>
                                        <p:attrNameLst>
                                          <p:attrName>style.visibility</p:attrName>
                                        </p:attrNameLst>
                                      </p:cBhvr>
                                      <p:to>
                                        <p:strVal val="visible"/>
                                      </p:to>
                                    </p:set>
                                    <p:anim calcmode="lin" valueType="num">
                                      <p:cBhvr>
                                        <p:cTn id="106" dur="500" fill="hold"/>
                                        <p:tgtEl>
                                          <p:spTgt spid="115"/>
                                        </p:tgtEl>
                                        <p:attrNameLst>
                                          <p:attrName>ppt_w</p:attrName>
                                        </p:attrNameLst>
                                      </p:cBhvr>
                                      <p:tavLst>
                                        <p:tav tm="0">
                                          <p:val>
                                            <p:fltVal val="0"/>
                                          </p:val>
                                        </p:tav>
                                        <p:tav tm="100000">
                                          <p:val>
                                            <p:strVal val="#ppt_w"/>
                                          </p:val>
                                        </p:tav>
                                      </p:tavLst>
                                    </p:anim>
                                    <p:anim calcmode="lin" valueType="num">
                                      <p:cBhvr>
                                        <p:cTn id="107" dur="500" fill="hold"/>
                                        <p:tgtEl>
                                          <p:spTgt spid="115"/>
                                        </p:tgtEl>
                                        <p:attrNameLst>
                                          <p:attrName>ppt_h</p:attrName>
                                        </p:attrNameLst>
                                      </p:cBhvr>
                                      <p:tavLst>
                                        <p:tav tm="0">
                                          <p:val>
                                            <p:fltVal val="0"/>
                                          </p:val>
                                        </p:tav>
                                        <p:tav tm="100000">
                                          <p:val>
                                            <p:strVal val="#ppt_h"/>
                                          </p:val>
                                        </p:tav>
                                      </p:tavLst>
                                    </p:anim>
                                    <p:anim calcmode="lin" valueType="num">
                                      <p:cBhvr>
                                        <p:cTn id="108" dur="500" fill="hold"/>
                                        <p:tgtEl>
                                          <p:spTgt spid="115"/>
                                        </p:tgtEl>
                                        <p:attrNameLst>
                                          <p:attrName>style.rotation</p:attrName>
                                        </p:attrNameLst>
                                      </p:cBhvr>
                                      <p:tavLst>
                                        <p:tav tm="0">
                                          <p:val>
                                            <p:fltVal val="360"/>
                                          </p:val>
                                        </p:tav>
                                        <p:tav tm="100000">
                                          <p:val>
                                            <p:fltVal val="0"/>
                                          </p:val>
                                        </p:tav>
                                      </p:tavLst>
                                    </p:anim>
                                    <p:animEffect transition="in" filter="fade">
                                      <p:cBhvr>
                                        <p:cTn id="109" dur="500"/>
                                        <p:tgtEl>
                                          <p:spTgt spid="115"/>
                                        </p:tgtEl>
                                      </p:cBhvr>
                                    </p:animEffect>
                                  </p:childTnLst>
                                </p:cTn>
                              </p:par>
                              <p:par>
                                <p:cTn id="110" presetID="49" presetClass="entr" presetSubtype="0" decel="100000" fill="hold" grpId="0" nodeType="withEffect">
                                  <p:stCondLst>
                                    <p:cond delay="0"/>
                                  </p:stCondLst>
                                  <p:childTnLst>
                                    <p:set>
                                      <p:cBhvr>
                                        <p:cTn id="111" dur="1" fill="hold">
                                          <p:stCondLst>
                                            <p:cond delay="0"/>
                                          </p:stCondLst>
                                        </p:cTn>
                                        <p:tgtEl>
                                          <p:spTgt spid="116"/>
                                        </p:tgtEl>
                                        <p:attrNameLst>
                                          <p:attrName>style.visibility</p:attrName>
                                        </p:attrNameLst>
                                      </p:cBhvr>
                                      <p:to>
                                        <p:strVal val="visible"/>
                                      </p:to>
                                    </p:set>
                                    <p:anim calcmode="lin" valueType="num">
                                      <p:cBhvr>
                                        <p:cTn id="112" dur="500" fill="hold"/>
                                        <p:tgtEl>
                                          <p:spTgt spid="116"/>
                                        </p:tgtEl>
                                        <p:attrNameLst>
                                          <p:attrName>ppt_w</p:attrName>
                                        </p:attrNameLst>
                                      </p:cBhvr>
                                      <p:tavLst>
                                        <p:tav tm="0">
                                          <p:val>
                                            <p:fltVal val="0"/>
                                          </p:val>
                                        </p:tav>
                                        <p:tav tm="100000">
                                          <p:val>
                                            <p:strVal val="#ppt_w"/>
                                          </p:val>
                                        </p:tav>
                                      </p:tavLst>
                                    </p:anim>
                                    <p:anim calcmode="lin" valueType="num">
                                      <p:cBhvr>
                                        <p:cTn id="113" dur="500" fill="hold"/>
                                        <p:tgtEl>
                                          <p:spTgt spid="116"/>
                                        </p:tgtEl>
                                        <p:attrNameLst>
                                          <p:attrName>ppt_h</p:attrName>
                                        </p:attrNameLst>
                                      </p:cBhvr>
                                      <p:tavLst>
                                        <p:tav tm="0">
                                          <p:val>
                                            <p:fltVal val="0"/>
                                          </p:val>
                                        </p:tav>
                                        <p:tav tm="100000">
                                          <p:val>
                                            <p:strVal val="#ppt_h"/>
                                          </p:val>
                                        </p:tav>
                                      </p:tavLst>
                                    </p:anim>
                                    <p:anim calcmode="lin" valueType="num">
                                      <p:cBhvr>
                                        <p:cTn id="114" dur="500" fill="hold"/>
                                        <p:tgtEl>
                                          <p:spTgt spid="116"/>
                                        </p:tgtEl>
                                        <p:attrNameLst>
                                          <p:attrName>style.rotation</p:attrName>
                                        </p:attrNameLst>
                                      </p:cBhvr>
                                      <p:tavLst>
                                        <p:tav tm="0">
                                          <p:val>
                                            <p:fltVal val="360"/>
                                          </p:val>
                                        </p:tav>
                                        <p:tav tm="100000">
                                          <p:val>
                                            <p:fltVal val="0"/>
                                          </p:val>
                                        </p:tav>
                                      </p:tavLst>
                                    </p:anim>
                                    <p:animEffect transition="in" filter="fade">
                                      <p:cBhvr>
                                        <p:cTn id="115"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3" grpId="0" animBg="1"/>
      <p:bldP spid="144" grpId="0" animBg="1"/>
      <p:bldP spid="154" grpId="0" animBg="1"/>
      <p:bldP spid="155" grpId="0" animBg="1"/>
      <p:bldP spid="159" grpId="0" animBg="1"/>
      <p:bldP spid="160" grpId="0" animBg="1"/>
      <p:bldP spid="164" grpId="0" animBg="1"/>
      <p:bldP spid="3" grpId="0"/>
      <p:bldP spid="93" grpId="0" build="p"/>
      <p:bldP spid="115" grpId="0" animBg="1"/>
      <p:bldP spid="1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3206667" y="3067089"/>
            <a:ext cx="447627" cy="4928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p>
            <a:pPr eaLnBrk="0" hangingPunct="0">
              <a:lnSpc>
                <a:spcPts val="2400"/>
              </a:lnSpc>
            </a:pP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模板下载：</a:t>
            </a:r>
            <a:r>
              <a:rPr lang="en-US" altLang="zh-CN" sz="1055"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055" b="1" dirty="0">
                <a:solidFill>
                  <a:srgbClr val="FFC000"/>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行业</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dirty="0">
                <a:solidFill>
                  <a:srgbClr val="4A452A"/>
                </a:solidFill>
                <a:latin typeface="微软雅黑" panose="020B0503020204020204" pitchFamily="34" charset="-122"/>
                <a:ea typeface="微软雅黑" panose="020B0503020204020204" pitchFamily="34" charset="-122"/>
              </a:rPr>
              <a:t>工作</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1055" b="1" dirty="0">
                <a:solidFill>
                  <a:srgbClr val="4A452A"/>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节日</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背景图片：</a:t>
            </a:r>
            <a:r>
              <a:rPr lang="en-US" altLang="zh-CN" sz="1055" b="1" dirty="0">
                <a:solidFill>
                  <a:srgbClr val="4A452A"/>
                </a:solidFill>
                <a:latin typeface="微软雅黑" panose="020B0503020204020204" pitchFamily="34" charset="-122"/>
                <a:ea typeface="微软雅黑" panose="020B0503020204020204" pitchFamily="34" charset="-122"/>
              </a:rPr>
              <a:t> </a:t>
            </a:r>
            <a:r>
              <a:rPr lang="en-US" altLang="zh-CN" sz="1055" b="1" dirty="0">
                <a:solidFill>
                  <a:srgbClr val="4A452A"/>
                </a:solidFill>
                <a:latin typeface="微软雅黑" panose="020B0503020204020204" pitchFamily="34" charset="-122"/>
                <a:ea typeface="微软雅黑" panose="020B0503020204020204" pitchFamily="34" charset="-122"/>
                <a:hlinkClick r:id="rId5"/>
              </a:rPr>
              <a:t>www.ppthui.com/beijing/</a:t>
            </a:r>
            <a:r>
              <a:rPr lang="en-US" altLang="zh-CN" sz="1055" b="1" dirty="0">
                <a:solidFill>
                  <a:srgbClr val="4A452A"/>
                </a:solidFill>
                <a:latin typeface="微软雅黑" panose="020B0503020204020204" pitchFamily="34" charset="-122"/>
                <a:ea typeface="微软雅黑" panose="020B0503020204020204" pitchFamily="34" charset="-122"/>
              </a:rPr>
              <a:t>            PPT</a:t>
            </a:r>
            <a:r>
              <a:rPr lang="zh-CN" altLang="en-US" sz="1055" b="1" dirty="0">
                <a:solidFill>
                  <a:srgbClr val="4A452A"/>
                </a:solidFill>
                <a:latin typeface="微软雅黑" panose="020B0503020204020204" pitchFamily="34" charset="-122"/>
                <a:ea typeface="微软雅黑" panose="020B0503020204020204" pitchFamily="34" charset="-122"/>
              </a:rPr>
              <a:t>课件模板：</a:t>
            </a:r>
            <a:r>
              <a:rPr lang="en-US" altLang="zh-CN" sz="1055" b="1" dirty="0">
                <a:solidFill>
                  <a:srgbClr val="4A452A"/>
                </a:solidFill>
                <a:latin typeface="微软雅黑" panose="020B0503020204020204" pitchFamily="34" charset="-122"/>
                <a:ea typeface="微软雅黑" panose="020B0503020204020204" pitchFamily="34" charset="-122"/>
                <a:hlinkClick r:id="rId6"/>
              </a:rPr>
              <a:t>www.ppthui.com/kejian/</a:t>
            </a:r>
            <a:endParaRPr lang="en-US" altLang="zh-CN" sz="1055"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01</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endPar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6000">
        <p14:warp dir="in"/>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8" name="Text Box 7"/>
          <p:cNvSpPr txBox="1">
            <a:spLocks noChangeArrowheads="1"/>
          </p:cNvSpPr>
          <p:nvPr/>
        </p:nvSpPr>
        <p:spPr bwMode="auto">
          <a:xfrm>
            <a:off x="738423" y="1204061"/>
            <a:ext cx="10725541" cy="615553"/>
          </a:xfrm>
          <a:prstGeom prst="rect">
            <a:avLst/>
          </a:prstGeom>
          <a:noFill/>
          <a:ln w="9525">
            <a:noFill/>
            <a:miter lim="800000"/>
          </a:ln>
        </p:spPr>
        <p:txBody>
          <a:bodyPr wrap="square" lIns="60960" tIns="30480" rIns="60960" bIns="30480" anchor="ctr">
            <a:spAutoFit/>
          </a:bodyPr>
          <a:lstStyle/>
          <a:p>
            <a:pPr algn="ctr" defTabSz="1450340"/>
            <a:r>
              <a:rPr lang="zh-CN" altLang="en-US"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endParaRPr lang="zh-CN" altLang="en-US" dirty="0">
              <a:latin typeface="微软雅黑" panose="020B0503020204020204" pitchFamily="34" charset="-122"/>
              <a:ea typeface="微软雅黑" panose="020B0503020204020204" pitchFamily="34" charset="-122"/>
              <a:cs typeface="Open Sans Semibold" pitchFamily="34" charset="0"/>
            </a:endParaRPr>
          </a:p>
        </p:txBody>
      </p:sp>
      <p:sp>
        <p:nvSpPr>
          <p:cNvPr id="106" name="Rectangle 9"/>
          <p:cNvSpPr/>
          <p:nvPr/>
        </p:nvSpPr>
        <p:spPr>
          <a:xfrm>
            <a:off x="1" y="4140201"/>
            <a:ext cx="12204196" cy="812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11"/>
          <p:cNvSpPr/>
          <p:nvPr/>
        </p:nvSpPr>
        <p:spPr>
          <a:xfrm>
            <a:off x="-12196" y="4140201"/>
            <a:ext cx="12226779" cy="81279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8" name="Text Box 10"/>
          <p:cNvSpPr txBox="1">
            <a:spLocks noChangeArrowheads="1"/>
          </p:cNvSpPr>
          <p:nvPr/>
        </p:nvSpPr>
        <p:spPr bwMode="auto">
          <a:xfrm>
            <a:off x="939092" y="5197746"/>
            <a:ext cx="2654465" cy="1292662"/>
          </a:xfrm>
          <a:prstGeom prst="rect">
            <a:avLst/>
          </a:prstGeom>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9" name="Text Box 7"/>
          <p:cNvSpPr txBox="1">
            <a:spLocks noChangeArrowheads="1"/>
          </p:cNvSpPr>
          <p:nvPr/>
        </p:nvSpPr>
        <p:spPr bwMode="auto">
          <a:xfrm>
            <a:off x="1669161" y="4390869"/>
            <a:ext cx="1194325"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0" name="Text Box 10"/>
          <p:cNvSpPr txBox="1">
            <a:spLocks noChangeArrowheads="1"/>
          </p:cNvSpPr>
          <p:nvPr/>
        </p:nvSpPr>
        <p:spPr bwMode="auto">
          <a:xfrm>
            <a:off x="4834336" y="5207475"/>
            <a:ext cx="2625438" cy="1292662"/>
          </a:xfrm>
          <a:prstGeom prst="rect">
            <a:avLst/>
          </a:prstGeom>
          <a:noFill/>
          <a:ln w="9525">
            <a:noFill/>
            <a:miter lim="800000"/>
          </a:ln>
        </p:spPr>
        <p:txBody>
          <a:bodyPr wrap="square" lIns="60960" tIns="30480" rIns="60960" bIns="30480">
            <a:spAutoFit/>
          </a:bodyPr>
          <a:lstStyle>
            <a:defPPr>
              <a:defRPr lang="zh-CN"/>
            </a:defPPr>
            <a:lvl1pPr algn="ctr" defTabSz="1450340">
              <a:defRPr sz="1600">
                <a:latin typeface="微软雅黑" panose="020B0503020204020204" pitchFamily="34" charset="-122"/>
                <a:ea typeface="微软雅黑" panose="020B0503020204020204" pitchFamily="34" charset="-122"/>
                <a:cs typeface="Open Sans" panose="020B0606030504020204" pitchFamily="34" charset="0"/>
              </a:defRPr>
            </a:lvl1pPr>
          </a:lstStyle>
          <a:p>
            <a:r>
              <a:rPr lang="zh-CN" altLang="en-US" dirty="0"/>
              <a:t>添加标题此处添加标题此处添加标题此处添加标题此处添加标题此处添加标题此处添加标题此处添加标题此处添加标题此处添加。</a:t>
            </a:r>
            <a:endParaRPr lang="zh-CN" altLang="en-US" dirty="0"/>
          </a:p>
        </p:txBody>
      </p:sp>
      <p:sp>
        <p:nvSpPr>
          <p:cNvPr id="111" name="Text Box 7"/>
          <p:cNvSpPr txBox="1">
            <a:spLocks noChangeArrowheads="1"/>
          </p:cNvSpPr>
          <p:nvPr/>
        </p:nvSpPr>
        <p:spPr bwMode="auto">
          <a:xfrm>
            <a:off x="5370745" y="4390869"/>
            <a:ext cx="1552620"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2" name="Text Box 10"/>
          <p:cNvSpPr txBox="1">
            <a:spLocks noChangeArrowheads="1"/>
          </p:cNvSpPr>
          <p:nvPr/>
        </p:nvSpPr>
        <p:spPr bwMode="auto">
          <a:xfrm>
            <a:off x="8662165" y="5203810"/>
            <a:ext cx="2673491"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3" name="Text Box 7"/>
          <p:cNvSpPr txBox="1">
            <a:spLocks noChangeArrowheads="1"/>
          </p:cNvSpPr>
          <p:nvPr/>
        </p:nvSpPr>
        <p:spPr bwMode="auto">
          <a:xfrm>
            <a:off x="9136096" y="4390869"/>
            <a:ext cx="1669973"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47" name="组合 46"/>
          <p:cNvGrpSpPr/>
          <p:nvPr/>
        </p:nvGrpSpPr>
        <p:grpSpPr>
          <a:xfrm>
            <a:off x="4388285" y="1905000"/>
            <a:ext cx="3536515" cy="2133600"/>
            <a:chOff x="4388285" y="1905000"/>
            <a:chExt cx="3536515" cy="2133600"/>
          </a:xfrm>
        </p:grpSpPr>
        <p:pic>
          <p:nvPicPr>
            <p:cNvPr id="104" name="Picture 4"/>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4388285" y="1905000"/>
              <a:ext cx="3536515" cy="2133600"/>
            </a:xfrm>
            <a:prstGeom prst="rect">
              <a:avLst/>
            </a:prstGeom>
          </p:spPr>
        </p:pic>
        <p:sp>
          <p:nvSpPr>
            <p:cNvPr id="114" name="Rectangle 18"/>
            <p:cNvSpPr/>
            <p:nvPr/>
          </p:nvSpPr>
          <p:spPr>
            <a:xfrm>
              <a:off x="4907243" y="2165353"/>
              <a:ext cx="2450592" cy="1523999"/>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 name="组合 1"/>
          <p:cNvGrpSpPr/>
          <p:nvPr/>
        </p:nvGrpSpPr>
        <p:grpSpPr>
          <a:xfrm>
            <a:off x="629088" y="1905000"/>
            <a:ext cx="3536515" cy="2133600"/>
            <a:chOff x="629088" y="1905000"/>
            <a:chExt cx="3536515" cy="2133600"/>
          </a:xfrm>
        </p:grpSpPr>
        <p:pic>
          <p:nvPicPr>
            <p:cNvPr id="99" name="Picture 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629088" y="1905000"/>
              <a:ext cx="3536515" cy="2133600"/>
            </a:xfrm>
            <a:prstGeom prst="rect">
              <a:avLst/>
            </a:prstGeom>
          </p:spPr>
        </p:pic>
        <p:sp>
          <p:nvSpPr>
            <p:cNvPr id="115" name="Rectangle 19"/>
            <p:cNvSpPr/>
            <p:nvPr/>
          </p:nvSpPr>
          <p:spPr>
            <a:xfrm>
              <a:off x="1142965" y="2165353"/>
              <a:ext cx="2450592" cy="1523999"/>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8" name="组合 47"/>
          <p:cNvGrpSpPr/>
          <p:nvPr/>
        </p:nvGrpSpPr>
        <p:grpSpPr>
          <a:xfrm>
            <a:off x="8233332" y="1905000"/>
            <a:ext cx="3536515" cy="2133600"/>
            <a:chOff x="8233332" y="1905000"/>
            <a:chExt cx="3536515" cy="2133600"/>
          </a:xfrm>
        </p:grpSpPr>
        <p:pic>
          <p:nvPicPr>
            <p:cNvPr id="105" name="Picture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8233332" y="1905000"/>
              <a:ext cx="3536515" cy="2133600"/>
            </a:xfrm>
            <a:prstGeom prst="rect">
              <a:avLst/>
            </a:prstGeom>
          </p:spPr>
        </p:pic>
        <p:sp>
          <p:nvSpPr>
            <p:cNvPr id="116" name="Rectangle 20"/>
            <p:cNvSpPr/>
            <p:nvPr/>
          </p:nvSpPr>
          <p:spPr>
            <a:xfrm>
              <a:off x="8745787" y="2165351"/>
              <a:ext cx="2450592" cy="1523999"/>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mc:AlternateContent xmlns:mc="http://schemas.openxmlformats.org/markup-compatibility/2006">
    <mc:Choice xmlns:p14="http://schemas.microsoft.com/office/powerpoint/2010/main" Requires="p14">
      <p:transition spd="slow" p14:dur="1250" advClick="0" advTm="10000">
        <p14:switch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8" fill="hold" grpId="0"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left)">
                                      <p:cBhvr>
                                        <p:cTn id="19" dur="500"/>
                                        <p:tgtEl>
                                          <p:spTgt spid="107"/>
                                        </p:tgtEl>
                                      </p:cBhvr>
                                    </p:animEffect>
                                  </p:childTnLst>
                                </p:cTn>
                              </p:par>
                            </p:childTnLst>
                          </p:cTn>
                        </p:par>
                        <p:par>
                          <p:cTn id="20" fill="hold">
                            <p:stCondLst>
                              <p:cond delay="1950"/>
                            </p:stCondLst>
                            <p:childTnLst>
                              <p:par>
                                <p:cTn id="21" presetID="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1+#ppt_w/2"/>
                                          </p:val>
                                        </p:tav>
                                        <p:tav tm="100000">
                                          <p:val>
                                            <p:strVal val="#ppt_x"/>
                                          </p:val>
                                        </p:tav>
                                      </p:tavLst>
                                    </p:anim>
                                    <p:anim calcmode="lin" valueType="num">
                                      <p:cBhvr additive="base">
                                        <p:cTn id="32" dur="500" fill="hold"/>
                                        <p:tgtEl>
                                          <p:spTgt spid="48"/>
                                        </p:tgtEl>
                                        <p:attrNameLst>
                                          <p:attrName>ppt_y</p:attrName>
                                        </p:attrNameLst>
                                      </p:cBhvr>
                                      <p:tavLst>
                                        <p:tav tm="0">
                                          <p:val>
                                            <p:strVal val="#ppt_y"/>
                                          </p:val>
                                        </p:tav>
                                        <p:tav tm="100000">
                                          <p:val>
                                            <p:strVal val="#ppt_y"/>
                                          </p:val>
                                        </p:tav>
                                      </p:tavLst>
                                    </p:anim>
                                  </p:childTnLst>
                                </p:cTn>
                              </p:par>
                            </p:childTnLst>
                          </p:cTn>
                        </p:par>
                        <p:par>
                          <p:cTn id="33" fill="hold">
                            <p:stCondLst>
                              <p:cond delay="2450"/>
                            </p:stCondLst>
                            <p:childTnLst>
                              <p:par>
                                <p:cTn id="34" presetID="10" presetClass="entr" presetSubtype="0"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fade">
                                      <p:cBhvr>
                                        <p:cTn id="36" dur="500"/>
                                        <p:tgtEl>
                                          <p:spTgt spid="10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fade">
                                      <p:cBhvr>
                                        <p:cTn id="39" dur="500"/>
                                        <p:tgtEl>
                                          <p:spTgt spid="1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fade">
                                      <p:cBhvr>
                                        <p:cTn id="42" dur="500"/>
                                        <p:tgtEl>
                                          <p:spTgt spid="113"/>
                                        </p:tgtEl>
                                      </p:cBhvr>
                                    </p:animEffect>
                                  </p:childTnLst>
                                </p:cTn>
                              </p:par>
                            </p:childTnLst>
                          </p:cTn>
                        </p:par>
                        <p:par>
                          <p:cTn id="43" fill="hold">
                            <p:stCondLst>
                              <p:cond delay="2950"/>
                            </p:stCondLst>
                            <p:childTnLst>
                              <p:par>
                                <p:cTn id="44" presetID="53" presetClass="entr" presetSubtype="16" fill="hold" grpId="0" nodeType="afterEffect">
                                  <p:stCondLst>
                                    <p:cond delay="0"/>
                                  </p:stCondLst>
                                  <p:iterate type="lt">
                                    <p:tmPct val="7000"/>
                                  </p:iterate>
                                  <p:childTnLst>
                                    <p:set>
                                      <p:cBhvr>
                                        <p:cTn id="45" dur="1" fill="hold">
                                          <p:stCondLst>
                                            <p:cond delay="0"/>
                                          </p:stCondLst>
                                        </p:cTn>
                                        <p:tgtEl>
                                          <p:spTgt spid="98"/>
                                        </p:tgtEl>
                                        <p:attrNameLst>
                                          <p:attrName>style.visibility</p:attrName>
                                        </p:attrNameLst>
                                      </p:cBhvr>
                                      <p:to>
                                        <p:strVal val="visible"/>
                                      </p:to>
                                    </p:set>
                                    <p:anim calcmode="lin" valueType="num">
                                      <p:cBhvr>
                                        <p:cTn id="46" dur="500" fill="hold"/>
                                        <p:tgtEl>
                                          <p:spTgt spid="98"/>
                                        </p:tgtEl>
                                        <p:attrNameLst>
                                          <p:attrName>ppt_w</p:attrName>
                                        </p:attrNameLst>
                                      </p:cBhvr>
                                      <p:tavLst>
                                        <p:tav tm="0">
                                          <p:val>
                                            <p:fltVal val="0"/>
                                          </p:val>
                                        </p:tav>
                                        <p:tav tm="100000">
                                          <p:val>
                                            <p:strVal val="#ppt_w"/>
                                          </p:val>
                                        </p:tav>
                                      </p:tavLst>
                                    </p:anim>
                                    <p:anim calcmode="lin" valueType="num">
                                      <p:cBhvr>
                                        <p:cTn id="47" dur="500" fill="hold"/>
                                        <p:tgtEl>
                                          <p:spTgt spid="98"/>
                                        </p:tgtEl>
                                        <p:attrNameLst>
                                          <p:attrName>ppt_h</p:attrName>
                                        </p:attrNameLst>
                                      </p:cBhvr>
                                      <p:tavLst>
                                        <p:tav tm="0">
                                          <p:val>
                                            <p:fltVal val="0"/>
                                          </p:val>
                                        </p:tav>
                                        <p:tav tm="100000">
                                          <p:val>
                                            <p:strVal val="#ppt_h"/>
                                          </p:val>
                                        </p:tav>
                                      </p:tavLst>
                                    </p:anim>
                                    <p:animEffect transition="in" filter="fade">
                                      <p:cBhvr>
                                        <p:cTn id="48" dur="500"/>
                                        <p:tgtEl>
                                          <p:spTgt spid="98"/>
                                        </p:tgtEl>
                                      </p:cBhvr>
                                    </p:animEffect>
                                  </p:childTnLst>
                                </p:cTn>
                              </p:par>
                            </p:childTnLst>
                          </p:cTn>
                        </p:par>
                        <p:par>
                          <p:cTn id="49" fill="hold">
                            <p:stCondLst>
                              <p:cond delay="5409"/>
                            </p:stCondLst>
                            <p:childTnLst>
                              <p:par>
                                <p:cTn id="50" presetID="37" presetClass="entr" presetSubtype="0" fill="hold" grpId="0" nodeType="after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fade">
                                      <p:cBhvr>
                                        <p:cTn id="52" dur="500"/>
                                        <p:tgtEl>
                                          <p:spTgt spid="108"/>
                                        </p:tgtEl>
                                      </p:cBhvr>
                                    </p:animEffect>
                                    <p:anim calcmode="lin" valueType="num">
                                      <p:cBhvr>
                                        <p:cTn id="53" dur="500" fill="hold"/>
                                        <p:tgtEl>
                                          <p:spTgt spid="108"/>
                                        </p:tgtEl>
                                        <p:attrNameLst>
                                          <p:attrName>ppt_x</p:attrName>
                                        </p:attrNameLst>
                                      </p:cBhvr>
                                      <p:tavLst>
                                        <p:tav tm="0">
                                          <p:val>
                                            <p:strVal val="#ppt_x"/>
                                          </p:val>
                                        </p:tav>
                                        <p:tav tm="100000">
                                          <p:val>
                                            <p:strVal val="#ppt_x"/>
                                          </p:val>
                                        </p:tav>
                                      </p:tavLst>
                                    </p:anim>
                                    <p:anim calcmode="lin" valueType="num">
                                      <p:cBhvr>
                                        <p:cTn id="54" dur="450" decel="100000" fill="hold"/>
                                        <p:tgtEl>
                                          <p:spTgt spid="108"/>
                                        </p:tgtEl>
                                        <p:attrNameLst>
                                          <p:attrName>ppt_y</p:attrName>
                                        </p:attrNameLst>
                                      </p:cBhvr>
                                      <p:tavLst>
                                        <p:tav tm="0">
                                          <p:val>
                                            <p:strVal val="#ppt_y+1"/>
                                          </p:val>
                                        </p:tav>
                                        <p:tav tm="100000">
                                          <p:val>
                                            <p:strVal val="#ppt_y-.03"/>
                                          </p:val>
                                        </p:tav>
                                      </p:tavLst>
                                    </p:anim>
                                    <p:anim calcmode="lin" valueType="num">
                                      <p:cBhvr>
                                        <p:cTn id="55" dur="50" accel="100000" fill="hold">
                                          <p:stCondLst>
                                            <p:cond delay="450"/>
                                          </p:stCondLst>
                                        </p:cTn>
                                        <p:tgtEl>
                                          <p:spTgt spid="108"/>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25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500"/>
                                        <p:tgtEl>
                                          <p:spTgt spid="110"/>
                                        </p:tgtEl>
                                      </p:cBhvr>
                                    </p:animEffect>
                                    <p:anim calcmode="lin" valueType="num">
                                      <p:cBhvr>
                                        <p:cTn id="59" dur="500" fill="hold"/>
                                        <p:tgtEl>
                                          <p:spTgt spid="110"/>
                                        </p:tgtEl>
                                        <p:attrNameLst>
                                          <p:attrName>ppt_x</p:attrName>
                                        </p:attrNameLst>
                                      </p:cBhvr>
                                      <p:tavLst>
                                        <p:tav tm="0">
                                          <p:val>
                                            <p:strVal val="#ppt_x"/>
                                          </p:val>
                                        </p:tav>
                                        <p:tav tm="100000">
                                          <p:val>
                                            <p:strVal val="#ppt_x"/>
                                          </p:val>
                                        </p:tav>
                                      </p:tavLst>
                                    </p:anim>
                                    <p:anim calcmode="lin" valueType="num">
                                      <p:cBhvr>
                                        <p:cTn id="60" dur="450" decel="100000" fill="hold"/>
                                        <p:tgtEl>
                                          <p:spTgt spid="110"/>
                                        </p:tgtEl>
                                        <p:attrNameLst>
                                          <p:attrName>ppt_y</p:attrName>
                                        </p:attrNameLst>
                                      </p:cBhvr>
                                      <p:tavLst>
                                        <p:tav tm="0">
                                          <p:val>
                                            <p:strVal val="#ppt_y+1"/>
                                          </p:val>
                                        </p:tav>
                                        <p:tav tm="100000">
                                          <p:val>
                                            <p:strVal val="#ppt_y-.03"/>
                                          </p:val>
                                        </p:tav>
                                      </p:tavLst>
                                    </p:anim>
                                    <p:anim calcmode="lin" valueType="num">
                                      <p:cBhvr>
                                        <p:cTn id="61" dur="50" accel="100000" fill="hold">
                                          <p:stCondLst>
                                            <p:cond delay="450"/>
                                          </p:stCondLst>
                                        </p:cTn>
                                        <p:tgtEl>
                                          <p:spTgt spid="110"/>
                                        </p:tgtEl>
                                        <p:attrNameLst>
                                          <p:attrName>ppt_y</p:attrName>
                                        </p:attrNameLst>
                                      </p:cBhvr>
                                      <p:tavLst>
                                        <p:tav tm="0">
                                          <p:val>
                                            <p:strVal val="#ppt_y-.03"/>
                                          </p:val>
                                        </p:tav>
                                        <p:tav tm="100000">
                                          <p:val>
                                            <p:strVal val="#ppt_y"/>
                                          </p:val>
                                        </p:tav>
                                      </p:tavLst>
                                    </p:anim>
                                  </p:childTnLst>
                                </p:cTn>
                              </p:par>
                              <p:par>
                                <p:cTn id="62" presetID="37" presetClass="entr" presetSubtype="0" fill="hold" grpId="0" nodeType="withEffect">
                                  <p:stCondLst>
                                    <p:cond delay="50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500"/>
                                        <p:tgtEl>
                                          <p:spTgt spid="112"/>
                                        </p:tgtEl>
                                      </p:cBhvr>
                                    </p:animEffect>
                                    <p:anim calcmode="lin" valueType="num">
                                      <p:cBhvr>
                                        <p:cTn id="65" dur="500" fill="hold"/>
                                        <p:tgtEl>
                                          <p:spTgt spid="112"/>
                                        </p:tgtEl>
                                        <p:attrNameLst>
                                          <p:attrName>ppt_x</p:attrName>
                                        </p:attrNameLst>
                                      </p:cBhvr>
                                      <p:tavLst>
                                        <p:tav tm="0">
                                          <p:val>
                                            <p:strVal val="#ppt_x"/>
                                          </p:val>
                                        </p:tav>
                                        <p:tav tm="100000">
                                          <p:val>
                                            <p:strVal val="#ppt_x"/>
                                          </p:val>
                                        </p:tav>
                                      </p:tavLst>
                                    </p:anim>
                                    <p:anim calcmode="lin" valueType="num">
                                      <p:cBhvr>
                                        <p:cTn id="66" dur="450" decel="100000" fill="hold"/>
                                        <p:tgtEl>
                                          <p:spTgt spid="112"/>
                                        </p:tgtEl>
                                        <p:attrNameLst>
                                          <p:attrName>ppt_y</p:attrName>
                                        </p:attrNameLst>
                                      </p:cBhvr>
                                      <p:tavLst>
                                        <p:tav tm="0">
                                          <p:val>
                                            <p:strVal val="#ppt_y+1"/>
                                          </p:val>
                                        </p:tav>
                                        <p:tav tm="100000">
                                          <p:val>
                                            <p:strVal val="#ppt_y-.03"/>
                                          </p:val>
                                        </p:tav>
                                      </p:tavLst>
                                    </p:anim>
                                    <p:anim calcmode="lin" valueType="num">
                                      <p:cBhvr>
                                        <p:cTn id="67" dur="50" accel="100000" fill="hold">
                                          <p:stCondLst>
                                            <p:cond delay="450"/>
                                          </p:stCondLst>
                                        </p:cTn>
                                        <p:tgtEl>
                                          <p:spTgt spid="1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8" grpId="0"/>
      <p:bldP spid="107" grpId="0" animBg="1"/>
      <p:bldP spid="108" grpId="0"/>
      <p:bldP spid="109" grpId="0"/>
      <p:bldP spid="110" grpId="0"/>
      <p:bldP spid="111" grpId="0"/>
      <p:bldP spid="112" grpId="0"/>
      <p:bldP spid="1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54" name="直接连接符 53"/>
          <p:cNvCxnSpPr/>
          <p:nvPr/>
        </p:nvCxnSpPr>
        <p:spPr>
          <a:xfrm>
            <a:off x="6548438" y="0"/>
            <a:ext cx="0" cy="3910013"/>
          </a:xfrm>
          <a:prstGeom prst="line">
            <a:avLst/>
          </a:prstGeom>
          <a:noFill/>
          <a:ln w="6350" cap="flat" cmpd="sng" algn="ctr">
            <a:solidFill>
              <a:schemeClr val="tx1">
                <a:lumMod val="50000"/>
                <a:lumOff val="50000"/>
              </a:schemeClr>
            </a:solidFill>
            <a:prstDash val="solid"/>
            <a:miter lim="800000"/>
          </a:ln>
          <a:effectLst/>
        </p:spPr>
      </p:cxnSp>
      <p:cxnSp>
        <p:nvCxnSpPr>
          <p:cNvPr id="55" name="直接连接符 54"/>
          <p:cNvCxnSpPr/>
          <p:nvPr/>
        </p:nvCxnSpPr>
        <p:spPr>
          <a:xfrm>
            <a:off x="7343775" y="0"/>
            <a:ext cx="0" cy="2905125"/>
          </a:xfrm>
          <a:prstGeom prst="line">
            <a:avLst/>
          </a:prstGeom>
          <a:noFill/>
          <a:ln w="6350" cap="flat" cmpd="sng" algn="ctr">
            <a:solidFill>
              <a:schemeClr val="tx1">
                <a:lumMod val="50000"/>
                <a:lumOff val="50000"/>
              </a:schemeClr>
            </a:solidFill>
            <a:prstDash val="solid"/>
            <a:miter lim="800000"/>
          </a:ln>
          <a:effectLst/>
        </p:spPr>
      </p:cxnSp>
      <p:cxnSp>
        <p:nvCxnSpPr>
          <p:cNvPr id="56" name="直接连接符 55"/>
          <p:cNvCxnSpPr/>
          <p:nvPr/>
        </p:nvCxnSpPr>
        <p:spPr>
          <a:xfrm>
            <a:off x="8140700" y="0"/>
            <a:ext cx="0" cy="4464050"/>
          </a:xfrm>
          <a:prstGeom prst="line">
            <a:avLst/>
          </a:prstGeom>
          <a:noFill/>
          <a:ln w="6350" cap="flat" cmpd="sng" algn="ctr">
            <a:solidFill>
              <a:schemeClr val="tx1">
                <a:lumMod val="50000"/>
                <a:lumOff val="50000"/>
              </a:schemeClr>
            </a:solidFill>
            <a:prstDash val="solid"/>
            <a:miter lim="800000"/>
          </a:ln>
          <a:effectLst/>
        </p:spPr>
      </p:cxnSp>
      <p:cxnSp>
        <p:nvCxnSpPr>
          <p:cNvPr id="57" name="直接连接符 56"/>
          <p:cNvCxnSpPr/>
          <p:nvPr/>
        </p:nvCxnSpPr>
        <p:spPr>
          <a:xfrm>
            <a:off x="8936038" y="0"/>
            <a:ext cx="0" cy="3116263"/>
          </a:xfrm>
          <a:prstGeom prst="line">
            <a:avLst/>
          </a:prstGeom>
          <a:noFill/>
          <a:ln w="6350" cap="flat" cmpd="sng" algn="ctr">
            <a:solidFill>
              <a:schemeClr val="tx1">
                <a:lumMod val="50000"/>
                <a:lumOff val="50000"/>
              </a:schemeClr>
            </a:solidFill>
            <a:prstDash val="solid"/>
            <a:miter lim="800000"/>
          </a:ln>
          <a:effectLst/>
        </p:spPr>
      </p:cxnSp>
      <p:cxnSp>
        <p:nvCxnSpPr>
          <p:cNvPr id="58" name="直接连接符 57"/>
          <p:cNvCxnSpPr/>
          <p:nvPr/>
        </p:nvCxnSpPr>
        <p:spPr>
          <a:xfrm>
            <a:off x="9731375" y="0"/>
            <a:ext cx="0" cy="2030413"/>
          </a:xfrm>
          <a:prstGeom prst="line">
            <a:avLst/>
          </a:prstGeom>
          <a:noFill/>
          <a:ln w="6350" cap="flat" cmpd="sng" algn="ctr">
            <a:solidFill>
              <a:schemeClr val="tx1">
                <a:lumMod val="50000"/>
                <a:lumOff val="50000"/>
              </a:schemeClr>
            </a:solidFill>
            <a:prstDash val="solid"/>
            <a:miter lim="800000"/>
          </a:ln>
          <a:effectLst/>
        </p:spPr>
      </p:cxnSp>
      <p:cxnSp>
        <p:nvCxnSpPr>
          <p:cNvPr id="59" name="直接连接符 58"/>
          <p:cNvCxnSpPr/>
          <p:nvPr/>
        </p:nvCxnSpPr>
        <p:spPr>
          <a:xfrm>
            <a:off x="10526713" y="0"/>
            <a:ext cx="0" cy="4181475"/>
          </a:xfrm>
          <a:prstGeom prst="line">
            <a:avLst/>
          </a:prstGeom>
          <a:noFill/>
          <a:ln w="6350" cap="flat" cmpd="sng" algn="ctr">
            <a:solidFill>
              <a:schemeClr val="tx1">
                <a:lumMod val="50000"/>
                <a:lumOff val="50000"/>
              </a:schemeClr>
            </a:solidFill>
            <a:prstDash val="solid"/>
            <a:miter lim="800000"/>
          </a:ln>
          <a:effectLst/>
        </p:spPr>
      </p:cxnSp>
      <p:cxnSp>
        <p:nvCxnSpPr>
          <p:cNvPr id="60" name="直接连接符 59"/>
          <p:cNvCxnSpPr/>
          <p:nvPr/>
        </p:nvCxnSpPr>
        <p:spPr>
          <a:xfrm>
            <a:off x="11345863" y="0"/>
            <a:ext cx="0" cy="2905125"/>
          </a:xfrm>
          <a:prstGeom prst="line">
            <a:avLst/>
          </a:prstGeom>
          <a:noFill/>
          <a:ln w="6350" cap="flat" cmpd="sng" algn="ctr">
            <a:solidFill>
              <a:schemeClr val="tx1">
                <a:lumMod val="50000"/>
                <a:lumOff val="50000"/>
              </a:schemeClr>
            </a:solidFill>
            <a:prstDash val="solid"/>
            <a:miter lim="800000"/>
          </a:ln>
          <a:effectLst/>
        </p:spPr>
      </p:cxnSp>
      <p:grpSp>
        <p:nvGrpSpPr>
          <p:cNvPr id="81" name="组合 80"/>
          <p:cNvGrpSpPr/>
          <p:nvPr/>
        </p:nvGrpSpPr>
        <p:grpSpPr>
          <a:xfrm>
            <a:off x="7683500" y="4468813"/>
            <a:ext cx="914400" cy="914400"/>
            <a:chOff x="7683500" y="4468813"/>
            <a:chExt cx="914400" cy="914400"/>
          </a:xfrm>
        </p:grpSpPr>
        <p:sp>
          <p:nvSpPr>
            <p:cNvPr id="49" name="椭圆 48"/>
            <p:cNvSpPr/>
            <p:nvPr/>
          </p:nvSpPr>
          <p:spPr>
            <a:xfrm>
              <a:off x="7683500" y="446881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1" name="组合 60"/>
            <p:cNvGrpSpPr/>
            <p:nvPr/>
          </p:nvGrpSpPr>
          <p:grpSpPr>
            <a:xfrm>
              <a:off x="7933567" y="4721364"/>
              <a:ext cx="402797" cy="360000"/>
              <a:chOff x="1730152" y="3478601"/>
              <a:chExt cx="402797" cy="360000"/>
            </a:xfrm>
            <a:solidFill>
              <a:schemeClr val="bg1"/>
            </a:solidFill>
          </p:grpSpPr>
          <p:sp>
            <p:nvSpPr>
              <p:cNvPr id="62" name="Freeform 5"/>
              <p:cNvSpPr/>
              <p:nvPr/>
            </p:nvSpPr>
            <p:spPr bwMode="auto">
              <a:xfrm>
                <a:off x="1960082" y="3556643"/>
                <a:ext cx="172867" cy="171189"/>
              </a:xfrm>
              <a:custGeom>
                <a:avLst/>
                <a:gdLst>
                  <a:gd name="T0" fmla="*/ 81 w 86"/>
                  <a:gd name="T1" fmla="*/ 34 h 85"/>
                  <a:gd name="T2" fmla="*/ 51 w 86"/>
                  <a:gd name="T3" fmla="*/ 34 h 85"/>
                  <a:gd name="T4" fmla="*/ 51 w 86"/>
                  <a:gd name="T5" fmla="*/ 4 h 85"/>
                  <a:gd name="T6" fmla="*/ 47 w 86"/>
                  <a:gd name="T7" fmla="*/ 0 h 85"/>
                  <a:gd name="T8" fmla="*/ 39 w 86"/>
                  <a:gd name="T9" fmla="*/ 0 h 85"/>
                  <a:gd name="T10" fmla="*/ 35 w 86"/>
                  <a:gd name="T11" fmla="*/ 4 h 85"/>
                  <a:gd name="T12" fmla="*/ 35 w 86"/>
                  <a:gd name="T13" fmla="*/ 34 h 85"/>
                  <a:gd name="T14" fmla="*/ 5 w 86"/>
                  <a:gd name="T15" fmla="*/ 34 h 85"/>
                  <a:gd name="T16" fmla="*/ 0 w 86"/>
                  <a:gd name="T17" fmla="*/ 38 h 85"/>
                  <a:gd name="T18" fmla="*/ 0 w 86"/>
                  <a:gd name="T19" fmla="*/ 47 h 85"/>
                  <a:gd name="T20" fmla="*/ 5 w 86"/>
                  <a:gd name="T21" fmla="*/ 51 h 85"/>
                  <a:gd name="T22" fmla="*/ 35 w 86"/>
                  <a:gd name="T23" fmla="*/ 51 h 85"/>
                  <a:gd name="T24" fmla="*/ 35 w 86"/>
                  <a:gd name="T25" fmla="*/ 81 h 85"/>
                  <a:gd name="T26" fmla="*/ 39 w 86"/>
                  <a:gd name="T27" fmla="*/ 85 h 85"/>
                  <a:gd name="T28" fmla="*/ 47 w 86"/>
                  <a:gd name="T29" fmla="*/ 85 h 85"/>
                  <a:gd name="T30" fmla="*/ 51 w 86"/>
                  <a:gd name="T31" fmla="*/ 81 h 85"/>
                  <a:gd name="T32" fmla="*/ 51 w 86"/>
                  <a:gd name="T33" fmla="*/ 51 h 85"/>
                  <a:gd name="T34" fmla="*/ 81 w 86"/>
                  <a:gd name="T35" fmla="*/ 51 h 85"/>
                  <a:gd name="T36" fmla="*/ 86 w 86"/>
                  <a:gd name="T37" fmla="*/ 47 h 85"/>
                  <a:gd name="T38" fmla="*/ 86 w 86"/>
                  <a:gd name="T39" fmla="*/ 38 h 85"/>
                  <a:gd name="T40" fmla="*/ 81 w 86"/>
                  <a:gd name="T41"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63" name="Freeform 6"/>
              <p:cNvSpPr>
                <a:spLocks noEditPoints="1"/>
              </p:cNvSpPr>
              <p:nvPr/>
            </p:nvSpPr>
            <p:spPr bwMode="auto">
              <a:xfrm>
                <a:off x="1730152" y="3478601"/>
                <a:ext cx="240000" cy="360000"/>
              </a:xfrm>
              <a:custGeom>
                <a:avLst/>
                <a:gdLst>
                  <a:gd name="T0" fmla="*/ 95 w 119"/>
                  <a:gd name="T1" fmla="*/ 99 h 179"/>
                  <a:gd name="T2" fmla="*/ 82 w 119"/>
                  <a:gd name="T3" fmla="*/ 86 h 179"/>
                  <a:gd name="T4" fmla="*/ 91 w 119"/>
                  <a:gd name="T5" fmla="*/ 74 h 179"/>
                  <a:gd name="T6" fmla="*/ 107 w 119"/>
                  <a:gd name="T7" fmla="*/ 44 h 179"/>
                  <a:gd name="T8" fmla="*/ 99 w 119"/>
                  <a:gd name="T9" fmla="*/ 17 h 179"/>
                  <a:gd name="T10" fmla="*/ 103 w 119"/>
                  <a:gd name="T11" fmla="*/ 17 h 179"/>
                  <a:gd name="T12" fmla="*/ 105 w 119"/>
                  <a:gd name="T13" fmla="*/ 16 h 179"/>
                  <a:gd name="T14" fmla="*/ 117 w 119"/>
                  <a:gd name="T15" fmla="*/ 8 h 179"/>
                  <a:gd name="T16" fmla="*/ 119 w 119"/>
                  <a:gd name="T17" fmla="*/ 3 h 179"/>
                  <a:gd name="T18" fmla="*/ 115 w 119"/>
                  <a:gd name="T19" fmla="*/ 0 h 179"/>
                  <a:gd name="T20" fmla="*/ 62 w 119"/>
                  <a:gd name="T21" fmla="*/ 0 h 179"/>
                  <a:gd name="T22" fmla="*/ 45 w 119"/>
                  <a:gd name="T23" fmla="*/ 3 h 179"/>
                  <a:gd name="T24" fmla="*/ 12 w 119"/>
                  <a:gd name="T25" fmla="*/ 43 h 179"/>
                  <a:gd name="T26" fmla="*/ 55 w 119"/>
                  <a:gd name="T27" fmla="*/ 86 h 179"/>
                  <a:gd name="T28" fmla="*/ 54 w 119"/>
                  <a:gd name="T29" fmla="*/ 91 h 179"/>
                  <a:gd name="T30" fmla="*/ 57 w 119"/>
                  <a:gd name="T31" fmla="*/ 102 h 179"/>
                  <a:gd name="T32" fmla="*/ 56 w 119"/>
                  <a:gd name="T33" fmla="*/ 102 h 179"/>
                  <a:gd name="T34" fmla="*/ 4 w 119"/>
                  <a:gd name="T35" fmla="*/ 131 h 179"/>
                  <a:gd name="T36" fmla="*/ 0 w 119"/>
                  <a:gd name="T37" fmla="*/ 144 h 179"/>
                  <a:gd name="T38" fmla="*/ 4 w 119"/>
                  <a:gd name="T39" fmla="*/ 157 h 179"/>
                  <a:gd name="T40" fmla="*/ 34 w 119"/>
                  <a:gd name="T41" fmla="*/ 176 h 179"/>
                  <a:gd name="T42" fmla="*/ 59 w 119"/>
                  <a:gd name="T43" fmla="*/ 179 h 179"/>
                  <a:gd name="T44" fmla="*/ 80 w 119"/>
                  <a:gd name="T45" fmla="*/ 176 h 179"/>
                  <a:gd name="T46" fmla="*/ 115 w 119"/>
                  <a:gd name="T47" fmla="*/ 137 h 179"/>
                  <a:gd name="T48" fmla="*/ 95 w 119"/>
                  <a:gd name="T49" fmla="*/ 99 h 179"/>
                  <a:gd name="T50" fmla="*/ 28 w 119"/>
                  <a:gd name="T51" fmla="*/ 138 h 179"/>
                  <a:gd name="T52" fmla="*/ 62 w 119"/>
                  <a:gd name="T53" fmla="*/ 115 h 179"/>
                  <a:gd name="T54" fmla="*/ 62 w 119"/>
                  <a:gd name="T55" fmla="*/ 115 h 179"/>
                  <a:gd name="T56" fmla="*/ 73 w 119"/>
                  <a:gd name="T57" fmla="*/ 117 h 179"/>
                  <a:gd name="T58" fmla="*/ 77 w 119"/>
                  <a:gd name="T59" fmla="*/ 119 h 179"/>
                  <a:gd name="T60" fmla="*/ 92 w 119"/>
                  <a:gd name="T61" fmla="*/ 135 h 179"/>
                  <a:gd name="T62" fmla="*/ 93 w 119"/>
                  <a:gd name="T63" fmla="*/ 139 h 179"/>
                  <a:gd name="T64" fmla="*/ 59 w 119"/>
                  <a:gd name="T65" fmla="*/ 163 h 179"/>
                  <a:gd name="T66" fmla="*/ 28 w 119"/>
                  <a:gd name="T67" fmla="*/ 138 h 179"/>
                  <a:gd name="T68" fmla="*/ 44 w 119"/>
                  <a:gd name="T69" fmla="*/ 21 h 179"/>
                  <a:gd name="T70" fmla="*/ 55 w 119"/>
                  <a:gd name="T71" fmla="*/ 16 h 179"/>
                  <a:gd name="T72" fmla="*/ 55 w 119"/>
                  <a:gd name="T73" fmla="*/ 16 h 179"/>
                  <a:gd name="T74" fmla="*/ 80 w 119"/>
                  <a:gd name="T75" fmla="*/ 45 h 179"/>
                  <a:gd name="T76" fmla="*/ 75 w 119"/>
                  <a:gd name="T77" fmla="*/ 67 h 179"/>
                  <a:gd name="T78" fmla="*/ 64 w 119"/>
                  <a:gd name="T79" fmla="*/ 72 h 179"/>
                  <a:gd name="T80" fmla="*/ 64 w 119"/>
                  <a:gd name="T81" fmla="*/ 72 h 179"/>
                  <a:gd name="T82" fmla="*/ 64 w 119"/>
                  <a:gd name="T83" fmla="*/ 72 h 179"/>
                  <a:gd name="T84" fmla="*/ 39 w 119"/>
                  <a:gd name="T85" fmla="*/ 43 h 179"/>
                  <a:gd name="T86" fmla="*/ 44 w 119"/>
                  <a:gd name="T87"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7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grpSp>
      <p:grpSp>
        <p:nvGrpSpPr>
          <p:cNvPr id="85" name="组合 84"/>
          <p:cNvGrpSpPr/>
          <p:nvPr/>
        </p:nvGrpSpPr>
        <p:grpSpPr>
          <a:xfrm>
            <a:off x="10864850" y="2905125"/>
            <a:ext cx="914400" cy="914400"/>
            <a:chOff x="10864850" y="2905125"/>
            <a:chExt cx="914400" cy="914400"/>
          </a:xfrm>
        </p:grpSpPr>
        <p:sp>
          <p:nvSpPr>
            <p:cNvPr id="53" name="椭圆 52"/>
            <p:cNvSpPr/>
            <p:nvPr/>
          </p:nvSpPr>
          <p:spPr>
            <a:xfrm>
              <a:off x="10864850" y="290512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Freeform 16"/>
            <p:cNvSpPr>
              <a:spLocks noChangeAspect="1"/>
            </p:cNvSpPr>
            <p:nvPr/>
          </p:nvSpPr>
          <p:spPr bwMode="auto">
            <a:xfrm>
              <a:off x="11101388" y="3176588"/>
              <a:ext cx="441325" cy="360362"/>
            </a:xfrm>
            <a:custGeom>
              <a:avLst/>
              <a:gdLst>
                <a:gd name="T0" fmla="*/ 2147483647 w 197"/>
                <a:gd name="T1" fmla="*/ 2147483647 h 160"/>
                <a:gd name="T2" fmla="*/ 2147483647 w 197"/>
                <a:gd name="T3" fmla="*/ 2147483647 h 160"/>
                <a:gd name="T4" fmla="*/ 2147483647 w 197"/>
                <a:gd name="T5" fmla="*/ 2147483647 h 160"/>
                <a:gd name="T6" fmla="*/ 2147483647 w 197"/>
                <a:gd name="T7" fmla="*/ 2147483647 h 160"/>
                <a:gd name="T8" fmla="*/ 2147483647 w 197"/>
                <a:gd name="T9" fmla="*/ 0 h 160"/>
                <a:gd name="T10" fmla="*/ 2147483647 w 197"/>
                <a:gd name="T11" fmla="*/ 2147483647 h 160"/>
                <a:gd name="T12" fmla="*/ 2147483647 w 197"/>
                <a:gd name="T13" fmla="*/ 2147483647 h 160"/>
                <a:gd name="T14" fmla="*/ 2147483647 w 197"/>
                <a:gd name="T15" fmla="*/ 2147483647 h 160"/>
                <a:gd name="T16" fmla="*/ 2147483647 w 197"/>
                <a:gd name="T17" fmla="*/ 2147483647 h 160"/>
                <a:gd name="T18" fmla="*/ 2147483647 w 197"/>
                <a:gd name="T19" fmla="*/ 2147483647 h 160"/>
                <a:gd name="T20" fmla="*/ 2147483647 w 197"/>
                <a:gd name="T21" fmla="*/ 2147483647 h 160"/>
                <a:gd name="T22" fmla="*/ 2147483647 w 197"/>
                <a:gd name="T23" fmla="*/ 2147483647 h 160"/>
                <a:gd name="T24" fmla="*/ 2147483647 w 197"/>
                <a:gd name="T25" fmla="*/ 2147483647 h 160"/>
                <a:gd name="T26" fmla="*/ 2147483647 w 197"/>
                <a:gd name="T27" fmla="*/ 2147483647 h 160"/>
                <a:gd name="T28" fmla="*/ 2147483647 w 197"/>
                <a:gd name="T29" fmla="*/ 2147483647 h 160"/>
                <a:gd name="T30" fmla="*/ 2147483647 w 197"/>
                <a:gd name="T31" fmla="*/ 2147483647 h 160"/>
                <a:gd name="T32" fmla="*/ 2147483647 w 197"/>
                <a:gd name="T33" fmla="*/ 2147483647 h 160"/>
                <a:gd name="T34" fmla="*/ 0 w 197"/>
                <a:gd name="T35" fmla="*/ 2147483647 h 160"/>
                <a:gd name="T36" fmla="*/ 2147483647 w 197"/>
                <a:gd name="T37" fmla="*/ 2147483647 h 160"/>
                <a:gd name="T38" fmla="*/ 2147483647 w 197"/>
                <a:gd name="T39" fmla="*/ 2147483647 h 160"/>
                <a:gd name="T40" fmla="*/ 2147483647 w 197"/>
                <a:gd name="T41" fmla="*/ 2147483647 h 160"/>
                <a:gd name="T42" fmla="*/ 2147483647 w 197"/>
                <a:gd name="T43" fmla="*/ 214748364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0" name="组合 79"/>
          <p:cNvGrpSpPr/>
          <p:nvPr/>
        </p:nvGrpSpPr>
        <p:grpSpPr>
          <a:xfrm>
            <a:off x="6886575" y="2905125"/>
            <a:ext cx="914400" cy="914400"/>
            <a:chOff x="6886575" y="2905125"/>
            <a:chExt cx="914400" cy="914400"/>
          </a:xfrm>
        </p:grpSpPr>
        <p:sp>
          <p:nvSpPr>
            <p:cNvPr id="48" name="椭圆 47"/>
            <p:cNvSpPr/>
            <p:nvPr/>
          </p:nvSpPr>
          <p:spPr>
            <a:xfrm>
              <a:off x="6886575" y="290512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Freeform 24"/>
            <p:cNvSpPr>
              <a:spLocks noChangeAspect="1"/>
            </p:cNvSpPr>
            <p:nvPr/>
          </p:nvSpPr>
          <p:spPr bwMode="auto">
            <a:xfrm>
              <a:off x="7259638" y="3203575"/>
              <a:ext cx="169862" cy="360363"/>
            </a:xfrm>
            <a:custGeom>
              <a:avLst/>
              <a:gdLst>
                <a:gd name="T0" fmla="*/ 2147483647 w 89"/>
                <a:gd name="T1" fmla="*/ 2147483647 h 193"/>
                <a:gd name="T2" fmla="*/ 2147483647 w 89"/>
                <a:gd name="T3" fmla="*/ 2147483647 h 193"/>
                <a:gd name="T4" fmla="*/ 2147483647 w 89"/>
                <a:gd name="T5" fmla="*/ 2147483647 h 193"/>
                <a:gd name="T6" fmla="*/ 2147483647 w 89"/>
                <a:gd name="T7" fmla="*/ 2147483647 h 193"/>
                <a:gd name="T8" fmla="*/ 2147483647 w 89"/>
                <a:gd name="T9" fmla="*/ 2147483647 h 193"/>
                <a:gd name="T10" fmla="*/ 2147483647 w 89"/>
                <a:gd name="T11" fmla="*/ 0 h 193"/>
                <a:gd name="T12" fmla="*/ 2147483647 w 89"/>
                <a:gd name="T13" fmla="*/ 0 h 193"/>
                <a:gd name="T14" fmla="*/ 2147483647 w 89"/>
                <a:gd name="T15" fmla="*/ 2147483647 h 193"/>
                <a:gd name="T16" fmla="*/ 2147483647 w 89"/>
                <a:gd name="T17" fmla="*/ 2147483647 h 193"/>
                <a:gd name="T18" fmla="*/ 0 w 89"/>
                <a:gd name="T19" fmla="*/ 2147483647 h 193"/>
                <a:gd name="T20" fmla="*/ 0 w 89"/>
                <a:gd name="T21" fmla="*/ 2147483647 h 193"/>
                <a:gd name="T22" fmla="*/ 2147483647 w 89"/>
                <a:gd name="T23" fmla="*/ 2147483647 h 193"/>
                <a:gd name="T24" fmla="*/ 2147483647 w 89"/>
                <a:gd name="T25" fmla="*/ 2147483647 h 193"/>
                <a:gd name="T26" fmla="*/ 2147483647 w 89"/>
                <a:gd name="T27" fmla="*/ 2147483647 h 193"/>
                <a:gd name="T28" fmla="*/ 2147483647 w 89"/>
                <a:gd name="T29" fmla="*/ 2147483647 h 193"/>
                <a:gd name="T30" fmla="*/ 2147483647 w 89"/>
                <a:gd name="T31" fmla="*/ 2147483647 h 193"/>
                <a:gd name="T32" fmla="*/ 2147483647 w 89"/>
                <a:gd name="T33" fmla="*/ 2147483647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4" name="组合 83"/>
          <p:cNvGrpSpPr/>
          <p:nvPr/>
        </p:nvGrpSpPr>
        <p:grpSpPr>
          <a:xfrm>
            <a:off x="10069513" y="4181475"/>
            <a:ext cx="914400" cy="914400"/>
            <a:chOff x="10069513" y="4181475"/>
            <a:chExt cx="914400" cy="914400"/>
          </a:xfrm>
        </p:grpSpPr>
        <p:sp>
          <p:nvSpPr>
            <p:cNvPr id="52" name="椭圆 51"/>
            <p:cNvSpPr/>
            <p:nvPr/>
          </p:nvSpPr>
          <p:spPr>
            <a:xfrm>
              <a:off x="10069513" y="418147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Freeform 36"/>
            <p:cNvSpPr>
              <a:spLocks noChangeAspect="1"/>
            </p:cNvSpPr>
            <p:nvPr/>
          </p:nvSpPr>
          <p:spPr bwMode="auto">
            <a:xfrm>
              <a:off x="10312400" y="4397375"/>
              <a:ext cx="420688" cy="539750"/>
            </a:xfrm>
            <a:custGeom>
              <a:avLst/>
              <a:gdLst>
                <a:gd name="T0" fmla="*/ 2147483647 w 155"/>
                <a:gd name="T1" fmla="*/ 0 h 200"/>
                <a:gd name="T2" fmla="*/ 0 w 155"/>
                <a:gd name="T3" fmla="*/ 2147483647 h 200"/>
                <a:gd name="T4" fmla="*/ 2147483647 w 155"/>
                <a:gd name="T5" fmla="*/ 2147483647 h 200"/>
                <a:gd name="T6" fmla="*/ 2147483647 w 155"/>
                <a:gd name="T7" fmla="*/ 2147483647 h 200"/>
                <a:gd name="T8" fmla="*/ 2147483647 w 155"/>
                <a:gd name="T9" fmla="*/ 2147483647 h 200"/>
                <a:gd name="T10" fmla="*/ 2147483647 w 155"/>
                <a:gd name="T11" fmla="*/ 2147483647 h 200"/>
                <a:gd name="T12" fmla="*/ 2147483647 w 155"/>
                <a:gd name="T13" fmla="*/ 2147483647 h 200"/>
                <a:gd name="T14" fmla="*/ 2147483647 w 155"/>
                <a:gd name="T15" fmla="*/ 2147483647 h 200"/>
                <a:gd name="T16" fmla="*/ 2147483647 w 155"/>
                <a:gd name="T17" fmla="*/ 2147483647 h 200"/>
                <a:gd name="T18" fmla="*/ 2147483647 w 155"/>
                <a:gd name="T19" fmla="*/ 2147483647 h 200"/>
                <a:gd name="T20" fmla="*/ 2147483647 w 155"/>
                <a:gd name="T21" fmla="*/ 2147483647 h 200"/>
                <a:gd name="T22" fmla="*/ 2147483647 w 155"/>
                <a:gd name="T23" fmla="*/ 2147483647 h 200"/>
                <a:gd name="T24" fmla="*/ 2147483647 w 155"/>
                <a:gd name="T25" fmla="*/ 2147483647 h 200"/>
                <a:gd name="T26" fmla="*/ 2147483647 w 155"/>
                <a:gd name="T27" fmla="*/ 2147483647 h 200"/>
                <a:gd name="T28" fmla="*/ 2147483647 w 155"/>
                <a:gd name="T29" fmla="*/ 2147483647 h 200"/>
                <a:gd name="T30" fmla="*/ 2147483647 w 155"/>
                <a:gd name="T31" fmla="*/ 2147483647 h 200"/>
                <a:gd name="T32" fmla="*/ 2147483647 w 155"/>
                <a:gd name="T33" fmla="*/ 2147483647 h 200"/>
                <a:gd name="T34" fmla="*/ 2147483647 w 155"/>
                <a:gd name="T35" fmla="*/ 2147483647 h 200"/>
                <a:gd name="T36" fmla="*/ 2147483647 w 155"/>
                <a:gd name="T37" fmla="*/ 2147483647 h 200"/>
                <a:gd name="T38" fmla="*/ 2147483647 w 155"/>
                <a:gd name="T39" fmla="*/ 2147483647 h 200"/>
                <a:gd name="T40" fmla="*/ 2147483647 w 155"/>
                <a:gd name="T41" fmla="*/ 2147483647 h 200"/>
                <a:gd name="T42" fmla="*/ 2147483647 w 155"/>
                <a:gd name="T43" fmla="*/ 2147483647 h 200"/>
                <a:gd name="T44" fmla="*/ 2147483647 w 15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00">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 name="组合 1"/>
          <p:cNvGrpSpPr/>
          <p:nvPr/>
        </p:nvGrpSpPr>
        <p:grpSpPr>
          <a:xfrm>
            <a:off x="6091238" y="3916363"/>
            <a:ext cx="914400" cy="914400"/>
            <a:chOff x="6091238" y="3916363"/>
            <a:chExt cx="914400" cy="914400"/>
          </a:xfrm>
        </p:grpSpPr>
        <p:sp>
          <p:nvSpPr>
            <p:cNvPr id="47" name="椭圆 46"/>
            <p:cNvSpPr/>
            <p:nvPr/>
          </p:nvSpPr>
          <p:spPr>
            <a:xfrm>
              <a:off x="6091238" y="391636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7" name="Group 56"/>
            <p:cNvGrpSpPr>
              <a:grpSpLocks noChangeAspect="1"/>
            </p:cNvGrpSpPr>
            <p:nvPr/>
          </p:nvGrpSpPr>
          <p:grpSpPr bwMode="auto">
            <a:xfrm>
              <a:off x="6337543" y="4162675"/>
              <a:ext cx="422082" cy="414000"/>
              <a:chOff x="2927" y="2264"/>
              <a:chExt cx="470" cy="461"/>
            </a:xfrm>
            <a:solidFill>
              <a:schemeClr val="bg1"/>
            </a:solidFill>
          </p:grpSpPr>
          <p:sp>
            <p:nvSpPr>
              <p:cNvPr id="68" name="Freeform 57"/>
              <p:cNvSpPr>
                <a:spLocks noEditPoints="1"/>
              </p:cNvSpPr>
              <p:nvPr/>
            </p:nvSpPr>
            <p:spPr bwMode="auto">
              <a:xfrm>
                <a:off x="2927" y="2482"/>
                <a:ext cx="470" cy="243"/>
              </a:xfrm>
              <a:custGeom>
                <a:avLst/>
                <a:gdLst>
                  <a:gd name="T0" fmla="*/ 36 w 196"/>
                  <a:gd name="T1" fmla="*/ 0 h 101"/>
                  <a:gd name="T2" fmla="*/ 0 w 196"/>
                  <a:gd name="T3" fmla="*/ 65 h 101"/>
                  <a:gd name="T4" fmla="*/ 160 w 196"/>
                  <a:gd name="T5" fmla="*/ 101 h 101"/>
                  <a:gd name="T6" fmla="*/ 196 w 196"/>
                  <a:gd name="T7" fmla="*/ 36 h 101"/>
                  <a:gd name="T8" fmla="*/ 62 w 196"/>
                  <a:gd name="T9" fmla="*/ 23 h 101"/>
                  <a:gd name="T10" fmla="*/ 50 w 196"/>
                  <a:gd name="T11" fmla="*/ 80 h 101"/>
                  <a:gd name="T12" fmla="*/ 39 w 196"/>
                  <a:gd name="T13" fmla="*/ 23 h 101"/>
                  <a:gd name="T14" fmla="*/ 28 w 196"/>
                  <a:gd name="T15" fmla="*/ 13 h 101"/>
                  <a:gd name="T16" fmla="*/ 62 w 196"/>
                  <a:gd name="T17" fmla="*/ 23 h 101"/>
                  <a:gd name="T18" fmla="*/ 85 w 196"/>
                  <a:gd name="T19" fmla="*/ 80 h 101"/>
                  <a:gd name="T20" fmla="*/ 79 w 196"/>
                  <a:gd name="T21" fmla="*/ 80 h 101"/>
                  <a:gd name="T22" fmla="*/ 68 w 196"/>
                  <a:gd name="T23" fmla="*/ 79 h 101"/>
                  <a:gd name="T24" fmla="*/ 66 w 196"/>
                  <a:gd name="T25" fmla="*/ 31 h 101"/>
                  <a:gd name="T26" fmla="*/ 76 w 196"/>
                  <a:gd name="T27" fmla="*/ 69 h 101"/>
                  <a:gd name="T28" fmla="*/ 79 w 196"/>
                  <a:gd name="T29" fmla="*/ 72 h 101"/>
                  <a:gd name="T30" fmla="*/ 85 w 196"/>
                  <a:gd name="T31" fmla="*/ 68 h 101"/>
                  <a:gd name="T32" fmla="*/ 95 w 196"/>
                  <a:gd name="T33" fmla="*/ 31 h 101"/>
                  <a:gd name="T34" fmla="*/ 131 w 196"/>
                  <a:gd name="T35" fmla="*/ 70 h 101"/>
                  <a:gd name="T36" fmla="*/ 122 w 196"/>
                  <a:gd name="T37" fmla="*/ 81 h 101"/>
                  <a:gd name="T38" fmla="*/ 112 w 196"/>
                  <a:gd name="T39" fmla="*/ 77 h 101"/>
                  <a:gd name="T40" fmla="*/ 102 w 196"/>
                  <a:gd name="T41" fmla="*/ 80 h 101"/>
                  <a:gd name="T42" fmla="*/ 112 w 196"/>
                  <a:gd name="T43" fmla="*/ 13 h 101"/>
                  <a:gd name="T44" fmla="*/ 116 w 196"/>
                  <a:gd name="T45" fmla="*/ 31 h 101"/>
                  <a:gd name="T46" fmla="*/ 128 w 196"/>
                  <a:gd name="T47" fmla="*/ 33 h 101"/>
                  <a:gd name="T48" fmla="*/ 131 w 196"/>
                  <a:gd name="T49" fmla="*/ 70 h 101"/>
                  <a:gd name="T50" fmla="*/ 146 w 196"/>
                  <a:gd name="T51" fmla="*/ 57 h 101"/>
                  <a:gd name="T52" fmla="*/ 147 w 196"/>
                  <a:gd name="T53" fmla="*/ 72 h 101"/>
                  <a:gd name="T54" fmla="*/ 154 w 196"/>
                  <a:gd name="T55" fmla="*/ 72 h 101"/>
                  <a:gd name="T56" fmla="*/ 155 w 196"/>
                  <a:gd name="T57" fmla="*/ 64 h 101"/>
                  <a:gd name="T58" fmla="*/ 165 w 196"/>
                  <a:gd name="T59" fmla="*/ 66 h 101"/>
                  <a:gd name="T60" fmla="*/ 150 w 196"/>
                  <a:gd name="T61" fmla="*/ 82 h 101"/>
                  <a:gd name="T62" fmla="*/ 136 w 196"/>
                  <a:gd name="T63" fmla="*/ 66 h 101"/>
                  <a:gd name="T64" fmla="*/ 140 w 196"/>
                  <a:gd name="T65" fmla="*/ 34 h 101"/>
                  <a:gd name="T66" fmla="*/ 161 w 196"/>
                  <a:gd name="T67" fmla="*/ 33 h 101"/>
                  <a:gd name="T68" fmla="*/ 165 w 196"/>
                  <a:gd name="T69"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01">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69" name="Freeform 58"/>
              <p:cNvSpPr/>
              <p:nvPr/>
            </p:nvSpPr>
            <p:spPr bwMode="auto">
              <a:xfrm>
                <a:off x="3277" y="2573"/>
                <a:ext cx="22" cy="27"/>
              </a:xfrm>
              <a:custGeom>
                <a:avLst/>
                <a:gdLst>
                  <a:gd name="T0" fmla="*/ 4 w 9"/>
                  <a:gd name="T1" fmla="*/ 0 h 11"/>
                  <a:gd name="T2" fmla="*/ 1 w 9"/>
                  <a:gd name="T3" fmla="*/ 2 h 11"/>
                  <a:gd name="T4" fmla="*/ 0 w 9"/>
                  <a:gd name="T5" fmla="*/ 6 h 11"/>
                  <a:gd name="T6" fmla="*/ 0 w 9"/>
                  <a:gd name="T7" fmla="*/ 11 h 11"/>
                  <a:gd name="T8" fmla="*/ 9 w 9"/>
                  <a:gd name="T9" fmla="*/ 11 h 11"/>
                  <a:gd name="T10" fmla="*/ 9 w 9"/>
                  <a:gd name="T11" fmla="*/ 6 h 11"/>
                  <a:gd name="T12" fmla="*/ 8 w 9"/>
                  <a:gd name="T13" fmla="*/ 2 h 11"/>
                  <a:gd name="T14" fmla="*/ 4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0" name="Freeform 59"/>
              <p:cNvSpPr/>
              <p:nvPr/>
            </p:nvSpPr>
            <p:spPr bwMode="auto">
              <a:xfrm>
                <a:off x="3196" y="2573"/>
                <a:ext cx="19" cy="84"/>
              </a:xfrm>
              <a:custGeom>
                <a:avLst/>
                <a:gdLst>
                  <a:gd name="T0" fmla="*/ 4 w 8"/>
                  <a:gd name="T1" fmla="*/ 0 h 35"/>
                  <a:gd name="T2" fmla="*/ 2 w 8"/>
                  <a:gd name="T3" fmla="*/ 1 h 35"/>
                  <a:gd name="T4" fmla="*/ 0 w 8"/>
                  <a:gd name="T5" fmla="*/ 2 h 35"/>
                  <a:gd name="T6" fmla="*/ 0 w 8"/>
                  <a:gd name="T7" fmla="*/ 33 h 35"/>
                  <a:gd name="T8" fmla="*/ 2 w 8"/>
                  <a:gd name="T9" fmla="*/ 35 h 35"/>
                  <a:gd name="T10" fmla="*/ 5 w 8"/>
                  <a:gd name="T11" fmla="*/ 35 h 35"/>
                  <a:gd name="T12" fmla="*/ 8 w 8"/>
                  <a:gd name="T13" fmla="*/ 34 h 35"/>
                  <a:gd name="T14" fmla="*/ 8 w 8"/>
                  <a:gd name="T15" fmla="*/ 31 h 35"/>
                  <a:gd name="T16" fmla="*/ 8 w 8"/>
                  <a:gd name="T17" fmla="*/ 5 h 35"/>
                  <a:gd name="T18" fmla="*/ 7 w 8"/>
                  <a:gd name="T19" fmla="*/ 1 h 35"/>
                  <a:gd name="T20" fmla="*/ 4 w 8"/>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5">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1" name="Freeform 60"/>
              <p:cNvSpPr/>
              <p:nvPr/>
            </p:nvSpPr>
            <p:spPr bwMode="auto">
              <a:xfrm>
                <a:off x="3016" y="2264"/>
                <a:ext cx="101" cy="177"/>
              </a:xfrm>
              <a:custGeom>
                <a:avLst/>
                <a:gdLst>
                  <a:gd name="T0" fmla="*/ 36 w 101"/>
                  <a:gd name="T1" fmla="*/ 177 h 177"/>
                  <a:gd name="T2" fmla="*/ 67 w 101"/>
                  <a:gd name="T3" fmla="*/ 177 h 177"/>
                  <a:gd name="T4" fmla="*/ 67 w 101"/>
                  <a:gd name="T5" fmla="*/ 103 h 177"/>
                  <a:gd name="T6" fmla="*/ 101 w 101"/>
                  <a:gd name="T7" fmla="*/ 0 h 177"/>
                  <a:gd name="T8" fmla="*/ 69 w 101"/>
                  <a:gd name="T9" fmla="*/ 0 h 177"/>
                  <a:gd name="T10" fmla="*/ 53 w 101"/>
                  <a:gd name="T11" fmla="*/ 72 h 177"/>
                  <a:gd name="T12" fmla="*/ 50 w 101"/>
                  <a:gd name="T13" fmla="*/ 72 h 177"/>
                  <a:gd name="T14" fmla="*/ 31 w 101"/>
                  <a:gd name="T15" fmla="*/ 0 h 177"/>
                  <a:gd name="T16" fmla="*/ 0 w 101"/>
                  <a:gd name="T17" fmla="*/ 0 h 177"/>
                  <a:gd name="T18" fmla="*/ 36 w 101"/>
                  <a:gd name="T19" fmla="*/ 108 h 177"/>
                  <a:gd name="T20" fmla="*/ 36 w 101"/>
                  <a:gd name="T2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77">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2" name="Freeform 61"/>
              <p:cNvSpPr>
                <a:spLocks noEditPoints="1"/>
              </p:cNvSpPr>
              <p:nvPr/>
            </p:nvSpPr>
            <p:spPr bwMode="auto">
              <a:xfrm>
                <a:off x="3119" y="2307"/>
                <a:ext cx="79" cy="139"/>
              </a:xfrm>
              <a:custGeom>
                <a:avLst/>
                <a:gdLst>
                  <a:gd name="T0" fmla="*/ 16 w 33"/>
                  <a:gd name="T1" fmla="*/ 58 h 58"/>
                  <a:gd name="T2" fmla="*/ 28 w 33"/>
                  <a:gd name="T3" fmla="*/ 54 h 58"/>
                  <a:gd name="T4" fmla="*/ 33 w 33"/>
                  <a:gd name="T5" fmla="*/ 43 h 58"/>
                  <a:gd name="T6" fmla="*/ 33 w 33"/>
                  <a:gd name="T7" fmla="*/ 14 h 58"/>
                  <a:gd name="T8" fmla="*/ 28 w 33"/>
                  <a:gd name="T9" fmla="*/ 4 h 58"/>
                  <a:gd name="T10" fmla="*/ 17 w 33"/>
                  <a:gd name="T11" fmla="*/ 0 h 58"/>
                  <a:gd name="T12" fmla="*/ 5 w 33"/>
                  <a:gd name="T13" fmla="*/ 4 h 58"/>
                  <a:gd name="T14" fmla="*/ 0 w 33"/>
                  <a:gd name="T15" fmla="*/ 14 h 58"/>
                  <a:gd name="T16" fmla="*/ 0 w 33"/>
                  <a:gd name="T17" fmla="*/ 42 h 58"/>
                  <a:gd name="T18" fmla="*/ 5 w 33"/>
                  <a:gd name="T19" fmla="*/ 53 h 58"/>
                  <a:gd name="T20" fmla="*/ 16 w 33"/>
                  <a:gd name="T21" fmla="*/ 58 h 58"/>
                  <a:gd name="T22" fmla="*/ 12 w 33"/>
                  <a:gd name="T23" fmla="*/ 14 h 58"/>
                  <a:gd name="T24" fmla="*/ 13 w 33"/>
                  <a:gd name="T25" fmla="*/ 11 h 58"/>
                  <a:gd name="T26" fmla="*/ 16 w 33"/>
                  <a:gd name="T27" fmla="*/ 10 h 58"/>
                  <a:gd name="T28" fmla="*/ 20 w 33"/>
                  <a:gd name="T29" fmla="*/ 11 h 58"/>
                  <a:gd name="T30" fmla="*/ 21 w 33"/>
                  <a:gd name="T31" fmla="*/ 14 h 58"/>
                  <a:gd name="T32" fmla="*/ 21 w 33"/>
                  <a:gd name="T33" fmla="*/ 43 h 58"/>
                  <a:gd name="T34" fmla="*/ 20 w 33"/>
                  <a:gd name="T35" fmla="*/ 47 h 58"/>
                  <a:gd name="T36" fmla="*/ 16 w 33"/>
                  <a:gd name="T37" fmla="*/ 48 h 58"/>
                  <a:gd name="T38" fmla="*/ 13 w 33"/>
                  <a:gd name="T39" fmla="*/ 47 h 58"/>
                  <a:gd name="T40" fmla="*/ 12 w 33"/>
                  <a:gd name="T41" fmla="*/ 43 h 58"/>
                  <a:gd name="T42" fmla="*/ 12 w 33"/>
                  <a:gd name="T4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8">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3" name="Freeform 62"/>
              <p:cNvSpPr/>
              <p:nvPr/>
            </p:nvSpPr>
            <p:spPr bwMode="auto">
              <a:xfrm>
                <a:off x="3220" y="2312"/>
                <a:ext cx="77" cy="132"/>
              </a:xfrm>
              <a:custGeom>
                <a:avLst/>
                <a:gdLst>
                  <a:gd name="T0" fmla="*/ 7 w 32"/>
                  <a:gd name="T1" fmla="*/ 55 h 55"/>
                  <a:gd name="T2" fmla="*/ 14 w 32"/>
                  <a:gd name="T3" fmla="*/ 53 h 55"/>
                  <a:gd name="T4" fmla="*/ 20 w 32"/>
                  <a:gd name="T5" fmla="*/ 48 h 55"/>
                  <a:gd name="T6" fmla="*/ 20 w 32"/>
                  <a:gd name="T7" fmla="*/ 54 h 55"/>
                  <a:gd name="T8" fmla="*/ 32 w 32"/>
                  <a:gd name="T9" fmla="*/ 54 h 55"/>
                  <a:gd name="T10" fmla="*/ 32 w 32"/>
                  <a:gd name="T11" fmla="*/ 0 h 55"/>
                  <a:gd name="T12" fmla="*/ 20 w 32"/>
                  <a:gd name="T13" fmla="*/ 0 h 55"/>
                  <a:gd name="T14" fmla="*/ 20 w 32"/>
                  <a:gd name="T15" fmla="*/ 41 h 55"/>
                  <a:gd name="T16" fmla="*/ 17 w 32"/>
                  <a:gd name="T17" fmla="*/ 44 h 55"/>
                  <a:gd name="T18" fmla="*/ 14 w 32"/>
                  <a:gd name="T19" fmla="*/ 45 h 55"/>
                  <a:gd name="T20" fmla="*/ 12 w 32"/>
                  <a:gd name="T21" fmla="*/ 44 h 55"/>
                  <a:gd name="T22" fmla="*/ 11 w 32"/>
                  <a:gd name="T23" fmla="*/ 41 h 55"/>
                  <a:gd name="T24" fmla="*/ 11 w 32"/>
                  <a:gd name="T25" fmla="*/ 0 h 55"/>
                  <a:gd name="T26" fmla="*/ 0 w 32"/>
                  <a:gd name="T27" fmla="*/ 0 h 55"/>
                  <a:gd name="T28" fmla="*/ 0 w 32"/>
                  <a:gd name="T29" fmla="*/ 45 h 55"/>
                  <a:gd name="T30" fmla="*/ 2 w 32"/>
                  <a:gd name="T31" fmla="*/ 53 h 55"/>
                  <a:gd name="T32" fmla="*/ 7 w 32"/>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5">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grpSp>
      <p:grpSp>
        <p:nvGrpSpPr>
          <p:cNvPr id="83" name="组合 82"/>
          <p:cNvGrpSpPr/>
          <p:nvPr/>
        </p:nvGrpSpPr>
        <p:grpSpPr>
          <a:xfrm>
            <a:off x="9274175" y="2030413"/>
            <a:ext cx="914400" cy="914400"/>
            <a:chOff x="9274175" y="2030413"/>
            <a:chExt cx="914400" cy="914400"/>
          </a:xfrm>
        </p:grpSpPr>
        <p:sp>
          <p:nvSpPr>
            <p:cNvPr id="51" name="椭圆 50"/>
            <p:cNvSpPr/>
            <p:nvPr/>
          </p:nvSpPr>
          <p:spPr>
            <a:xfrm>
              <a:off x="9274175" y="203041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4" name="组合 73"/>
            <p:cNvGrpSpPr/>
            <p:nvPr/>
          </p:nvGrpSpPr>
          <p:grpSpPr>
            <a:xfrm>
              <a:off x="9502974" y="2299317"/>
              <a:ext cx="456587" cy="360000"/>
              <a:chOff x="1741859" y="2323507"/>
              <a:chExt cx="456587" cy="360000"/>
            </a:xfrm>
            <a:solidFill>
              <a:sysClr val="window" lastClr="FFFFFF"/>
            </a:solidFill>
          </p:grpSpPr>
          <p:sp>
            <p:nvSpPr>
              <p:cNvPr id="75" name="Freeform 66"/>
              <p:cNvSpPr/>
              <p:nvPr/>
            </p:nvSpPr>
            <p:spPr bwMode="auto">
              <a:xfrm>
                <a:off x="2046981" y="2392287"/>
                <a:ext cx="83415" cy="85610"/>
              </a:xfrm>
              <a:custGeom>
                <a:avLst/>
                <a:gdLst>
                  <a:gd name="T0" fmla="*/ 322 w 378"/>
                  <a:gd name="T1" fmla="*/ 119 h 389"/>
                  <a:gd name="T2" fmla="*/ 322 w 378"/>
                  <a:gd name="T3" fmla="*/ 119 h 389"/>
                  <a:gd name="T4" fmla="*/ 321 w 378"/>
                  <a:gd name="T5" fmla="*/ 118 h 389"/>
                  <a:gd name="T6" fmla="*/ 321 w 378"/>
                  <a:gd name="T7" fmla="*/ 117 h 389"/>
                  <a:gd name="T8" fmla="*/ 320 w 378"/>
                  <a:gd name="T9" fmla="*/ 117 h 389"/>
                  <a:gd name="T10" fmla="*/ 271 w 378"/>
                  <a:gd name="T11" fmla="*/ 64 h 389"/>
                  <a:gd name="T12" fmla="*/ 271 w 378"/>
                  <a:gd name="T13" fmla="*/ 64 h 389"/>
                  <a:gd name="T14" fmla="*/ 58 w 378"/>
                  <a:gd name="T15" fmla="*/ 14 h 389"/>
                  <a:gd name="T16" fmla="*/ 9 w 378"/>
                  <a:gd name="T17" fmla="*/ 92 h 389"/>
                  <a:gd name="T18" fmla="*/ 108 w 378"/>
                  <a:gd name="T19" fmla="*/ 135 h 389"/>
                  <a:gd name="T20" fmla="*/ 191 w 378"/>
                  <a:gd name="T21" fmla="*/ 164 h 389"/>
                  <a:gd name="T22" fmla="*/ 211 w 378"/>
                  <a:gd name="T23" fmla="*/ 187 h 389"/>
                  <a:gd name="T24" fmla="*/ 211 w 378"/>
                  <a:gd name="T25" fmla="*/ 187 h 389"/>
                  <a:gd name="T26" fmla="*/ 213 w 378"/>
                  <a:gd name="T27" fmla="*/ 191 h 389"/>
                  <a:gd name="T28" fmla="*/ 213 w 378"/>
                  <a:gd name="T29" fmla="*/ 191 h 389"/>
                  <a:gd name="T30" fmla="*/ 213 w 378"/>
                  <a:gd name="T31" fmla="*/ 191 h 389"/>
                  <a:gd name="T32" fmla="*/ 235 w 378"/>
                  <a:gd name="T33" fmla="*/ 274 h 389"/>
                  <a:gd name="T34" fmla="*/ 270 w 378"/>
                  <a:gd name="T35" fmla="*/ 376 h 389"/>
                  <a:gd name="T36" fmla="*/ 351 w 378"/>
                  <a:gd name="T37" fmla="*/ 333 h 389"/>
                  <a:gd name="T38" fmla="*/ 322 w 378"/>
                  <a:gd name="T39" fmla="*/ 11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389">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6" name="Freeform 67"/>
              <p:cNvSpPr/>
              <p:nvPr/>
            </p:nvSpPr>
            <p:spPr bwMode="auto">
              <a:xfrm>
                <a:off x="2031616" y="2323507"/>
                <a:ext cx="166830" cy="172683"/>
              </a:xfrm>
              <a:custGeom>
                <a:avLst/>
                <a:gdLst>
                  <a:gd name="T0" fmla="*/ 582 w 759"/>
                  <a:gd name="T1" fmla="*/ 256 h 788"/>
                  <a:gd name="T2" fmla="*/ 532 w 759"/>
                  <a:gd name="T3" fmla="*/ 198 h 788"/>
                  <a:gd name="T4" fmla="*/ 526 w 759"/>
                  <a:gd name="T5" fmla="*/ 192 h 788"/>
                  <a:gd name="T6" fmla="*/ 52 w 759"/>
                  <a:gd name="T7" fmla="*/ 76 h 788"/>
                  <a:gd name="T8" fmla="*/ 2 w 759"/>
                  <a:gd name="T9" fmla="*/ 159 h 788"/>
                  <a:gd name="T10" fmla="*/ 77 w 759"/>
                  <a:gd name="T11" fmla="*/ 223 h 788"/>
                  <a:gd name="T12" fmla="*/ 425 w 759"/>
                  <a:gd name="T13" fmla="*/ 301 h 788"/>
                  <a:gd name="T14" fmla="*/ 522 w 759"/>
                  <a:gd name="T15" fmla="*/ 703 h 788"/>
                  <a:gd name="T16" fmla="*/ 582 w 759"/>
                  <a:gd name="T17" fmla="*/ 782 h 788"/>
                  <a:gd name="T18" fmla="*/ 668 w 759"/>
                  <a:gd name="T19" fmla="*/ 737 h 788"/>
                  <a:gd name="T20" fmla="*/ 582 w 759"/>
                  <a:gd name="T21" fmla="*/ 25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788">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7" name="Freeform 68"/>
              <p:cNvSpPr>
                <a:spLocks noEditPoints="1"/>
              </p:cNvSpPr>
              <p:nvPr/>
            </p:nvSpPr>
            <p:spPr bwMode="auto">
              <a:xfrm>
                <a:off x="1741859" y="2384239"/>
                <a:ext cx="389269" cy="299268"/>
              </a:xfrm>
              <a:custGeom>
                <a:avLst/>
                <a:gdLst>
                  <a:gd name="T0" fmla="*/ 1594 w 1772"/>
                  <a:gd name="T1" fmla="*/ 571 h 1365"/>
                  <a:gd name="T2" fmla="*/ 1495 w 1772"/>
                  <a:gd name="T3" fmla="*/ 528 h 1365"/>
                  <a:gd name="T4" fmla="*/ 1503 w 1772"/>
                  <a:gd name="T5" fmla="*/ 473 h 1365"/>
                  <a:gd name="T6" fmla="*/ 1519 w 1772"/>
                  <a:gd name="T7" fmla="*/ 367 h 1365"/>
                  <a:gd name="T8" fmla="*/ 1432 w 1772"/>
                  <a:gd name="T9" fmla="*/ 249 h 1365"/>
                  <a:gd name="T10" fmla="*/ 1149 w 1772"/>
                  <a:gd name="T11" fmla="*/ 262 h 1365"/>
                  <a:gd name="T12" fmla="*/ 1035 w 1772"/>
                  <a:gd name="T13" fmla="*/ 301 h 1365"/>
                  <a:gd name="T14" fmla="*/ 1014 w 1772"/>
                  <a:gd name="T15" fmla="*/ 266 h 1365"/>
                  <a:gd name="T16" fmla="*/ 883 w 1772"/>
                  <a:gd name="T17" fmla="*/ 4 h 1365"/>
                  <a:gd name="T18" fmla="*/ 365 w 1772"/>
                  <a:gd name="T19" fmla="*/ 275 h 1365"/>
                  <a:gd name="T20" fmla="*/ 68 w 1772"/>
                  <a:gd name="T21" fmla="*/ 948 h 1365"/>
                  <a:gd name="T22" fmla="*/ 150 w 1772"/>
                  <a:gd name="T23" fmla="*/ 1092 h 1365"/>
                  <a:gd name="T24" fmla="*/ 437 w 1772"/>
                  <a:gd name="T25" fmla="*/ 1286 h 1365"/>
                  <a:gd name="T26" fmla="*/ 922 w 1772"/>
                  <a:gd name="T27" fmla="*/ 1365 h 1365"/>
                  <a:gd name="T28" fmla="*/ 1512 w 1772"/>
                  <a:gd name="T29" fmla="*/ 1186 h 1365"/>
                  <a:gd name="T30" fmla="*/ 1766 w 1772"/>
                  <a:gd name="T31" fmla="*/ 838 h 1365"/>
                  <a:gd name="T32" fmla="*/ 1594 w 1772"/>
                  <a:gd name="T33" fmla="*/ 571 h 1365"/>
                  <a:gd name="T34" fmla="*/ 883 w 1772"/>
                  <a:gd name="T35" fmla="*/ 1248 h 1365"/>
                  <a:gd name="T36" fmla="*/ 245 w 1772"/>
                  <a:gd name="T37" fmla="*/ 946 h 1365"/>
                  <a:gd name="T38" fmla="*/ 776 w 1772"/>
                  <a:gd name="T39" fmla="*/ 482 h 1365"/>
                  <a:gd name="T40" fmla="*/ 1415 w 1772"/>
                  <a:gd name="T41" fmla="*/ 783 h 1365"/>
                  <a:gd name="T42" fmla="*/ 883 w 1772"/>
                  <a:gd name="T43" fmla="*/ 124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2" h="1365">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8" name="Freeform 69"/>
              <p:cNvSpPr>
                <a:spLocks noEditPoints="1"/>
              </p:cNvSpPr>
              <p:nvPr/>
            </p:nvSpPr>
            <p:spPr bwMode="auto">
              <a:xfrm>
                <a:off x="1844298" y="2515214"/>
                <a:ext cx="147073" cy="130244"/>
              </a:xfrm>
              <a:custGeom>
                <a:avLst/>
                <a:gdLst>
                  <a:gd name="T0" fmla="*/ 640 w 671"/>
                  <a:gd name="T1" fmla="*/ 232 h 593"/>
                  <a:gd name="T2" fmla="*/ 281 w 671"/>
                  <a:gd name="T3" fmla="*/ 35 h 593"/>
                  <a:gd name="T4" fmla="*/ 30 w 671"/>
                  <a:gd name="T5" fmla="*/ 360 h 593"/>
                  <a:gd name="T6" fmla="*/ 390 w 671"/>
                  <a:gd name="T7" fmla="*/ 558 h 593"/>
                  <a:gd name="T8" fmla="*/ 640 w 671"/>
                  <a:gd name="T9" fmla="*/ 232 h 593"/>
                  <a:gd name="T10" fmla="*/ 233 w 671"/>
                  <a:gd name="T11" fmla="*/ 373 h 593"/>
                  <a:gd name="T12" fmla="*/ 127 w 671"/>
                  <a:gd name="T13" fmla="*/ 266 h 593"/>
                  <a:gd name="T14" fmla="*/ 233 w 671"/>
                  <a:gd name="T15" fmla="*/ 160 h 593"/>
                  <a:gd name="T16" fmla="*/ 340 w 671"/>
                  <a:gd name="T17" fmla="*/ 266 h 593"/>
                  <a:gd name="T18" fmla="*/ 233 w 671"/>
                  <a:gd name="T19" fmla="*/ 373 h 593"/>
                  <a:gd name="T20" fmla="*/ 485 w 671"/>
                  <a:gd name="T21" fmla="*/ 382 h 593"/>
                  <a:gd name="T22" fmla="*/ 434 w 671"/>
                  <a:gd name="T23" fmla="*/ 331 h 593"/>
                  <a:gd name="T24" fmla="*/ 485 w 671"/>
                  <a:gd name="T25" fmla="*/ 280 h 593"/>
                  <a:gd name="T26" fmla="*/ 536 w 671"/>
                  <a:gd name="T27" fmla="*/ 331 h 593"/>
                  <a:gd name="T28" fmla="*/ 485 w 671"/>
                  <a:gd name="T29" fmla="*/ 3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593">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grpSp>
      </p:grpSp>
      <p:grpSp>
        <p:nvGrpSpPr>
          <p:cNvPr id="82" name="组合 81"/>
          <p:cNvGrpSpPr/>
          <p:nvPr/>
        </p:nvGrpSpPr>
        <p:grpSpPr>
          <a:xfrm>
            <a:off x="8478838" y="3116263"/>
            <a:ext cx="914400" cy="914400"/>
            <a:chOff x="8478838" y="3116263"/>
            <a:chExt cx="914400" cy="914400"/>
          </a:xfrm>
        </p:grpSpPr>
        <p:sp>
          <p:nvSpPr>
            <p:cNvPr id="50" name="椭圆 49"/>
            <p:cNvSpPr/>
            <p:nvPr/>
          </p:nvSpPr>
          <p:spPr>
            <a:xfrm>
              <a:off x="8478838" y="311626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Freeform 85"/>
            <p:cNvSpPr>
              <a:spLocks noChangeAspect="1" noEditPoints="1"/>
            </p:cNvSpPr>
            <p:nvPr/>
          </p:nvSpPr>
          <p:spPr bwMode="auto">
            <a:xfrm>
              <a:off x="8755063" y="3392488"/>
              <a:ext cx="361950" cy="360362"/>
            </a:xfrm>
            <a:custGeom>
              <a:avLst/>
              <a:gdLst>
                <a:gd name="T0" fmla="*/ 2147483647 w 199"/>
                <a:gd name="T1" fmla="*/ 0 h 198"/>
                <a:gd name="T2" fmla="*/ 2147483647 w 199"/>
                <a:gd name="T3" fmla="*/ 0 h 198"/>
                <a:gd name="T4" fmla="*/ 0 w 199"/>
                <a:gd name="T5" fmla="*/ 2147483647 h 198"/>
                <a:gd name="T6" fmla="*/ 0 w 199"/>
                <a:gd name="T7" fmla="*/ 2147483647 h 198"/>
                <a:gd name="T8" fmla="*/ 0 w 199"/>
                <a:gd name="T9" fmla="*/ 2147483647 h 198"/>
                <a:gd name="T10" fmla="*/ 2147483647 w 199"/>
                <a:gd name="T11" fmla="*/ 2147483647 h 198"/>
                <a:gd name="T12" fmla="*/ 2147483647 w 199"/>
                <a:gd name="T13" fmla="*/ 2147483647 h 198"/>
                <a:gd name="T14" fmla="*/ 2147483647 w 199"/>
                <a:gd name="T15" fmla="*/ 2147483647 h 198"/>
                <a:gd name="T16" fmla="*/ 2147483647 w 199"/>
                <a:gd name="T17" fmla="*/ 2147483647 h 198"/>
                <a:gd name="T18" fmla="*/ 2147483647 w 199"/>
                <a:gd name="T19" fmla="*/ 2147483647 h 198"/>
                <a:gd name="T20" fmla="*/ 2147483647 w 199"/>
                <a:gd name="T21" fmla="*/ 0 h 198"/>
                <a:gd name="T22" fmla="*/ 2147483647 w 199"/>
                <a:gd name="T23" fmla="*/ 2147483647 h 198"/>
                <a:gd name="T24" fmla="*/ 2147483647 w 199"/>
                <a:gd name="T25" fmla="*/ 2147483647 h 198"/>
                <a:gd name="T26" fmla="*/ 2147483647 w 199"/>
                <a:gd name="T27" fmla="*/ 2147483647 h 198"/>
                <a:gd name="T28" fmla="*/ 2147483647 w 199"/>
                <a:gd name="T29" fmla="*/ 2147483647 h 198"/>
                <a:gd name="T30" fmla="*/ 2147483647 w 199"/>
                <a:gd name="T31" fmla="*/ 2147483647 h 198"/>
                <a:gd name="T32" fmla="*/ 2147483647 w 199"/>
                <a:gd name="T33" fmla="*/ 2147483647 h 198"/>
                <a:gd name="T34" fmla="*/ 2147483647 w 199"/>
                <a:gd name="T35" fmla="*/ 2147483647 h 198"/>
                <a:gd name="T36" fmla="*/ 2147483647 w 199"/>
                <a:gd name="T37" fmla="*/ 2147483647 h 198"/>
                <a:gd name="T38" fmla="*/ 2147483647 w 199"/>
                <a:gd name="T39" fmla="*/ 2147483647 h 198"/>
                <a:gd name="T40" fmla="*/ 2147483647 w 199"/>
                <a:gd name="T41" fmla="*/ 2147483647 h 198"/>
                <a:gd name="T42" fmla="*/ 2147483647 w 199"/>
                <a:gd name="T43" fmla="*/ 2147483647 h 198"/>
                <a:gd name="T44" fmla="*/ 2147483647 w 199"/>
                <a:gd name="T45" fmla="*/ 2147483647 h 198"/>
                <a:gd name="T46" fmla="*/ 2147483647 w 199"/>
                <a:gd name="T47" fmla="*/ 2147483647 h 198"/>
                <a:gd name="T48" fmla="*/ 2147483647 w 199"/>
                <a:gd name="T49" fmla="*/ 2147483647 h 198"/>
                <a:gd name="T50" fmla="*/ 2147483647 w 199"/>
                <a:gd name="T51" fmla="*/ 2147483647 h 198"/>
                <a:gd name="T52" fmla="*/ 2147483647 w 199"/>
                <a:gd name="T53" fmla="*/ 2147483647 h 198"/>
                <a:gd name="T54" fmla="*/ 2147483647 w 199"/>
                <a:gd name="T55" fmla="*/ 2147483647 h 198"/>
                <a:gd name="T56" fmla="*/ 2147483647 w 199"/>
                <a:gd name="T57" fmla="*/ 2147483647 h 198"/>
                <a:gd name="T58" fmla="*/ 2147483647 w 199"/>
                <a:gd name="T59" fmla="*/ 2147483647 h 198"/>
                <a:gd name="T60" fmla="*/ 2147483647 w 199"/>
                <a:gd name="T61" fmla="*/ 2147483647 h 198"/>
                <a:gd name="T62" fmla="*/ 2147483647 w 199"/>
                <a:gd name="T63" fmla="*/ 2147483647 h 198"/>
                <a:gd name="T64" fmla="*/ 2147483647 w 199"/>
                <a:gd name="T65" fmla="*/ 2147483647 h 198"/>
                <a:gd name="T66" fmla="*/ 2147483647 w 199"/>
                <a:gd name="T67" fmla="*/ 2147483647 h 198"/>
                <a:gd name="T68" fmla="*/ 2147483647 w 199"/>
                <a:gd name="T69" fmla="*/ 2147483647 h 198"/>
                <a:gd name="T70" fmla="*/ 2147483647 w 199"/>
                <a:gd name="T71" fmla="*/ 2147483647 h 198"/>
                <a:gd name="T72" fmla="*/ 2147483647 w 199"/>
                <a:gd name="T73" fmla="*/ 2147483647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9" h="198">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6" name="文本框 85"/>
          <p:cNvSpPr txBox="1"/>
          <p:nvPr/>
        </p:nvSpPr>
        <p:spPr>
          <a:xfrm>
            <a:off x="601277" y="3176588"/>
            <a:ext cx="4953924" cy="978729"/>
          </a:xfrm>
          <a:prstGeom prst="rect">
            <a:avLst/>
          </a:prstGeom>
          <a:noFill/>
        </p:spPr>
        <p:txBody>
          <a:bodyPr wrap="square" lIns="0" rIns="0" rtlCol="0">
            <a:spAutoFit/>
          </a:bodyPr>
          <a:lstStyle/>
          <a:p>
            <a:pPr algn="just">
              <a:lnSpc>
                <a:spcPct val="120000"/>
              </a:lnSpc>
              <a:spcBef>
                <a:spcPts val="600"/>
              </a:spcBef>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87" name="文本框 86"/>
          <p:cNvSpPr txBox="1"/>
          <p:nvPr/>
        </p:nvSpPr>
        <p:spPr>
          <a:xfrm>
            <a:off x="575146" y="2765509"/>
            <a:ext cx="2322752" cy="400110"/>
          </a:xfrm>
          <a:prstGeom prst="rect">
            <a:avLst/>
          </a:prstGeom>
          <a:noFill/>
        </p:spPr>
        <p:txBody>
          <a:bodyPr wrap="none" lIns="0" rIns="0" rtlCol="0">
            <a:spAutoFit/>
          </a:bodyPr>
          <a:lstStyle/>
          <a:p>
            <a:pPr algn="r"/>
            <a:r>
              <a:rPr lang="zh-CN" altLang="en-US" sz="2000" b="1" dirty="0">
                <a:solidFill>
                  <a:srgbClr val="002060"/>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623221" y="4752916"/>
            <a:ext cx="4931980" cy="978729"/>
          </a:xfrm>
          <a:prstGeom prst="rect">
            <a:avLst/>
          </a:prstGeom>
          <a:noFill/>
        </p:spPr>
        <p:txBody>
          <a:bodyPr wrap="square" lIns="0" rIns="0" rtlCol="0">
            <a:spAutoFit/>
          </a:bodyPr>
          <a:lstStyle/>
          <a:p>
            <a:pPr algn="just">
              <a:lnSpc>
                <a:spcPct val="120000"/>
              </a:lnSpc>
              <a:spcBef>
                <a:spcPts val="600"/>
              </a:spcBef>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89" name="文本框 88"/>
          <p:cNvSpPr txBox="1"/>
          <p:nvPr/>
        </p:nvSpPr>
        <p:spPr>
          <a:xfrm>
            <a:off x="597090" y="4341837"/>
            <a:ext cx="2322752" cy="400110"/>
          </a:xfrm>
          <a:prstGeom prst="rect">
            <a:avLst/>
          </a:prstGeom>
          <a:noFill/>
        </p:spPr>
        <p:txBody>
          <a:bodyPr wrap="none" lIns="0" rIns="0" rtlCol="0">
            <a:spAutoFit/>
          </a:bodyPr>
          <a:lstStyle/>
          <a:p>
            <a:pPr algn="r"/>
            <a:r>
              <a:rPr lang="zh-CN" altLang="en-US" sz="2000" b="1" dirty="0">
                <a:solidFill>
                  <a:srgbClr val="002060"/>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up)">
                                          <p:cBhvr>
                                            <p:cTn id="19" dur="500"/>
                                            <p:tgtEl>
                                              <p:spTgt spid="54"/>
                                            </p:tgtEl>
                                          </p:cBhvr>
                                        </p:animEffect>
                                      </p:childTnLst>
                                    </p:cTn>
                                  </p:par>
                                  <p:par>
                                    <p:cTn id="20" presetID="22" presetClass="entr" presetSubtype="1" fill="hold" nodeType="withEffect">
                                      <p:stCondLst>
                                        <p:cond delay="25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par>
                                    <p:cTn id="23" presetID="22" presetClass="entr" presetSubtype="1" fill="hold" nodeType="with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500"/>
                                            <p:tgtEl>
                                              <p:spTgt spid="56"/>
                                            </p:tgtEl>
                                          </p:cBhvr>
                                        </p:animEffect>
                                      </p:childTnLst>
                                    </p:cTn>
                                  </p:par>
                                  <p:par>
                                    <p:cTn id="26" presetID="22" presetClass="entr" presetSubtype="1" fill="hold" nodeType="withEffect">
                                      <p:stCondLst>
                                        <p:cond delay="750"/>
                                      </p:stCondLst>
                                      <p:childTnLst>
                                        <p:set>
                                          <p:cBhvr>
                                            <p:cTn id="27" dur="1" fill="hold">
                                              <p:stCondLst>
                                                <p:cond delay="0"/>
                                              </p:stCondLst>
                                            </p:cTn>
                                            <p:tgtEl>
                                              <p:spTgt spid="57"/>
                                            </p:tgtEl>
                                            <p:attrNameLst>
                                              <p:attrName>style.visibility</p:attrName>
                                            </p:attrNameLst>
                                          </p:cBhvr>
                                          <p:to>
                                            <p:strVal val="visible"/>
                                          </p:to>
                                        </p:set>
                                        <p:animEffect transition="in" filter="wipe(up)">
                                          <p:cBhvr>
                                            <p:cTn id="28" dur="500"/>
                                            <p:tgtEl>
                                              <p:spTgt spid="57"/>
                                            </p:tgtEl>
                                          </p:cBhvr>
                                        </p:animEffect>
                                      </p:childTnLst>
                                    </p:cTn>
                                  </p:par>
                                  <p:par>
                                    <p:cTn id="29" presetID="22" presetClass="entr" presetSubtype="1" fill="hold" nodeType="withEffect">
                                      <p:stCondLst>
                                        <p:cond delay="1000"/>
                                      </p:stCondLst>
                                      <p:childTnLst>
                                        <p:set>
                                          <p:cBhvr>
                                            <p:cTn id="30" dur="1" fill="hold">
                                              <p:stCondLst>
                                                <p:cond delay="0"/>
                                              </p:stCondLst>
                                            </p:cTn>
                                            <p:tgtEl>
                                              <p:spTgt spid="58"/>
                                            </p:tgtEl>
                                            <p:attrNameLst>
                                              <p:attrName>style.visibility</p:attrName>
                                            </p:attrNameLst>
                                          </p:cBhvr>
                                          <p:to>
                                            <p:strVal val="visible"/>
                                          </p:to>
                                        </p:set>
                                        <p:animEffect transition="in" filter="wipe(up)">
                                          <p:cBhvr>
                                            <p:cTn id="31" dur="500"/>
                                            <p:tgtEl>
                                              <p:spTgt spid="58"/>
                                            </p:tgtEl>
                                          </p:cBhvr>
                                        </p:animEffect>
                                      </p:childTnLst>
                                    </p:cTn>
                                  </p:par>
                                  <p:par>
                                    <p:cTn id="32" presetID="22" presetClass="entr" presetSubtype="1" fill="hold" nodeType="withEffect">
                                      <p:stCondLst>
                                        <p:cond delay="125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par>
                                    <p:cTn id="35" presetID="22" presetClass="entr" presetSubtype="1" fill="hold" nodeType="withEffect">
                                      <p:stCondLst>
                                        <p:cond delay="1500"/>
                                      </p:stCondLst>
                                      <p:childTnLst>
                                        <p:set>
                                          <p:cBhvr>
                                            <p:cTn id="36" dur="1" fill="hold">
                                              <p:stCondLst>
                                                <p:cond delay="0"/>
                                              </p:stCondLst>
                                            </p:cTn>
                                            <p:tgtEl>
                                              <p:spTgt spid="60"/>
                                            </p:tgtEl>
                                            <p:attrNameLst>
                                              <p:attrName>style.visibility</p:attrName>
                                            </p:attrNameLst>
                                          </p:cBhvr>
                                          <p:to>
                                            <p:strVal val="visible"/>
                                          </p:to>
                                        </p:set>
                                        <p:animEffect transition="in" filter="wipe(up)">
                                          <p:cBhvr>
                                            <p:cTn id="37" dur="500"/>
                                            <p:tgtEl>
                                              <p:spTgt spid="60"/>
                                            </p:tgtEl>
                                          </p:cBhvr>
                                        </p:animEffect>
                                      </p:childTnLst>
                                    </p:cTn>
                                  </p:par>
                                </p:childTnLst>
                              </p:cTn>
                            </p:par>
                            <p:par>
                              <p:cTn id="38" fill="hold">
                                <p:stCondLst>
                                  <p:cond delay="195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350" fill="hold"/>
                                            <p:tgtEl>
                                              <p:spTgt spid="2"/>
                                            </p:tgtEl>
                                            <p:attrNameLst>
                                              <p:attrName>ppt_w</p:attrName>
                                            </p:attrNameLst>
                                          </p:cBhvr>
                                          <p:tavLst>
                                            <p:tav tm="0">
                                              <p:val>
                                                <p:fltVal val="0"/>
                                              </p:val>
                                            </p:tav>
                                            <p:tav tm="100000">
                                              <p:val>
                                                <p:strVal val="#ppt_w"/>
                                              </p:val>
                                            </p:tav>
                                          </p:tavLst>
                                        </p:anim>
                                        <p:anim calcmode="lin" valueType="num">
                                          <p:cBhvr>
                                            <p:cTn id="42" dur="350" fill="hold"/>
                                            <p:tgtEl>
                                              <p:spTgt spid="2"/>
                                            </p:tgtEl>
                                            <p:attrNameLst>
                                              <p:attrName>ppt_h</p:attrName>
                                            </p:attrNameLst>
                                          </p:cBhvr>
                                          <p:tavLst>
                                            <p:tav tm="0">
                                              <p:val>
                                                <p:fltVal val="0"/>
                                              </p:val>
                                            </p:tav>
                                            <p:tav tm="100000">
                                              <p:val>
                                                <p:strVal val="#ppt_h"/>
                                              </p:val>
                                            </p:tav>
                                          </p:tavLst>
                                        </p:anim>
                                        <p:animEffect transition="in" filter="fade">
                                          <p:cBhvr>
                                            <p:cTn id="43" dur="350"/>
                                            <p:tgtEl>
                                              <p:spTgt spid="2"/>
                                            </p:tgtEl>
                                          </p:cBhvr>
                                        </p:animEffect>
                                      </p:childTnLst>
                                    </p:cTn>
                                  </p:par>
                                  <p:par>
                                    <p:cTn id="44" presetID="6" presetClass="emph" presetSubtype="0" autoRev="1" fill="hold" nodeType="withEffect">
                                      <p:stCondLst>
                                        <p:cond delay="0"/>
                                      </p:stCondLst>
                                      <p:childTnLst>
                                        <p:animScale>
                                          <p:cBhvr>
                                            <p:cTn id="45" dur="350" fill="hold"/>
                                            <p:tgtEl>
                                              <p:spTgt spid="2"/>
                                            </p:tgtEl>
                                          </p:cBhvr>
                                          <p:by x="110000" y="110000"/>
                                        </p:animScale>
                                      </p:childTnLst>
                                    </p:cTn>
                                  </p:par>
                                  <p:par>
                                    <p:cTn id="46" presetID="53" presetClass="entr" presetSubtype="16" fill="hold" nodeType="withEffect">
                                      <p:stCondLst>
                                        <p:cond delay="150"/>
                                      </p:stCondLst>
                                      <p:childTnLst>
                                        <p:set>
                                          <p:cBhvr>
                                            <p:cTn id="47" dur="1" fill="hold">
                                              <p:stCondLst>
                                                <p:cond delay="0"/>
                                              </p:stCondLst>
                                            </p:cTn>
                                            <p:tgtEl>
                                              <p:spTgt spid="80"/>
                                            </p:tgtEl>
                                            <p:attrNameLst>
                                              <p:attrName>style.visibility</p:attrName>
                                            </p:attrNameLst>
                                          </p:cBhvr>
                                          <p:to>
                                            <p:strVal val="visible"/>
                                          </p:to>
                                        </p:set>
                                        <p:anim calcmode="lin" valueType="num">
                                          <p:cBhvr>
                                            <p:cTn id="48" dur="350" fill="hold"/>
                                            <p:tgtEl>
                                              <p:spTgt spid="80"/>
                                            </p:tgtEl>
                                            <p:attrNameLst>
                                              <p:attrName>ppt_w</p:attrName>
                                            </p:attrNameLst>
                                          </p:cBhvr>
                                          <p:tavLst>
                                            <p:tav tm="0">
                                              <p:val>
                                                <p:fltVal val="0"/>
                                              </p:val>
                                            </p:tav>
                                            <p:tav tm="100000">
                                              <p:val>
                                                <p:strVal val="#ppt_w"/>
                                              </p:val>
                                            </p:tav>
                                          </p:tavLst>
                                        </p:anim>
                                        <p:anim calcmode="lin" valueType="num">
                                          <p:cBhvr>
                                            <p:cTn id="49" dur="350" fill="hold"/>
                                            <p:tgtEl>
                                              <p:spTgt spid="80"/>
                                            </p:tgtEl>
                                            <p:attrNameLst>
                                              <p:attrName>ppt_h</p:attrName>
                                            </p:attrNameLst>
                                          </p:cBhvr>
                                          <p:tavLst>
                                            <p:tav tm="0">
                                              <p:val>
                                                <p:fltVal val="0"/>
                                              </p:val>
                                            </p:tav>
                                            <p:tav tm="100000">
                                              <p:val>
                                                <p:strVal val="#ppt_h"/>
                                              </p:val>
                                            </p:tav>
                                          </p:tavLst>
                                        </p:anim>
                                        <p:animEffect transition="in" filter="fade">
                                          <p:cBhvr>
                                            <p:cTn id="50" dur="350"/>
                                            <p:tgtEl>
                                              <p:spTgt spid="80"/>
                                            </p:tgtEl>
                                          </p:cBhvr>
                                        </p:animEffect>
                                      </p:childTnLst>
                                    </p:cTn>
                                  </p:par>
                                  <p:par>
                                    <p:cTn id="51" presetID="6" presetClass="emph" presetSubtype="0" autoRev="1" fill="hold" nodeType="withEffect">
                                      <p:stCondLst>
                                        <p:cond delay="150"/>
                                      </p:stCondLst>
                                      <p:childTnLst>
                                        <p:animScale>
                                          <p:cBhvr>
                                            <p:cTn id="52" dur="350" fill="hold"/>
                                            <p:tgtEl>
                                              <p:spTgt spid="80"/>
                                            </p:tgtEl>
                                          </p:cBhvr>
                                          <p:by x="110000" y="110000"/>
                                        </p:animScale>
                                      </p:childTnLst>
                                    </p:cTn>
                                  </p:par>
                                  <p:par>
                                    <p:cTn id="53" presetID="53" presetClass="entr" presetSubtype="16" fill="hold" nodeType="withEffect">
                                      <p:stCondLst>
                                        <p:cond delay="30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50" fill="hold"/>
                                            <p:tgtEl>
                                              <p:spTgt spid="81"/>
                                            </p:tgtEl>
                                            <p:attrNameLst>
                                              <p:attrName>ppt_w</p:attrName>
                                            </p:attrNameLst>
                                          </p:cBhvr>
                                          <p:tavLst>
                                            <p:tav tm="0">
                                              <p:val>
                                                <p:fltVal val="0"/>
                                              </p:val>
                                            </p:tav>
                                            <p:tav tm="100000">
                                              <p:val>
                                                <p:strVal val="#ppt_w"/>
                                              </p:val>
                                            </p:tav>
                                          </p:tavLst>
                                        </p:anim>
                                        <p:anim calcmode="lin" valueType="num">
                                          <p:cBhvr>
                                            <p:cTn id="56" dur="350" fill="hold"/>
                                            <p:tgtEl>
                                              <p:spTgt spid="81"/>
                                            </p:tgtEl>
                                            <p:attrNameLst>
                                              <p:attrName>ppt_h</p:attrName>
                                            </p:attrNameLst>
                                          </p:cBhvr>
                                          <p:tavLst>
                                            <p:tav tm="0">
                                              <p:val>
                                                <p:fltVal val="0"/>
                                              </p:val>
                                            </p:tav>
                                            <p:tav tm="100000">
                                              <p:val>
                                                <p:strVal val="#ppt_h"/>
                                              </p:val>
                                            </p:tav>
                                          </p:tavLst>
                                        </p:anim>
                                        <p:animEffect transition="in" filter="fade">
                                          <p:cBhvr>
                                            <p:cTn id="57" dur="350"/>
                                            <p:tgtEl>
                                              <p:spTgt spid="81"/>
                                            </p:tgtEl>
                                          </p:cBhvr>
                                        </p:animEffect>
                                      </p:childTnLst>
                                    </p:cTn>
                                  </p:par>
                                  <p:par>
                                    <p:cTn id="58" presetID="6" presetClass="emph" presetSubtype="0" autoRev="1" fill="hold" nodeType="withEffect">
                                      <p:stCondLst>
                                        <p:cond delay="300"/>
                                      </p:stCondLst>
                                      <p:childTnLst>
                                        <p:animScale>
                                          <p:cBhvr>
                                            <p:cTn id="59" dur="350" fill="hold"/>
                                            <p:tgtEl>
                                              <p:spTgt spid="81"/>
                                            </p:tgtEl>
                                          </p:cBhvr>
                                          <p:by x="110000" y="110000"/>
                                        </p:animScale>
                                      </p:childTnLst>
                                    </p:cTn>
                                  </p:par>
                                  <p:par>
                                    <p:cTn id="60" presetID="53" presetClass="entr" presetSubtype="16" fill="hold" nodeType="withEffect">
                                      <p:stCondLst>
                                        <p:cond delay="450"/>
                                      </p:stCondLst>
                                      <p:childTnLst>
                                        <p:set>
                                          <p:cBhvr>
                                            <p:cTn id="61" dur="1" fill="hold">
                                              <p:stCondLst>
                                                <p:cond delay="0"/>
                                              </p:stCondLst>
                                            </p:cTn>
                                            <p:tgtEl>
                                              <p:spTgt spid="82"/>
                                            </p:tgtEl>
                                            <p:attrNameLst>
                                              <p:attrName>style.visibility</p:attrName>
                                            </p:attrNameLst>
                                          </p:cBhvr>
                                          <p:to>
                                            <p:strVal val="visible"/>
                                          </p:to>
                                        </p:set>
                                        <p:anim calcmode="lin" valueType="num">
                                          <p:cBhvr>
                                            <p:cTn id="62" dur="350" fill="hold"/>
                                            <p:tgtEl>
                                              <p:spTgt spid="82"/>
                                            </p:tgtEl>
                                            <p:attrNameLst>
                                              <p:attrName>ppt_w</p:attrName>
                                            </p:attrNameLst>
                                          </p:cBhvr>
                                          <p:tavLst>
                                            <p:tav tm="0">
                                              <p:val>
                                                <p:fltVal val="0"/>
                                              </p:val>
                                            </p:tav>
                                            <p:tav tm="100000">
                                              <p:val>
                                                <p:strVal val="#ppt_w"/>
                                              </p:val>
                                            </p:tav>
                                          </p:tavLst>
                                        </p:anim>
                                        <p:anim calcmode="lin" valueType="num">
                                          <p:cBhvr>
                                            <p:cTn id="63" dur="350" fill="hold"/>
                                            <p:tgtEl>
                                              <p:spTgt spid="82"/>
                                            </p:tgtEl>
                                            <p:attrNameLst>
                                              <p:attrName>ppt_h</p:attrName>
                                            </p:attrNameLst>
                                          </p:cBhvr>
                                          <p:tavLst>
                                            <p:tav tm="0">
                                              <p:val>
                                                <p:fltVal val="0"/>
                                              </p:val>
                                            </p:tav>
                                            <p:tav tm="100000">
                                              <p:val>
                                                <p:strVal val="#ppt_h"/>
                                              </p:val>
                                            </p:tav>
                                          </p:tavLst>
                                        </p:anim>
                                        <p:animEffect transition="in" filter="fade">
                                          <p:cBhvr>
                                            <p:cTn id="64" dur="350"/>
                                            <p:tgtEl>
                                              <p:spTgt spid="82"/>
                                            </p:tgtEl>
                                          </p:cBhvr>
                                        </p:animEffect>
                                      </p:childTnLst>
                                    </p:cTn>
                                  </p:par>
                                  <p:par>
                                    <p:cTn id="65" presetID="6" presetClass="emph" presetSubtype="0" autoRev="1" fill="hold" nodeType="withEffect">
                                      <p:stCondLst>
                                        <p:cond delay="450"/>
                                      </p:stCondLst>
                                      <p:childTnLst>
                                        <p:animScale>
                                          <p:cBhvr>
                                            <p:cTn id="66" dur="350" fill="hold"/>
                                            <p:tgtEl>
                                              <p:spTgt spid="82"/>
                                            </p:tgtEl>
                                          </p:cBhvr>
                                          <p:by x="110000" y="110000"/>
                                        </p:animScale>
                                      </p:childTnLst>
                                    </p:cTn>
                                  </p:par>
                                  <p:par>
                                    <p:cTn id="67" presetID="53" presetClass="entr" presetSubtype="16" fill="hold" nodeType="withEffect">
                                      <p:stCondLst>
                                        <p:cond delay="600"/>
                                      </p:stCondLst>
                                      <p:childTnLst>
                                        <p:set>
                                          <p:cBhvr>
                                            <p:cTn id="68" dur="1" fill="hold">
                                              <p:stCondLst>
                                                <p:cond delay="0"/>
                                              </p:stCondLst>
                                            </p:cTn>
                                            <p:tgtEl>
                                              <p:spTgt spid="83"/>
                                            </p:tgtEl>
                                            <p:attrNameLst>
                                              <p:attrName>style.visibility</p:attrName>
                                            </p:attrNameLst>
                                          </p:cBhvr>
                                          <p:to>
                                            <p:strVal val="visible"/>
                                          </p:to>
                                        </p:set>
                                        <p:anim calcmode="lin" valueType="num">
                                          <p:cBhvr>
                                            <p:cTn id="69" dur="350" fill="hold"/>
                                            <p:tgtEl>
                                              <p:spTgt spid="83"/>
                                            </p:tgtEl>
                                            <p:attrNameLst>
                                              <p:attrName>ppt_w</p:attrName>
                                            </p:attrNameLst>
                                          </p:cBhvr>
                                          <p:tavLst>
                                            <p:tav tm="0">
                                              <p:val>
                                                <p:fltVal val="0"/>
                                              </p:val>
                                            </p:tav>
                                            <p:tav tm="100000">
                                              <p:val>
                                                <p:strVal val="#ppt_w"/>
                                              </p:val>
                                            </p:tav>
                                          </p:tavLst>
                                        </p:anim>
                                        <p:anim calcmode="lin" valueType="num">
                                          <p:cBhvr>
                                            <p:cTn id="70" dur="350" fill="hold"/>
                                            <p:tgtEl>
                                              <p:spTgt spid="83"/>
                                            </p:tgtEl>
                                            <p:attrNameLst>
                                              <p:attrName>ppt_h</p:attrName>
                                            </p:attrNameLst>
                                          </p:cBhvr>
                                          <p:tavLst>
                                            <p:tav tm="0">
                                              <p:val>
                                                <p:fltVal val="0"/>
                                              </p:val>
                                            </p:tav>
                                            <p:tav tm="100000">
                                              <p:val>
                                                <p:strVal val="#ppt_h"/>
                                              </p:val>
                                            </p:tav>
                                          </p:tavLst>
                                        </p:anim>
                                        <p:animEffect transition="in" filter="fade">
                                          <p:cBhvr>
                                            <p:cTn id="71" dur="350"/>
                                            <p:tgtEl>
                                              <p:spTgt spid="83"/>
                                            </p:tgtEl>
                                          </p:cBhvr>
                                        </p:animEffect>
                                      </p:childTnLst>
                                    </p:cTn>
                                  </p:par>
                                  <p:par>
                                    <p:cTn id="72" presetID="6" presetClass="emph" presetSubtype="0" autoRev="1" fill="hold" nodeType="withEffect">
                                      <p:stCondLst>
                                        <p:cond delay="600"/>
                                      </p:stCondLst>
                                      <p:childTnLst>
                                        <p:animScale>
                                          <p:cBhvr>
                                            <p:cTn id="73" dur="350" fill="hold"/>
                                            <p:tgtEl>
                                              <p:spTgt spid="83"/>
                                            </p:tgtEl>
                                          </p:cBhvr>
                                          <p:by x="110000" y="110000"/>
                                        </p:animScale>
                                      </p:childTnLst>
                                    </p:cTn>
                                  </p:par>
                                  <p:par>
                                    <p:cTn id="74" presetID="53" presetClass="entr" presetSubtype="16" fill="hold" nodeType="withEffect">
                                      <p:stCondLst>
                                        <p:cond delay="750"/>
                                      </p:stCondLst>
                                      <p:childTnLst>
                                        <p:set>
                                          <p:cBhvr>
                                            <p:cTn id="75" dur="1" fill="hold">
                                              <p:stCondLst>
                                                <p:cond delay="0"/>
                                              </p:stCondLst>
                                            </p:cTn>
                                            <p:tgtEl>
                                              <p:spTgt spid="84"/>
                                            </p:tgtEl>
                                            <p:attrNameLst>
                                              <p:attrName>style.visibility</p:attrName>
                                            </p:attrNameLst>
                                          </p:cBhvr>
                                          <p:to>
                                            <p:strVal val="visible"/>
                                          </p:to>
                                        </p:set>
                                        <p:anim calcmode="lin" valueType="num">
                                          <p:cBhvr>
                                            <p:cTn id="76" dur="350" fill="hold"/>
                                            <p:tgtEl>
                                              <p:spTgt spid="84"/>
                                            </p:tgtEl>
                                            <p:attrNameLst>
                                              <p:attrName>ppt_w</p:attrName>
                                            </p:attrNameLst>
                                          </p:cBhvr>
                                          <p:tavLst>
                                            <p:tav tm="0">
                                              <p:val>
                                                <p:fltVal val="0"/>
                                              </p:val>
                                            </p:tav>
                                            <p:tav tm="100000">
                                              <p:val>
                                                <p:strVal val="#ppt_w"/>
                                              </p:val>
                                            </p:tav>
                                          </p:tavLst>
                                        </p:anim>
                                        <p:anim calcmode="lin" valueType="num">
                                          <p:cBhvr>
                                            <p:cTn id="77" dur="350" fill="hold"/>
                                            <p:tgtEl>
                                              <p:spTgt spid="84"/>
                                            </p:tgtEl>
                                            <p:attrNameLst>
                                              <p:attrName>ppt_h</p:attrName>
                                            </p:attrNameLst>
                                          </p:cBhvr>
                                          <p:tavLst>
                                            <p:tav tm="0">
                                              <p:val>
                                                <p:fltVal val="0"/>
                                              </p:val>
                                            </p:tav>
                                            <p:tav tm="100000">
                                              <p:val>
                                                <p:strVal val="#ppt_h"/>
                                              </p:val>
                                            </p:tav>
                                          </p:tavLst>
                                        </p:anim>
                                        <p:animEffect transition="in" filter="fade">
                                          <p:cBhvr>
                                            <p:cTn id="78" dur="350"/>
                                            <p:tgtEl>
                                              <p:spTgt spid="84"/>
                                            </p:tgtEl>
                                          </p:cBhvr>
                                        </p:animEffect>
                                      </p:childTnLst>
                                    </p:cTn>
                                  </p:par>
                                  <p:par>
                                    <p:cTn id="79" presetID="6" presetClass="emph" presetSubtype="0" autoRev="1" fill="hold" nodeType="withEffect">
                                      <p:stCondLst>
                                        <p:cond delay="750"/>
                                      </p:stCondLst>
                                      <p:childTnLst>
                                        <p:animScale>
                                          <p:cBhvr>
                                            <p:cTn id="80" dur="350" fill="hold"/>
                                            <p:tgtEl>
                                              <p:spTgt spid="84"/>
                                            </p:tgtEl>
                                          </p:cBhvr>
                                          <p:by x="110000" y="110000"/>
                                        </p:animScale>
                                      </p:childTnLst>
                                    </p:cTn>
                                  </p:par>
                                  <p:par>
                                    <p:cTn id="81" presetID="53" presetClass="entr" presetSubtype="16" fill="hold" nodeType="withEffect">
                                      <p:stCondLst>
                                        <p:cond delay="900"/>
                                      </p:stCondLst>
                                      <p:childTnLst>
                                        <p:set>
                                          <p:cBhvr>
                                            <p:cTn id="82" dur="1" fill="hold">
                                              <p:stCondLst>
                                                <p:cond delay="0"/>
                                              </p:stCondLst>
                                            </p:cTn>
                                            <p:tgtEl>
                                              <p:spTgt spid="85"/>
                                            </p:tgtEl>
                                            <p:attrNameLst>
                                              <p:attrName>style.visibility</p:attrName>
                                            </p:attrNameLst>
                                          </p:cBhvr>
                                          <p:to>
                                            <p:strVal val="visible"/>
                                          </p:to>
                                        </p:set>
                                        <p:anim calcmode="lin" valueType="num">
                                          <p:cBhvr>
                                            <p:cTn id="83" dur="350" fill="hold"/>
                                            <p:tgtEl>
                                              <p:spTgt spid="85"/>
                                            </p:tgtEl>
                                            <p:attrNameLst>
                                              <p:attrName>ppt_w</p:attrName>
                                            </p:attrNameLst>
                                          </p:cBhvr>
                                          <p:tavLst>
                                            <p:tav tm="0">
                                              <p:val>
                                                <p:fltVal val="0"/>
                                              </p:val>
                                            </p:tav>
                                            <p:tav tm="100000">
                                              <p:val>
                                                <p:strVal val="#ppt_w"/>
                                              </p:val>
                                            </p:tav>
                                          </p:tavLst>
                                        </p:anim>
                                        <p:anim calcmode="lin" valueType="num">
                                          <p:cBhvr>
                                            <p:cTn id="84" dur="350" fill="hold"/>
                                            <p:tgtEl>
                                              <p:spTgt spid="85"/>
                                            </p:tgtEl>
                                            <p:attrNameLst>
                                              <p:attrName>ppt_h</p:attrName>
                                            </p:attrNameLst>
                                          </p:cBhvr>
                                          <p:tavLst>
                                            <p:tav tm="0">
                                              <p:val>
                                                <p:fltVal val="0"/>
                                              </p:val>
                                            </p:tav>
                                            <p:tav tm="100000">
                                              <p:val>
                                                <p:strVal val="#ppt_h"/>
                                              </p:val>
                                            </p:tav>
                                          </p:tavLst>
                                        </p:anim>
                                        <p:animEffect transition="in" filter="fade">
                                          <p:cBhvr>
                                            <p:cTn id="85" dur="350"/>
                                            <p:tgtEl>
                                              <p:spTgt spid="85"/>
                                            </p:tgtEl>
                                          </p:cBhvr>
                                        </p:animEffect>
                                      </p:childTnLst>
                                    </p:cTn>
                                  </p:par>
                                  <p:par>
                                    <p:cTn id="86" presetID="6" presetClass="emph" presetSubtype="0" autoRev="1" fill="hold" nodeType="withEffect">
                                      <p:stCondLst>
                                        <p:cond delay="900"/>
                                      </p:stCondLst>
                                      <p:childTnLst>
                                        <p:animScale>
                                          <p:cBhvr>
                                            <p:cTn id="87" dur="350" fill="hold"/>
                                            <p:tgtEl>
                                              <p:spTgt spid="85"/>
                                            </p:tgtEl>
                                          </p:cBhvr>
                                          <p:by x="110000" y="110000"/>
                                        </p:animScale>
                                      </p:childTnLst>
                                    </p:cTn>
                                  </p:par>
                                </p:childTnLst>
                              </p:cTn>
                            </p:par>
                            <p:par>
                              <p:cTn id="88" fill="hold">
                                <p:stCondLst>
                                  <p:cond delay="2450"/>
                                </p:stCondLst>
                                <p:childTnLst>
                                  <p:par>
                                    <p:cTn id="89" presetID="2" presetClass="entr" presetSubtype="8" accel="26600" fill="hold" grpId="0" nodeType="afterEffect" p14:presetBounceEnd="26000">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14:bounceEnd="26000">
                                          <p:cBhvr additive="base">
                                            <p:cTn id="91" dur="400" fill="hold"/>
                                            <p:tgtEl>
                                              <p:spTgt spid="87"/>
                                            </p:tgtEl>
                                            <p:attrNameLst>
                                              <p:attrName>ppt_x</p:attrName>
                                            </p:attrNameLst>
                                          </p:cBhvr>
                                          <p:tavLst>
                                            <p:tav tm="0">
                                              <p:val>
                                                <p:strVal val="0-#ppt_w/2"/>
                                              </p:val>
                                            </p:tav>
                                            <p:tav tm="100000">
                                              <p:val>
                                                <p:strVal val="#ppt_x"/>
                                              </p:val>
                                            </p:tav>
                                          </p:tavLst>
                                        </p:anim>
                                        <p:anim calcmode="lin" valueType="num" p14:bounceEnd="26000">
                                          <p:cBhvr additive="base">
                                            <p:cTn id="92" dur="400" fill="hold"/>
                                            <p:tgtEl>
                                              <p:spTgt spid="87"/>
                                            </p:tgtEl>
                                            <p:attrNameLst>
                                              <p:attrName>ppt_y</p:attrName>
                                            </p:attrNameLst>
                                          </p:cBhvr>
                                          <p:tavLst>
                                            <p:tav tm="0">
                                              <p:val>
                                                <p:strVal val="#ppt_y"/>
                                              </p:val>
                                            </p:tav>
                                            <p:tav tm="100000">
                                              <p:val>
                                                <p:strVal val="#ppt_y"/>
                                              </p:val>
                                            </p:tav>
                                          </p:tavLst>
                                        </p:anim>
                                      </p:childTnLst>
                                    </p:cTn>
                                  </p:par>
                                  <p:par>
                                    <p:cTn id="93" presetID="2" presetClass="entr" presetSubtype="8" accel="26600" fill="hold" grpId="0" nodeType="withEffect" p14:presetBounceEnd="26000">
                                      <p:stCondLst>
                                        <p:cond delay="100"/>
                                      </p:stCondLst>
                                      <p:childTnLst>
                                        <p:set>
                                          <p:cBhvr>
                                            <p:cTn id="94" dur="1" fill="hold">
                                              <p:stCondLst>
                                                <p:cond delay="0"/>
                                              </p:stCondLst>
                                            </p:cTn>
                                            <p:tgtEl>
                                              <p:spTgt spid="86"/>
                                            </p:tgtEl>
                                            <p:attrNameLst>
                                              <p:attrName>style.visibility</p:attrName>
                                            </p:attrNameLst>
                                          </p:cBhvr>
                                          <p:to>
                                            <p:strVal val="visible"/>
                                          </p:to>
                                        </p:set>
                                        <p:anim calcmode="lin" valueType="num" p14:bounceEnd="26000">
                                          <p:cBhvr additive="base">
                                            <p:cTn id="95" dur="400" fill="hold"/>
                                            <p:tgtEl>
                                              <p:spTgt spid="86"/>
                                            </p:tgtEl>
                                            <p:attrNameLst>
                                              <p:attrName>ppt_x</p:attrName>
                                            </p:attrNameLst>
                                          </p:cBhvr>
                                          <p:tavLst>
                                            <p:tav tm="0">
                                              <p:val>
                                                <p:strVal val="0-#ppt_w/2"/>
                                              </p:val>
                                            </p:tav>
                                            <p:tav tm="100000">
                                              <p:val>
                                                <p:strVal val="#ppt_x"/>
                                              </p:val>
                                            </p:tav>
                                          </p:tavLst>
                                        </p:anim>
                                        <p:anim calcmode="lin" valueType="num" p14:bounceEnd="26000">
                                          <p:cBhvr additive="base">
                                            <p:cTn id="96" dur="400" fill="hold"/>
                                            <p:tgtEl>
                                              <p:spTgt spid="86"/>
                                            </p:tgtEl>
                                            <p:attrNameLst>
                                              <p:attrName>ppt_y</p:attrName>
                                            </p:attrNameLst>
                                          </p:cBhvr>
                                          <p:tavLst>
                                            <p:tav tm="0">
                                              <p:val>
                                                <p:strVal val="#ppt_y"/>
                                              </p:val>
                                            </p:tav>
                                            <p:tav tm="100000">
                                              <p:val>
                                                <p:strVal val="#ppt_y"/>
                                              </p:val>
                                            </p:tav>
                                          </p:tavLst>
                                        </p:anim>
                                      </p:childTnLst>
                                    </p:cTn>
                                  </p:par>
                                </p:childTnLst>
                              </p:cTn>
                            </p:par>
                            <p:par>
                              <p:cTn id="97" fill="hold">
                                <p:stCondLst>
                                  <p:cond delay="2950"/>
                                </p:stCondLst>
                                <p:childTnLst>
                                  <p:par>
                                    <p:cTn id="98" presetID="2" presetClass="entr" presetSubtype="8" accel="26600" fill="hold" grpId="0" nodeType="afterEffect" p14:presetBounceEnd="26000">
                                      <p:stCondLst>
                                        <p:cond delay="0"/>
                                      </p:stCondLst>
                                      <p:childTnLst>
                                        <p:set>
                                          <p:cBhvr>
                                            <p:cTn id="99" dur="1" fill="hold">
                                              <p:stCondLst>
                                                <p:cond delay="0"/>
                                              </p:stCondLst>
                                            </p:cTn>
                                            <p:tgtEl>
                                              <p:spTgt spid="89"/>
                                            </p:tgtEl>
                                            <p:attrNameLst>
                                              <p:attrName>style.visibility</p:attrName>
                                            </p:attrNameLst>
                                          </p:cBhvr>
                                          <p:to>
                                            <p:strVal val="visible"/>
                                          </p:to>
                                        </p:set>
                                        <p:anim calcmode="lin" valueType="num" p14:bounceEnd="26000">
                                          <p:cBhvr additive="base">
                                            <p:cTn id="100" dur="400" fill="hold"/>
                                            <p:tgtEl>
                                              <p:spTgt spid="89"/>
                                            </p:tgtEl>
                                            <p:attrNameLst>
                                              <p:attrName>ppt_x</p:attrName>
                                            </p:attrNameLst>
                                          </p:cBhvr>
                                          <p:tavLst>
                                            <p:tav tm="0">
                                              <p:val>
                                                <p:strVal val="0-#ppt_w/2"/>
                                              </p:val>
                                            </p:tav>
                                            <p:tav tm="100000">
                                              <p:val>
                                                <p:strVal val="#ppt_x"/>
                                              </p:val>
                                            </p:tav>
                                          </p:tavLst>
                                        </p:anim>
                                        <p:anim calcmode="lin" valueType="num" p14:bounceEnd="26000">
                                          <p:cBhvr additive="base">
                                            <p:cTn id="101" dur="400" fill="hold"/>
                                            <p:tgtEl>
                                              <p:spTgt spid="89"/>
                                            </p:tgtEl>
                                            <p:attrNameLst>
                                              <p:attrName>ppt_y</p:attrName>
                                            </p:attrNameLst>
                                          </p:cBhvr>
                                          <p:tavLst>
                                            <p:tav tm="0">
                                              <p:val>
                                                <p:strVal val="#ppt_y"/>
                                              </p:val>
                                            </p:tav>
                                            <p:tav tm="100000">
                                              <p:val>
                                                <p:strVal val="#ppt_y"/>
                                              </p:val>
                                            </p:tav>
                                          </p:tavLst>
                                        </p:anim>
                                      </p:childTnLst>
                                    </p:cTn>
                                  </p:par>
                                  <p:par>
                                    <p:cTn id="102" presetID="2" presetClass="entr" presetSubtype="8" accel="26600" fill="hold" grpId="0" nodeType="withEffect" p14:presetBounceEnd="26000">
                                      <p:stCondLst>
                                        <p:cond delay="100"/>
                                      </p:stCondLst>
                                      <p:childTnLst>
                                        <p:set>
                                          <p:cBhvr>
                                            <p:cTn id="103" dur="1" fill="hold">
                                              <p:stCondLst>
                                                <p:cond delay="0"/>
                                              </p:stCondLst>
                                            </p:cTn>
                                            <p:tgtEl>
                                              <p:spTgt spid="88"/>
                                            </p:tgtEl>
                                            <p:attrNameLst>
                                              <p:attrName>style.visibility</p:attrName>
                                            </p:attrNameLst>
                                          </p:cBhvr>
                                          <p:to>
                                            <p:strVal val="visible"/>
                                          </p:to>
                                        </p:set>
                                        <p:anim calcmode="lin" valueType="num" p14:bounceEnd="26000">
                                          <p:cBhvr additive="base">
                                            <p:cTn id="104" dur="400" fill="hold"/>
                                            <p:tgtEl>
                                              <p:spTgt spid="88"/>
                                            </p:tgtEl>
                                            <p:attrNameLst>
                                              <p:attrName>ppt_x</p:attrName>
                                            </p:attrNameLst>
                                          </p:cBhvr>
                                          <p:tavLst>
                                            <p:tav tm="0">
                                              <p:val>
                                                <p:strVal val="0-#ppt_w/2"/>
                                              </p:val>
                                            </p:tav>
                                            <p:tav tm="100000">
                                              <p:val>
                                                <p:strVal val="#ppt_x"/>
                                              </p:val>
                                            </p:tav>
                                          </p:tavLst>
                                        </p:anim>
                                        <p:anim calcmode="lin" valueType="num" p14:bounceEnd="26000">
                                          <p:cBhvr additive="base">
                                            <p:cTn id="105" dur="4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6" grpId="0"/>
          <p:bldP spid="87" grpId="0"/>
          <p:bldP spid="88" grpId="0"/>
          <p:bldP spid="8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up)">
                                          <p:cBhvr>
                                            <p:cTn id="19" dur="500"/>
                                            <p:tgtEl>
                                              <p:spTgt spid="54"/>
                                            </p:tgtEl>
                                          </p:cBhvr>
                                        </p:animEffect>
                                      </p:childTnLst>
                                    </p:cTn>
                                  </p:par>
                                  <p:par>
                                    <p:cTn id="20" presetID="22" presetClass="entr" presetSubtype="1" fill="hold" nodeType="withEffect">
                                      <p:stCondLst>
                                        <p:cond delay="25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par>
                                    <p:cTn id="23" presetID="22" presetClass="entr" presetSubtype="1" fill="hold" nodeType="with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500"/>
                                            <p:tgtEl>
                                              <p:spTgt spid="56"/>
                                            </p:tgtEl>
                                          </p:cBhvr>
                                        </p:animEffect>
                                      </p:childTnLst>
                                    </p:cTn>
                                  </p:par>
                                  <p:par>
                                    <p:cTn id="26" presetID="22" presetClass="entr" presetSubtype="1" fill="hold" nodeType="withEffect">
                                      <p:stCondLst>
                                        <p:cond delay="750"/>
                                      </p:stCondLst>
                                      <p:childTnLst>
                                        <p:set>
                                          <p:cBhvr>
                                            <p:cTn id="27" dur="1" fill="hold">
                                              <p:stCondLst>
                                                <p:cond delay="0"/>
                                              </p:stCondLst>
                                            </p:cTn>
                                            <p:tgtEl>
                                              <p:spTgt spid="57"/>
                                            </p:tgtEl>
                                            <p:attrNameLst>
                                              <p:attrName>style.visibility</p:attrName>
                                            </p:attrNameLst>
                                          </p:cBhvr>
                                          <p:to>
                                            <p:strVal val="visible"/>
                                          </p:to>
                                        </p:set>
                                        <p:animEffect transition="in" filter="wipe(up)">
                                          <p:cBhvr>
                                            <p:cTn id="28" dur="500"/>
                                            <p:tgtEl>
                                              <p:spTgt spid="57"/>
                                            </p:tgtEl>
                                          </p:cBhvr>
                                        </p:animEffect>
                                      </p:childTnLst>
                                    </p:cTn>
                                  </p:par>
                                  <p:par>
                                    <p:cTn id="29" presetID="22" presetClass="entr" presetSubtype="1" fill="hold" nodeType="withEffect">
                                      <p:stCondLst>
                                        <p:cond delay="1000"/>
                                      </p:stCondLst>
                                      <p:childTnLst>
                                        <p:set>
                                          <p:cBhvr>
                                            <p:cTn id="30" dur="1" fill="hold">
                                              <p:stCondLst>
                                                <p:cond delay="0"/>
                                              </p:stCondLst>
                                            </p:cTn>
                                            <p:tgtEl>
                                              <p:spTgt spid="58"/>
                                            </p:tgtEl>
                                            <p:attrNameLst>
                                              <p:attrName>style.visibility</p:attrName>
                                            </p:attrNameLst>
                                          </p:cBhvr>
                                          <p:to>
                                            <p:strVal val="visible"/>
                                          </p:to>
                                        </p:set>
                                        <p:animEffect transition="in" filter="wipe(up)">
                                          <p:cBhvr>
                                            <p:cTn id="31" dur="500"/>
                                            <p:tgtEl>
                                              <p:spTgt spid="58"/>
                                            </p:tgtEl>
                                          </p:cBhvr>
                                        </p:animEffect>
                                      </p:childTnLst>
                                    </p:cTn>
                                  </p:par>
                                  <p:par>
                                    <p:cTn id="32" presetID="22" presetClass="entr" presetSubtype="1" fill="hold" nodeType="withEffect">
                                      <p:stCondLst>
                                        <p:cond delay="125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par>
                                    <p:cTn id="35" presetID="22" presetClass="entr" presetSubtype="1" fill="hold" nodeType="withEffect">
                                      <p:stCondLst>
                                        <p:cond delay="1500"/>
                                      </p:stCondLst>
                                      <p:childTnLst>
                                        <p:set>
                                          <p:cBhvr>
                                            <p:cTn id="36" dur="1" fill="hold">
                                              <p:stCondLst>
                                                <p:cond delay="0"/>
                                              </p:stCondLst>
                                            </p:cTn>
                                            <p:tgtEl>
                                              <p:spTgt spid="60"/>
                                            </p:tgtEl>
                                            <p:attrNameLst>
                                              <p:attrName>style.visibility</p:attrName>
                                            </p:attrNameLst>
                                          </p:cBhvr>
                                          <p:to>
                                            <p:strVal val="visible"/>
                                          </p:to>
                                        </p:set>
                                        <p:animEffect transition="in" filter="wipe(up)">
                                          <p:cBhvr>
                                            <p:cTn id="37" dur="500"/>
                                            <p:tgtEl>
                                              <p:spTgt spid="60"/>
                                            </p:tgtEl>
                                          </p:cBhvr>
                                        </p:animEffect>
                                      </p:childTnLst>
                                    </p:cTn>
                                  </p:par>
                                </p:childTnLst>
                              </p:cTn>
                            </p:par>
                            <p:par>
                              <p:cTn id="38" fill="hold">
                                <p:stCondLst>
                                  <p:cond delay="195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350" fill="hold"/>
                                            <p:tgtEl>
                                              <p:spTgt spid="2"/>
                                            </p:tgtEl>
                                            <p:attrNameLst>
                                              <p:attrName>ppt_w</p:attrName>
                                            </p:attrNameLst>
                                          </p:cBhvr>
                                          <p:tavLst>
                                            <p:tav tm="0">
                                              <p:val>
                                                <p:fltVal val="0"/>
                                              </p:val>
                                            </p:tav>
                                            <p:tav tm="100000">
                                              <p:val>
                                                <p:strVal val="#ppt_w"/>
                                              </p:val>
                                            </p:tav>
                                          </p:tavLst>
                                        </p:anim>
                                        <p:anim calcmode="lin" valueType="num">
                                          <p:cBhvr>
                                            <p:cTn id="42" dur="350" fill="hold"/>
                                            <p:tgtEl>
                                              <p:spTgt spid="2"/>
                                            </p:tgtEl>
                                            <p:attrNameLst>
                                              <p:attrName>ppt_h</p:attrName>
                                            </p:attrNameLst>
                                          </p:cBhvr>
                                          <p:tavLst>
                                            <p:tav tm="0">
                                              <p:val>
                                                <p:fltVal val="0"/>
                                              </p:val>
                                            </p:tav>
                                            <p:tav tm="100000">
                                              <p:val>
                                                <p:strVal val="#ppt_h"/>
                                              </p:val>
                                            </p:tav>
                                          </p:tavLst>
                                        </p:anim>
                                        <p:animEffect transition="in" filter="fade">
                                          <p:cBhvr>
                                            <p:cTn id="43" dur="350"/>
                                            <p:tgtEl>
                                              <p:spTgt spid="2"/>
                                            </p:tgtEl>
                                          </p:cBhvr>
                                        </p:animEffect>
                                      </p:childTnLst>
                                    </p:cTn>
                                  </p:par>
                                  <p:par>
                                    <p:cTn id="44" presetID="6" presetClass="emph" presetSubtype="0" autoRev="1" fill="hold" nodeType="withEffect">
                                      <p:stCondLst>
                                        <p:cond delay="0"/>
                                      </p:stCondLst>
                                      <p:childTnLst>
                                        <p:animScale>
                                          <p:cBhvr>
                                            <p:cTn id="45" dur="350" fill="hold"/>
                                            <p:tgtEl>
                                              <p:spTgt spid="2"/>
                                            </p:tgtEl>
                                          </p:cBhvr>
                                          <p:by x="110000" y="110000"/>
                                        </p:animScale>
                                      </p:childTnLst>
                                    </p:cTn>
                                  </p:par>
                                  <p:par>
                                    <p:cTn id="46" presetID="53" presetClass="entr" presetSubtype="16" fill="hold" nodeType="withEffect">
                                      <p:stCondLst>
                                        <p:cond delay="150"/>
                                      </p:stCondLst>
                                      <p:childTnLst>
                                        <p:set>
                                          <p:cBhvr>
                                            <p:cTn id="47" dur="1" fill="hold">
                                              <p:stCondLst>
                                                <p:cond delay="0"/>
                                              </p:stCondLst>
                                            </p:cTn>
                                            <p:tgtEl>
                                              <p:spTgt spid="80"/>
                                            </p:tgtEl>
                                            <p:attrNameLst>
                                              <p:attrName>style.visibility</p:attrName>
                                            </p:attrNameLst>
                                          </p:cBhvr>
                                          <p:to>
                                            <p:strVal val="visible"/>
                                          </p:to>
                                        </p:set>
                                        <p:anim calcmode="lin" valueType="num">
                                          <p:cBhvr>
                                            <p:cTn id="48" dur="350" fill="hold"/>
                                            <p:tgtEl>
                                              <p:spTgt spid="80"/>
                                            </p:tgtEl>
                                            <p:attrNameLst>
                                              <p:attrName>ppt_w</p:attrName>
                                            </p:attrNameLst>
                                          </p:cBhvr>
                                          <p:tavLst>
                                            <p:tav tm="0">
                                              <p:val>
                                                <p:fltVal val="0"/>
                                              </p:val>
                                            </p:tav>
                                            <p:tav tm="100000">
                                              <p:val>
                                                <p:strVal val="#ppt_w"/>
                                              </p:val>
                                            </p:tav>
                                          </p:tavLst>
                                        </p:anim>
                                        <p:anim calcmode="lin" valueType="num">
                                          <p:cBhvr>
                                            <p:cTn id="49" dur="350" fill="hold"/>
                                            <p:tgtEl>
                                              <p:spTgt spid="80"/>
                                            </p:tgtEl>
                                            <p:attrNameLst>
                                              <p:attrName>ppt_h</p:attrName>
                                            </p:attrNameLst>
                                          </p:cBhvr>
                                          <p:tavLst>
                                            <p:tav tm="0">
                                              <p:val>
                                                <p:fltVal val="0"/>
                                              </p:val>
                                            </p:tav>
                                            <p:tav tm="100000">
                                              <p:val>
                                                <p:strVal val="#ppt_h"/>
                                              </p:val>
                                            </p:tav>
                                          </p:tavLst>
                                        </p:anim>
                                        <p:animEffect transition="in" filter="fade">
                                          <p:cBhvr>
                                            <p:cTn id="50" dur="350"/>
                                            <p:tgtEl>
                                              <p:spTgt spid="80"/>
                                            </p:tgtEl>
                                          </p:cBhvr>
                                        </p:animEffect>
                                      </p:childTnLst>
                                    </p:cTn>
                                  </p:par>
                                  <p:par>
                                    <p:cTn id="51" presetID="6" presetClass="emph" presetSubtype="0" autoRev="1" fill="hold" nodeType="withEffect">
                                      <p:stCondLst>
                                        <p:cond delay="150"/>
                                      </p:stCondLst>
                                      <p:childTnLst>
                                        <p:animScale>
                                          <p:cBhvr>
                                            <p:cTn id="52" dur="350" fill="hold"/>
                                            <p:tgtEl>
                                              <p:spTgt spid="80"/>
                                            </p:tgtEl>
                                          </p:cBhvr>
                                          <p:by x="110000" y="110000"/>
                                        </p:animScale>
                                      </p:childTnLst>
                                    </p:cTn>
                                  </p:par>
                                  <p:par>
                                    <p:cTn id="53" presetID="53" presetClass="entr" presetSubtype="16" fill="hold" nodeType="withEffect">
                                      <p:stCondLst>
                                        <p:cond delay="30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50" fill="hold"/>
                                            <p:tgtEl>
                                              <p:spTgt spid="81"/>
                                            </p:tgtEl>
                                            <p:attrNameLst>
                                              <p:attrName>ppt_w</p:attrName>
                                            </p:attrNameLst>
                                          </p:cBhvr>
                                          <p:tavLst>
                                            <p:tav tm="0">
                                              <p:val>
                                                <p:fltVal val="0"/>
                                              </p:val>
                                            </p:tav>
                                            <p:tav tm="100000">
                                              <p:val>
                                                <p:strVal val="#ppt_w"/>
                                              </p:val>
                                            </p:tav>
                                          </p:tavLst>
                                        </p:anim>
                                        <p:anim calcmode="lin" valueType="num">
                                          <p:cBhvr>
                                            <p:cTn id="56" dur="350" fill="hold"/>
                                            <p:tgtEl>
                                              <p:spTgt spid="81"/>
                                            </p:tgtEl>
                                            <p:attrNameLst>
                                              <p:attrName>ppt_h</p:attrName>
                                            </p:attrNameLst>
                                          </p:cBhvr>
                                          <p:tavLst>
                                            <p:tav tm="0">
                                              <p:val>
                                                <p:fltVal val="0"/>
                                              </p:val>
                                            </p:tav>
                                            <p:tav tm="100000">
                                              <p:val>
                                                <p:strVal val="#ppt_h"/>
                                              </p:val>
                                            </p:tav>
                                          </p:tavLst>
                                        </p:anim>
                                        <p:animEffect transition="in" filter="fade">
                                          <p:cBhvr>
                                            <p:cTn id="57" dur="350"/>
                                            <p:tgtEl>
                                              <p:spTgt spid="81"/>
                                            </p:tgtEl>
                                          </p:cBhvr>
                                        </p:animEffect>
                                      </p:childTnLst>
                                    </p:cTn>
                                  </p:par>
                                  <p:par>
                                    <p:cTn id="58" presetID="6" presetClass="emph" presetSubtype="0" autoRev="1" fill="hold" nodeType="withEffect">
                                      <p:stCondLst>
                                        <p:cond delay="300"/>
                                      </p:stCondLst>
                                      <p:childTnLst>
                                        <p:animScale>
                                          <p:cBhvr>
                                            <p:cTn id="59" dur="350" fill="hold"/>
                                            <p:tgtEl>
                                              <p:spTgt spid="81"/>
                                            </p:tgtEl>
                                          </p:cBhvr>
                                          <p:by x="110000" y="110000"/>
                                        </p:animScale>
                                      </p:childTnLst>
                                    </p:cTn>
                                  </p:par>
                                  <p:par>
                                    <p:cTn id="60" presetID="53" presetClass="entr" presetSubtype="16" fill="hold" nodeType="withEffect">
                                      <p:stCondLst>
                                        <p:cond delay="450"/>
                                      </p:stCondLst>
                                      <p:childTnLst>
                                        <p:set>
                                          <p:cBhvr>
                                            <p:cTn id="61" dur="1" fill="hold">
                                              <p:stCondLst>
                                                <p:cond delay="0"/>
                                              </p:stCondLst>
                                            </p:cTn>
                                            <p:tgtEl>
                                              <p:spTgt spid="82"/>
                                            </p:tgtEl>
                                            <p:attrNameLst>
                                              <p:attrName>style.visibility</p:attrName>
                                            </p:attrNameLst>
                                          </p:cBhvr>
                                          <p:to>
                                            <p:strVal val="visible"/>
                                          </p:to>
                                        </p:set>
                                        <p:anim calcmode="lin" valueType="num">
                                          <p:cBhvr>
                                            <p:cTn id="62" dur="350" fill="hold"/>
                                            <p:tgtEl>
                                              <p:spTgt spid="82"/>
                                            </p:tgtEl>
                                            <p:attrNameLst>
                                              <p:attrName>ppt_w</p:attrName>
                                            </p:attrNameLst>
                                          </p:cBhvr>
                                          <p:tavLst>
                                            <p:tav tm="0">
                                              <p:val>
                                                <p:fltVal val="0"/>
                                              </p:val>
                                            </p:tav>
                                            <p:tav tm="100000">
                                              <p:val>
                                                <p:strVal val="#ppt_w"/>
                                              </p:val>
                                            </p:tav>
                                          </p:tavLst>
                                        </p:anim>
                                        <p:anim calcmode="lin" valueType="num">
                                          <p:cBhvr>
                                            <p:cTn id="63" dur="350" fill="hold"/>
                                            <p:tgtEl>
                                              <p:spTgt spid="82"/>
                                            </p:tgtEl>
                                            <p:attrNameLst>
                                              <p:attrName>ppt_h</p:attrName>
                                            </p:attrNameLst>
                                          </p:cBhvr>
                                          <p:tavLst>
                                            <p:tav tm="0">
                                              <p:val>
                                                <p:fltVal val="0"/>
                                              </p:val>
                                            </p:tav>
                                            <p:tav tm="100000">
                                              <p:val>
                                                <p:strVal val="#ppt_h"/>
                                              </p:val>
                                            </p:tav>
                                          </p:tavLst>
                                        </p:anim>
                                        <p:animEffect transition="in" filter="fade">
                                          <p:cBhvr>
                                            <p:cTn id="64" dur="350"/>
                                            <p:tgtEl>
                                              <p:spTgt spid="82"/>
                                            </p:tgtEl>
                                          </p:cBhvr>
                                        </p:animEffect>
                                      </p:childTnLst>
                                    </p:cTn>
                                  </p:par>
                                  <p:par>
                                    <p:cTn id="65" presetID="6" presetClass="emph" presetSubtype="0" autoRev="1" fill="hold" nodeType="withEffect">
                                      <p:stCondLst>
                                        <p:cond delay="450"/>
                                      </p:stCondLst>
                                      <p:childTnLst>
                                        <p:animScale>
                                          <p:cBhvr>
                                            <p:cTn id="66" dur="350" fill="hold"/>
                                            <p:tgtEl>
                                              <p:spTgt spid="82"/>
                                            </p:tgtEl>
                                          </p:cBhvr>
                                          <p:by x="110000" y="110000"/>
                                        </p:animScale>
                                      </p:childTnLst>
                                    </p:cTn>
                                  </p:par>
                                  <p:par>
                                    <p:cTn id="67" presetID="53" presetClass="entr" presetSubtype="16" fill="hold" nodeType="withEffect">
                                      <p:stCondLst>
                                        <p:cond delay="600"/>
                                      </p:stCondLst>
                                      <p:childTnLst>
                                        <p:set>
                                          <p:cBhvr>
                                            <p:cTn id="68" dur="1" fill="hold">
                                              <p:stCondLst>
                                                <p:cond delay="0"/>
                                              </p:stCondLst>
                                            </p:cTn>
                                            <p:tgtEl>
                                              <p:spTgt spid="83"/>
                                            </p:tgtEl>
                                            <p:attrNameLst>
                                              <p:attrName>style.visibility</p:attrName>
                                            </p:attrNameLst>
                                          </p:cBhvr>
                                          <p:to>
                                            <p:strVal val="visible"/>
                                          </p:to>
                                        </p:set>
                                        <p:anim calcmode="lin" valueType="num">
                                          <p:cBhvr>
                                            <p:cTn id="69" dur="350" fill="hold"/>
                                            <p:tgtEl>
                                              <p:spTgt spid="83"/>
                                            </p:tgtEl>
                                            <p:attrNameLst>
                                              <p:attrName>ppt_w</p:attrName>
                                            </p:attrNameLst>
                                          </p:cBhvr>
                                          <p:tavLst>
                                            <p:tav tm="0">
                                              <p:val>
                                                <p:fltVal val="0"/>
                                              </p:val>
                                            </p:tav>
                                            <p:tav tm="100000">
                                              <p:val>
                                                <p:strVal val="#ppt_w"/>
                                              </p:val>
                                            </p:tav>
                                          </p:tavLst>
                                        </p:anim>
                                        <p:anim calcmode="lin" valueType="num">
                                          <p:cBhvr>
                                            <p:cTn id="70" dur="350" fill="hold"/>
                                            <p:tgtEl>
                                              <p:spTgt spid="83"/>
                                            </p:tgtEl>
                                            <p:attrNameLst>
                                              <p:attrName>ppt_h</p:attrName>
                                            </p:attrNameLst>
                                          </p:cBhvr>
                                          <p:tavLst>
                                            <p:tav tm="0">
                                              <p:val>
                                                <p:fltVal val="0"/>
                                              </p:val>
                                            </p:tav>
                                            <p:tav tm="100000">
                                              <p:val>
                                                <p:strVal val="#ppt_h"/>
                                              </p:val>
                                            </p:tav>
                                          </p:tavLst>
                                        </p:anim>
                                        <p:animEffect transition="in" filter="fade">
                                          <p:cBhvr>
                                            <p:cTn id="71" dur="350"/>
                                            <p:tgtEl>
                                              <p:spTgt spid="83"/>
                                            </p:tgtEl>
                                          </p:cBhvr>
                                        </p:animEffect>
                                      </p:childTnLst>
                                    </p:cTn>
                                  </p:par>
                                  <p:par>
                                    <p:cTn id="72" presetID="6" presetClass="emph" presetSubtype="0" autoRev="1" fill="hold" nodeType="withEffect">
                                      <p:stCondLst>
                                        <p:cond delay="600"/>
                                      </p:stCondLst>
                                      <p:childTnLst>
                                        <p:animScale>
                                          <p:cBhvr>
                                            <p:cTn id="73" dur="350" fill="hold"/>
                                            <p:tgtEl>
                                              <p:spTgt spid="83"/>
                                            </p:tgtEl>
                                          </p:cBhvr>
                                          <p:by x="110000" y="110000"/>
                                        </p:animScale>
                                      </p:childTnLst>
                                    </p:cTn>
                                  </p:par>
                                  <p:par>
                                    <p:cTn id="74" presetID="53" presetClass="entr" presetSubtype="16" fill="hold" nodeType="withEffect">
                                      <p:stCondLst>
                                        <p:cond delay="750"/>
                                      </p:stCondLst>
                                      <p:childTnLst>
                                        <p:set>
                                          <p:cBhvr>
                                            <p:cTn id="75" dur="1" fill="hold">
                                              <p:stCondLst>
                                                <p:cond delay="0"/>
                                              </p:stCondLst>
                                            </p:cTn>
                                            <p:tgtEl>
                                              <p:spTgt spid="84"/>
                                            </p:tgtEl>
                                            <p:attrNameLst>
                                              <p:attrName>style.visibility</p:attrName>
                                            </p:attrNameLst>
                                          </p:cBhvr>
                                          <p:to>
                                            <p:strVal val="visible"/>
                                          </p:to>
                                        </p:set>
                                        <p:anim calcmode="lin" valueType="num">
                                          <p:cBhvr>
                                            <p:cTn id="76" dur="350" fill="hold"/>
                                            <p:tgtEl>
                                              <p:spTgt spid="84"/>
                                            </p:tgtEl>
                                            <p:attrNameLst>
                                              <p:attrName>ppt_w</p:attrName>
                                            </p:attrNameLst>
                                          </p:cBhvr>
                                          <p:tavLst>
                                            <p:tav tm="0">
                                              <p:val>
                                                <p:fltVal val="0"/>
                                              </p:val>
                                            </p:tav>
                                            <p:tav tm="100000">
                                              <p:val>
                                                <p:strVal val="#ppt_w"/>
                                              </p:val>
                                            </p:tav>
                                          </p:tavLst>
                                        </p:anim>
                                        <p:anim calcmode="lin" valueType="num">
                                          <p:cBhvr>
                                            <p:cTn id="77" dur="350" fill="hold"/>
                                            <p:tgtEl>
                                              <p:spTgt spid="84"/>
                                            </p:tgtEl>
                                            <p:attrNameLst>
                                              <p:attrName>ppt_h</p:attrName>
                                            </p:attrNameLst>
                                          </p:cBhvr>
                                          <p:tavLst>
                                            <p:tav tm="0">
                                              <p:val>
                                                <p:fltVal val="0"/>
                                              </p:val>
                                            </p:tav>
                                            <p:tav tm="100000">
                                              <p:val>
                                                <p:strVal val="#ppt_h"/>
                                              </p:val>
                                            </p:tav>
                                          </p:tavLst>
                                        </p:anim>
                                        <p:animEffect transition="in" filter="fade">
                                          <p:cBhvr>
                                            <p:cTn id="78" dur="350"/>
                                            <p:tgtEl>
                                              <p:spTgt spid="84"/>
                                            </p:tgtEl>
                                          </p:cBhvr>
                                        </p:animEffect>
                                      </p:childTnLst>
                                    </p:cTn>
                                  </p:par>
                                  <p:par>
                                    <p:cTn id="79" presetID="6" presetClass="emph" presetSubtype="0" autoRev="1" fill="hold" nodeType="withEffect">
                                      <p:stCondLst>
                                        <p:cond delay="750"/>
                                      </p:stCondLst>
                                      <p:childTnLst>
                                        <p:animScale>
                                          <p:cBhvr>
                                            <p:cTn id="80" dur="350" fill="hold"/>
                                            <p:tgtEl>
                                              <p:spTgt spid="84"/>
                                            </p:tgtEl>
                                          </p:cBhvr>
                                          <p:by x="110000" y="110000"/>
                                        </p:animScale>
                                      </p:childTnLst>
                                    </p:cTn>
                                  </p:par>
                                  <p:par>
                                    <p:cTn id="81" presetID="53" presetClass="entr" presetSubtype="16" fill="hold" nodeType="withEffect">
                                      <p:stCondLst>
                                        <p:cond delay="900"/>
                                      </p:stCondLst>
                                      <p:childTnLst>
                                        <p:set>
                                          <p:cBhvr>
                                            <p:cTn id="82" dur="1" fill="hold">
                                              <p:stCondLst>
                                                <p:cond delay="0"/>
                                              </p:stCondLst>
                                            </p:cTn>
                                            <p:tgtEl>
                                              <p:spTgt spid="85"/>
                                            </p:tgtEl>
                                            <p:attrNameLst>
                                              <p:attrName>style.visibility</p:attrName>
                                            </p:attrNameLst>
                                          </p:cBhvr>
                                          <p:to>
                                            <p:strVal val="visible"/>
                                          </p:to>
                                        </p:set>
                                        <p:anim calcmode="lin" valueType="num">
                                          <p:cBhvr>
                                            <p:cTn id="83" dur="350" fill="hold"/>
                                            <p:tgtEl>
                                              <p:spTgt spid="85"/>
                                            </p:tgtEl>
                                            <p:attrNameLst>
                                              <p:attrName>ppt_w</p:attrName>
                                            </p:attrNameLst>
                                          </p:cBhvr>
                                          <p:tavLst>
                                            <p:tav tm="0">
                                              <p:val>
                                                <p:fltVal val="0"/>
                                              </p:val>
                                            </p:tav>
                                            <p:tav tm="100000">
                                              <p:val>
                                                <p:strVal val="#ppt_w"/>
                                              </p:val>
                                            </p:tav>
                                          </p:tavLst>
                                        </p:anim>
                                        <p:anim calcmode="lin" valueType="num">
                                          <p:cBhvr>
                                            <p:cTn id="84" dur="350" fill="hold"/>
                                            <p:tgtEl>
                                              <p:spTgt spid="85"/>
                                            </p:tgtEl>
                                            <p:attrNameLst>
                                              <p:attrName>ppt_h</p:attrName>
                                            </p:attrNameLst>
                                          </p:cBhvr>
                                          <p:tavLst>
                                            <p:tav tm="0">
                                              <p:val>
                                                <p:fltVal val="0"/>
                                              </p:val>
                                            </p:tav>
                                            <p:tav tm="100000">
                                              <p:val>
                                                <p:strVal val="#ppt_h"/>
                                              </p:val>
                                            </p:tav>
                                          </p:tavLst>
                                        </p:anim>
                                        <p:animEffect transition="in" filter="fade">
                                          <p:cBhvr>
                                            <p:cTn id="85" dur="350"/>
                                            <p:tgtEl>
                                              <p:spTgt spid="85"/>
                                            </p:tgtEl>
                                          </p:cBhvr>
                                        </p:animEffect>
                                      </p:childTnLst>
                                    </p:cTn>
                                  </p:par>
                                  <p:par>
                                    <p:cTn id="86" presetID="6" presetClass="emph" presetSubtype="0" autoRev="1" fill="hold" nodeType="withEffect">
                                      <p:stCondLst>
                                        <p:cond delay="900"/>
                                      </p:stCondLst>
                                      <p:childTnLst>
                                        <p:animScale>
                                          <p:cBhvr>
                                            <p:cTn id="87" dur="350" fill="hold"/>
                                            <p:tgtEl>
                                              <p:spTgt spid="85"/>
                                            </p:tgtEl>
                                          </p:cBhvr>
                                          <p:by x="110000" y="110000"/>
                                        </p:animScale>
                                      </p:childTnLst>
                                    </p:cTn>
                                  </p:par>
                                </p:childTnLst>
                              </p:cTn>
                            </p:par>
                            <p:par>
                              <p:cTn id="88" fill="hold">
                                <p:stCondLst>
                                  <p:cond delay="2450"/>
                                </p:stCondLst>
                                <p:childTnLst>
                                  <p:par>
                                    <p:cTn id="89" presetID="2" presetClass="entr" presetSubtype="8" accel="26600"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cBhvr additive="base">
                                            <p:cTn id="91" dur="400" fill="hold"/>
                                            <p:tgtEl>
                                              <p:spTgt spid="87"/>
                                            </p:tgtEl>
                                            <p:attrNameLst>
                                              <p:attrName>ppt_x</p:attrName>
                                            </p:attrNameLst>
                                          </p:cBhvr>
                                          <p:tavLst>
                                            <p:tav tm="0">
                                              <p:val>
                                                <p:strVal val="0-#ppt_w/2"/>
                                              </p:val>
                                            </p:tav>
                                            <p:tav tm="100000">
                                              <p:val>
                                                <p:strVal val="#ppt_x"/>
                                              </p:val>
                                            </p:tav>
                                          </p:tavLst>
                                        </p:anim>
                                        <p:anim calcmode="lin" valueType="num">
                                          <p:cBhvr additive="base">
                                            <p:cTn id="92" dur="400" fill="hold"/>
                                            <p:tgtEl>
                                              <p:spTgt spid="87"/>
                                            </p:tgtEl>
                                            <p:attrNameLst>
                                              <p:attrName>ppt_y</p:attrName>
                                            </p:attrNameLst>
                                          </p:cBhvr>
                                          <p:tavLst>
                                            <p:tav tm="0">
                                              <p:val>
                                                <p:strVal val="#ppt_y"/>
                                              </p:val>
                                            </p:tav>
                                            <p:tav tm="100000">
                                              <p:val>
                                                <p:strVal val="#ppt_y"/>
                                              </p:val>
                                            </p:tav>
                                          </p:tavLst>
                                        </p:anim>
                                      </p:childTnLst>
                                    </p:cTn>
                                  </p:par>
                                  <p:par>
                                    <p:cTn id="93" presetID="2" presetClass="entr" presetSubtype="8" accel="26600" fill="hold" grpId="0" nodeType="withEffect">
                                      <p:stCondLst>
                                        <p:cond delay="100"/>
                                      </p:stCondLst>
                                      <p:childTnLst>
                                        <p:set>
                                          <p:cBhvr>
                                            <p:cTn id="94" dur="1" fill="hold">
                                              <p:stCondLst>
                                                <p:cond delay="0"/>
                                              </p:stCondLst>
                                            </p:cTn>
                                            <p:tgtEl>
                                              <p:spTgt spid="86"/>
                                            </p:tgtEl>
                                            <p:attrNameLst>
                                              <p:attrName>style.visibility</p:attrName>
                                            </p:attrNameLst>
                                          </p:cBhvr>
                                          <p:to>
                                            <p:strVal val="visible"/>
                                          </p:to>
                                        </p:set>
                                        <p:anim calcmode="lin" valueType="num">
                                          <p:cBhvr additive="base">
                                            <p:cTn id="95" dur="400" fill="hold"/>
                                            <p:tgtEl>
                                              <p:spTgt spid="86"/>
                                            </p:tgtEl>
                                            <p:attrNameLst>
                                              <p:attrName>ppt_x</p:attrName>
                                            </p:attrNameLst>
                                          </p:cBhvr>
                                          <p:tavLst>
                                            <p:tav tm="0">
                                              <p:val>
                                                <p:strVal val="0-#ppt_w/2"/>
                                              </p:val>
                                            </p:tav>
                                            <p:tav tm="100000">
                                              <p:val>
                                                <p:strVal val="#ppt_x"/>
                                              </p:val>
                                            </p:tav>
                                          </p:tavLst>
                                        </p:anim>
                                        <p:anim calcmode="lin" valueType="num">
                                          <p:cBhvr additive="base">
                                            <p:cTn id="96" dur="400" fill="hold"/>
                                            <p:tgtEl>
                                              <p:spTgt spid="86"/>
                                            </p:tgtEl>
                                            <p:attrNameLst>
                                              <p:attrName>ppt_y</p:attrName>
                                            </p:attrNameLst>
                                          </p:cBhvr>
                                          <p:tavLst>
                                            <p:tav tm="0">
                                              <p:val>
                                                <p:strVal val="#ppt_y"/>
                                              </p:val>
                                            </p:tav>
                                            <p:tav tm="100000">
                                              <p:val>
                                                <p:strVal val="#ppt_y"/>
                                              </p:val>
                                            </p:tav>
                                          </p:tavLst>
                                        </p:anim>
                                      </p:childTnLst>
                                    </p:cTn>
                                  </p:par>
                                </p:childTnLst>
                              </p:cTn>
                            </p:par>
                            <p:par>
                              <p:cTn id="97" fill="hold">
                                <p:stCondLst>
                                  <p:cond delay="2950"/>
                                </p:stCondLst>
                                <p:childTnLst>
                                  <p:par>
                                    <p:cTn id="98" presetID="2" presetClass="entr" presetSubtype="8" accel="26600" fill="hold" grpId="0" nodeType="afterEffect">
                                      <p:stCondLst>
                                        <p:cond delay="0"/>
                                      </p:stCondLst>
                                      <p:childTnLst>
                                        <p:set>
                                          <p:cBhvr>
                                            <p:cTn id="99" dur="1" fill="hold">
                                              <p:stCondLst>
                                                <p:cond delay="0"/>
                                              </p:stCondLst>
                                            </p:cTn>
                                            <p:tgtEl>
                                              <p:spTgt spid="89"/>
                                            </p:tgtEl>
                                            <p:attrNameLst>
                                              <p:attrName>style.visibility</p:attrName>
                                            </p:attrNameLst>
                                          </p:cBhvr>
                                          <p:to>
                                            <p:strVal val="visible"/>
                                          </p:to>
                                        </p:set>
                                        <p:anim calcmode="lin" valueType="num">
                                          <p:cBhvr additive="base">
                                            <p:cTn id="100" dur="400" fill="hold"/>
                                            <p:tgtEl>
                                              <p:spTgt spid="89"/>
                                            </p:tgtEl>
                                            <p:attrNameLst>
                                              <p:attrName>ppt_x</p:attrName>
                                            </p:attrNameLst>
                                          </p:cBhvr>
                                          <p:tavLst>
                                            <p:tav tm="0">
                                              <p:val>
                                                <p:strVal val="0-#ppt_w/2"/>
                                              </p:val>
                                            </p:tav>
                                            <p:tav tm="100000">
                                              <p:val>
                                                <p:strVal val="#ppt_x"/>
                                              </p:val>
                                            </p:tav>
                                          </p:tavLst>
                                        </p:anim>
                                        <p:anim calcmode="lin" valueType="num">
                                          <p:cBhvr additive="base">
                                            <p:cTn id="101" dur="400" fill="hold"/>
                                            <p:tgtEl>
                                              <p:spTgt spid="89"/>
                                            </p:tgtEl>
                                            <p:attrNameLst>
                                              <p:attrName>ppt_y</p:attrName>
                                            </p:attrNameLst>
                                          </p:cBhvr>
                                          <p:tavLst>
                                            <p:tav tm="0">
                                              <p:val>
                                                <p:strVal val="#ppt_y"/>
                                              </p:val>
                                            </p:tav>
                                            <p:tav tm="100000">
                                              <p:val>
                                                <p:strVal val="#ppt_y"/>
                                              </p:val>
                                            </p:tav>
                                          </p:tavLst>
                                        </p:anim>
                                      </p:childTnLst>
                                    </p:cTn>
                                  </p:par>
                                  <p:par>
                                    <p:cTn id="102" presetID="2" presetClass="entr" presetSubtype="8" accel="26600" fill="hold" grpId="0" nodeType="withEffect">
                                      <p:stCondLst>
                                        <p:cond delay="100"/>
                                      </p:stCondLst>
                                      <p:childTnLst>
                                        <p:set>
                                          <p:cBhvr>
                                            <p:cTn id="103" dur="1" fill="hold">
                                              <p:stCondLst>
                                                <p:cond delay="0"/>
                                              </p:stCondLst>
                                            </p:cTn>
                                            <p:tgtEl>
                                              <p:spTgt spid="88"/>
                                            </p:tgtEl>
                                            <p:attrNameLst>
                                              <p:attrName>style.visibility</p:attrName>
                                            </p:attrNameLst>
                                          </p:cBhvr>
                                          <p:to>
                                            <p:strVal val="visible"/>
                                          </p:to>
                                        </p:set>
                                        <p:anim calcmode="lin" valueType="num">
                                          <p:cBhvr additive="base">
                                            <p:cTn id="104" dur="400" fill="hold"/>
                                            <p:tgtEl>
                                              <p:spTgt spid="88"/>
                                            </p:tgtEl>
                                            <p:attrNameLst>
                                              <p:attrName>ppt_x</p:attrName>
                                            </p:attrNameLst>
                                          </p:cBhvr>
                                          <p:tavLst>
                                            <p:tav tm="0">
                                              <p:val>
                                                <p:strVal val="0-#ppt_w/2"/>
                                              </p:val>
                                            </p:tav>
                                            <p:tav tm="100000">
                                              <p:val>
                                                <p:strVal val="#ppt_x"/>
                                              </p:val>
                                            </p:tav>
                                          </p:tavLst>
                                        </p:anim>
                                        <p:anim calcmode="lin" valueType="num">
                                          <p:cBhvr additive="base">
                                            <p:cTn id="105" dur="4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6" grpId="0"/>
          <p:bldP spid="87" grpId="0"/>
          <p:bldP spid="88" grpId="0"/>
          <p:bldP spid="8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0" name="组合 47"/>
          <p:cNvGrpSpPr/>
          <p:nvPr/>
        </p:nvGrpSpPr>
        <p:grpSpPr bwMode="auto">
          <a:xfrm>
            <a:off x="2286000" y="3498171"/>
            <a:ext cx="7339013" cy="1119187"/>
            <a:chOff x="2286239" y="3515794"/>
            <a:chExt cx="7339507" cy="1120331"/>
          </a:xfrm>
        </p:grpSpPr>
        <p:sp>
          <p:nvSpPr>
            <p:cNvPr id="91" name="Freeform 12"/>
            <p:cNvSpPr/>
            <p:nvPr/>
          </p:nvSpPr>
          <p:spPr bwMode="auto">
            <a:xfrm>
              <a:off x="2286239" y="3515794"/>
              <a:ext cx="1875503" cy="1114596"/>
            </a:xfrm>
            <a:custGeom>
              <a:avLst/>
              <a:gdLst>
                <a:gd name="T0" fmla="*/ 2147483647 w 981"/>
                <a:gd name="T1" fmla="*/ 2147483647 h 583"/>
                <a:gd name="T2" fmla="*/ 2147483647 w 981"/>
                <a:gd name="T3" fmla="*/ 2147483647 h 583"/>
                <a:gd name="T4" fmla="*/ 0 w 981"/>
                <a:gd name="T5" fmla="*/ 2147483647 h 583"/>
                <a:gd name="T6" fmla="*/ 2147483647 w 981"/>
                <a:gd name="T7" fmla="*/ 0 h 583"/>
                <a:gd name="T8" fmla="*/ 2147483647 w 981"/>
                <a:gd name="T9" fmla="*/ 2147483647 h 583"/>
                <a:gd name="T10" fmla="*/ 2147483647 w 981"/>
                <a:gd name="T11" fmla="*/ 2147483647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1" h="583">
                  <a:moveTo>
                    <a:pt x="981" y="24"/>
                  </a:moveTo>
                  <a:lnTo>
                    <a:pt x="14" y="583"/>
                  </a:lnTo>
                  <a:lnTo>
                    <a:pt x="0" y="559"/>
                  </a:lnTo>
                  <a:lnTo>
                    <a:pt x="967" y="0"/>
                  </a:lnTo>
                  <a:lnTo>
                    <a:pt x="981"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 name="Freeform 13"/>
            <p:cNvSpPr/>
            <p:nvPr/>
          </p:nvSpPr>
          <p:spPr bwMode="auto">
            <a:xfrm>
              <a:off x="7748331" y="3515794"/>
              <a:ext cx="1877415" cy="1114596"/>
            </a:xfrm>
            <a:custGeom>
              <a:avLst/>
              <a:gdLst>
                <a:gd name="T0" fmla="*/ 0 w 982"/>
                <a:gd name="T1" fmla="*/ 2147483647 h 583"/>
                <a:gd name="T2" fmla="*/ 2147483647 w 982"/>
                <a:gd name="T3" fmla="*/ 2147483647 h 583"/>
                <a:gd name="T4" fmla="*/ 2147483647 w 982"/>
                <a:gd name="T5" fmla="*/ 2147483647 h 583"/>
                <a:gd name="T6" fmla="*/ 2147483647 w 982"/>
                <a:gd name="T7" fmla="*/ 0 h 583"/>
                <a:gd name="T8" fmla="*/ 0 w 982"/>
                <a:gd name="T9" fmla="*/ 2147483647 h 583"/>
                <a:gd name="T10" fmla="*/ 0 w 982"/>
                <a:gd name="T11" fmla="*/ 2147483647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3">
                  <a:moveTo>
                    <a:pt x="0" y="24"/>
                  </a:moveTo>
                  <a:lnTo>
                    <a:pt x="968" y="583"/>
                  </a:lnTo>
                  <a:lnTo>
                    <a:pt x="982" y="559"/>
                  </a:lnTo>
                  <a:lnTo>
                    <a:pt x="12"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14"/>
            <p:cNvSpPr/>
            <p:nvPr/>
          </p:nvSpPr>
          <p:spPr bwMode="auto">
            <a:xfrm>
              <a:off x="4112035" y="3519617"/>
              <a:ext cx="1877415" cy="1116508"/>
            </a:xfrm>
            <a:custGeom>
              <a:avLst/>
              <a:gdLst>
                <a:gd name="T0" fmla="*/ 0 w 982"/>
                <a:gd name="T1" fmla="*/ 2147483647 h 584"/>
                <a:gd name="T2" fmla="*/ 2147483647 w 982"/>
                <a:gd name="T3" fmla="*/ 2147483647 h 584"/>
                <a:gd name="T4" fmla="*/ 2147483647 w 982"/>
                <a:gd name="T5" fmla="*/ 2147483647 h 584"/>
                <a:gd name="T6" fmla="*/ 2147483647 w 982"/>
                <a:gd name="T7" fmla="*/ 0 h 584"/>
                <a:gd name="T8" fmla="*/ 0 w 982"/>
                <a:gd name="T9" fmla="*/ 2147483647 h 584"/>
                <a:gd name="T10" fmla="*/ 0 w 982"/>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0" y="24"/>
                  </a:moveTo>
                  <a:lnTo>
                    <a:pt x="970" y="584"/>
                  </a:lnTo>
                  <a:lnTo>
                    <a:pt x="982" y="560"/>
                  </a:lnTo>
                  <a:lnTo>
                    <a:pt x="15"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4" name="Freeform 15"/>
            <p:cNvSpPr/>
            <p:nvPr/>
          </p:nvSpPr>
          <p:spPr bwMode="auto">
            <a:xfrm>
              <a:off x="5916800" y="3519617"/>
              <a:ext cx="1877415" cy="1116508"/>
            </a:xfrm>
            <a:custGeom>
              <a:avLst/>
              <a:gdLst>
                <a:gd name="T0" fmla="*/ 2147483647 w 982"/>
                <a:gd name="T1" fmla="*/ 2147483647 h 584"/>
                <a:gd name="T2" fmla="*/ 2147483647 w 982"/>
                <a:gd name="T3" fmla="*/ 2147483647 h 584"/>
                <a:gd name="T4" fmla="*/ 0 w 982"/>
                <a:gd name="T5" fmla="*/ 2147483647 h 584"/>
                <a:gd name="T6" fmla="*/ 2147483647 w 982"/>
                <a:gd name="T7" fmla="*/ 0 h 584"/>
                <a:gd name="T8" fmla="*/ 2147483647 w 982"/>
                <a:gd name="T9" fmla="*/ 2147483647 h 584"/>
                <a:gd name="T10" fmla="*/ 2147483647 w 982"/>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982" y="24"/>
                  </a:moveTo>
                  <a:lnTo>
                    <a:pt x="14" y="584"/>
                  </a:lnTo>
                  <a:lnTo>
                    <a:pt x="0" y="560"/>
                  </a:lnTo>
                  <a:lnTo>
                    <a:pt x="970" y="0"/>
                  </a:lnTo>
                  <a:lnTo>
                    <a:pt x="982"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96" name="矩形 95"/>
          <p:cNvSpPr/>
          <p:nvPr/>
        </p:nvSpPr>
        <p:spPr>
          <a:xfrm>
            <a:off x="1935163" y="4874760"/>
            <a:ext cx="836612"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2013</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7" name="矩形 96"/>
          <p:cNvSpPr/>
          <p:nvPr/>
        </p:nvSpPr>
        <p:spPr>
          <a:xfrm>
            <a:off x="3762375" y="3857172"/>
            <a:ext cx="836613"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2014</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8" name="矩形 97"/>
          <p:cNvSpPr/>
          <p:nvPr/>
        </p:nvSpPr>
        <p:spPr>
          <a:xfrm>
            <a:off x="5599113" y="4884285"/>
            <a:ext cx="836612"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2015</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9" name="矩形 98"/>
          <p:cNvSpPr/>
          <p:nvPr/>
        </p:nvSpPr>
        <p:spPr>
          <a:xfrm>
            <a:off x="7426325" y="3866697"/>
            <a:ext cx="836613"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2016</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100" name="矩形 99"/>
          <p:cNvSpPr/>
          <p:nvPr/>
        </p:nvSpPr>
        <p:spPr>
          <a:xfrm>
            <a:off x="9188450" y="4866822"/>
            <a:ext cx="836613"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2017</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grpSp>
        <p:nvGrpSpPr>
          <p:cNvPr id="101" name="组合 95"/>
          <p:cNvGrpSpPr/>
          <p:nvPr/>
        </p:nvGrpSpPr>
        <p:grpSpPr bwMode="auto">
          <a:xfrm>
            <a:off x="1508125" y="2250396"/>
            <a:ext cx="1636713" cy="2655887"/>
            <a:chOff x="1508125" y="2269282"/>
            <a:chExt cx="1636525" cy="2655529"/>
          </a:xfrm>
        </p:grpSpPr>
        <p:sp>
          <p:nvSpPr>
            <p:cNvPr id="102" name="Freeform 5"/>
            <p:cNvSpPr/>
            <p:nvPr/>
          </p:nvSpPr>
          <p:spPr bwMode="auto">
            <a:xfrm>
              <a:off x="1508125"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1" y="46"/>
                    <a:pt x="281" y="46"/>
                    <a:pt x="281" y="46"/>
                  </a:cubicBezTo>
                  <a:cubicBezTo>
                    <a:pt x="289" y="51"/>
                    <a:pt x="295" y="55"/>
                    <a:pt x="300" y="62"/>
                  </a:cubicBezTo>
                  <a:cubicBezTo>
                    <a:pt x="304" y="67"/>
                    <a:pt x="304" y="67"/>
                    <a:pt x="304" y="67"/>
                  </a:cubicBezTo>
                  <a:cubicBezTo>
                    <a:pt x="310" y="75"/>
                    <a:pt x="313" y="84"/>
                    <a:pt x="315" y="94"/>
                  </a:cubicBezTo>
                  <a:cubicBezTo>
                    <a:pt x="321" y="97"/>
                    <a:pt x="321" y="97"/>
                    <a:pt x="321" y="97"/>
                  </a:cubicBezTo>
                  <a:cubicBezTo>
                    <a:pt x="329" y="102"/>
                    <a:pt x="336" y="107"/>
                    <a:pt x="342" y="114"/>
                  </a:cubicBezTo>
                  <a:cubicBezTo>
                    <a:pt x="347" y="119"/>
                    <a:pt x="347" y="119"/>
                    <a:pt x="347" y="119"/>
                  </a:cubicBezTo>
                  <a:cubicBezTo>
                    <a:pt x="352" y="127"/>
                    <a:pt x="356" y="135"/>
                    <a:pt x="359" y="144"/>
                  </a:cubicBezTo>
                  <a:cubicBezTo>
                    <a:pt x="360" y="148"/>
                    <a:pt x="361" y="151"/>
                    <a:pt x="361" y="155"/>
                  </a:cubicBezTo>
                  <a:cubicBezTo>
                    <a:pt x="362" y="161"/>
                    <a:pt x="362" y="167"/>
                    <a:pt x="362" y="173"/>
                  </a:cubicBezTo>
                  <a:cubicBezTo>
                    <a:pt x="361" y="177"/>
                    <a:pt x="360" y="181"/>
                    <a:pt x="359" y="185"/>
                  </a:cubicBezTo>
                  <a:cubicBezTo>
                    <a:pt x="358" y="191"/>
                    <a:pt x="355" y="197"/>
                    <a:pt x="353" y="202"/>
                  </a:cubicBezTo>
                  <a:cubicBezTo>
                    <a:pt x="351" y="206"/>
                    <a:pt x="349" y="209"/>
                    <a:pt x="346" y="212"/>
                  </a:cubicBezTo>
                  <a:cubicBezTo>
                    <a:pt x="343" y="217"/>
                    <a:pt x="339" y="221"/>
                    <a:pt x="334" y="225"/>
                  </a:cubicBezTo>
                  <a:cubicBezTo>
                    <a:pt x="331" y="228"/>
                    <a:pt x="328" y="230"/>
                    <a:pt x="325" y="232"/>
                  </a:cubicBezTo>
                  <a:cubicBezTo>
                    <a:pt x="319" y="235"/>
                    <a:pt x="314" y="237"/>
                    <a:pt x="307" y="239"/>
                  </a:cubicBezTo>
                  <a:cubicBezTo>
                    <a:pt x="304" y="240"/>
                    <a:pt x="300" y="241"/>
                    <a:pt x="296" y="242"/>
                  </a:cubicBezTo>
                  <a:cubicBezTo>
                    <a:pt x="292" y="243"/>
                    <a:pt x="289" y="243"/>
                    <a:pt x="285" y="243"/>
                  </a:cubicBezTo>
                  <a:cubicBezTo>
                    <a:pt x="73" y="243"/>
                    <a:pt x="73" y="243"/>
                    <a:pt x="73" y="243"/>
                  </a:cubicBezTo>
                  <a:cubicBezTo>
                    <a:pt x="69" y="243"/>
                    <a:pt x="66" y="242"/>
                    <a:pt x="62" y="241"/>
                  </a:cubicBezTo>
                  <a:cubicBezTo>
                    <a:pt x="55" y="240"/>
                    <a:pt x="50" y="238"/>
                    <a:pt x="44" y="235"/>
                  </a:cubicBezTo>
                  <a:cubicBezTo>
                    <a:pt x="40" y="234"/>
                    <a:pt x="37" y="232"/>
                    <a:pt x="34" y="230"/>
                  </a:cubicBezTo>
                  <a:cubicBezTo>
                    <a:pt x="29" y="226"/>
                    <a:pt x="24" y="222"/>
                    <a:pt x="20" y="218"/>
                  </a:cubicBezTo>
                  <a:cubicBezTo>
                    <a:pt x="18" y="215"/>
                    <a:pt x="15" y="212"/>
                    <a:pt x="13" y="209"/>
                  </a:cubicBezTo>
                  <a:cubicBezTo>
                    <a:pt x="10" y="203"/>
                    <a:pt x="7" y="198"/>
                    <a:pt x="5" y="192"/>
                  </a:cubicBezTo>
                  <a:cubicBezTo>
                    <a:pt x="3" y="188"/>
                    <a:pt x="2" y="185"/>
                    <a:pt x="2" y="181"/>
                  </a:cubicBezTo>
                  <a:cubicBezTo>
                    <a:pt x="0" y="175"/>
                    <a:pt x="0" y="168"/>
                    <a:pt x="0" y="162"/>
                  </a:cubicBezTo>
                  <a:cubicBezTo>
                    <a:pt x="0" y="158"/>
                    <a:pt x="1" y="155"/>
                    <a:pt x="1" y="151"/>
                  </a:cubicBezTo>
                  <a:cubicBezTo>
                    <a:pt x="3" y="144"/>
                    <a:pt x="5" y="138"/>
                    <a:pt x="8" y="131"/>
                  </a:cubicBezTo>
                  <a:cubicBezTo>
                    <a:pt x="11" y="125"/>
                    <a:pt x="11" y="125"/>
                    <a:pt x="11" y="125"/>
                  </a:cubicBezTo>
                  <a:cubicBezTo>
                    <a:pt x="17" y="117"/>
                    <a:pt x="22" y="111"/>
                    <a:pt x="30" y="105"/>
                  </a:cubicBezTo>
                  <a:cubicBezTo>
                    <a:pt x="34" y="101"/>
                    <a:pt x="39" y="98"/>
                    <a:pt x="44" y="96"/>
                  </a:cubicBezTo>
                  <a:cubicBezTo>
                    <a:pt x="47" y="94"/>
                    <a:pt x="47" y="94"/>
                    <a:pt x="47" y="94"/>
                  </a:cubicBezTo>
                  <a:cubicBezTo>
                    <a:pt x="49" y="83"/>
                    <a:pt x="53" y="73"/>
                    <a:pt x="60" y="64"/>
                  </a:cubicBezTo>
                  <a:cubicBezTo>
                    <a:pt x="63" y="60"/>
                    <a:pt x="63" y="60"/>
                    <a:pt x="63" y="60"/>
                  </a:cubicBezTo>
                  <a:cubicBezTo>
                    <a:pt x="69" y="53"/>
                    <a:pt x="75" y="49"/>
                    <a:pt x="83" y="45"/>
                  </a:cubicBezTo>
                  <a:cubicBezTo>
                    <a:pt x="89" y="42"/>
                    <a:pt x="89" y="42"/>
                    <a:pt x="89" y="42"/>
                  </a:cubicBezTo>
                  <a:cubicBezTo>
                    <a:pt x="97" y="39"/>
                    <a:pt x="106" y="38"/>
                    <a:pt x="115" y="39"/>
                  </a:cubicBezTo>
                  <a:cubicBezTo>
                    <a:pt x="120" y="31"/>
                    <a:pt x="126" y="24"/>
                    <a:pt x="133" y="18"/>
                  </a:cubicBezTo>
                  <a:cubicBezTo>
                    <a:pt x="138" y="14"/>
                    <a:pt x="138" y="14"/>
                    <a:pt x="138" y="14"/>
                  </a:cubicBezTo>
                  <a:cubicBezTo>
                    <a:pt x="145" y="9"/>
                    <a:pt x="153" y="6"/>
                    <a:pt x="161" y="3"/>
                  </a:cubicBezTo>
                  <a:cubicBezTo>
                    <a:pt x="168" y="2"/>
                    <a:pt x="168" y="2"/>
                    <a:pt x="168" y="2"/>
                  </a:cubicBezTo>
                  <a:cubicBezTo>
                    <a:pt x="177" y="0"/>
                    <a:pt x="185" y="0"/>
                    <a:pt x="194" y="2"/>
                  </a:cubicBezTo>
                  <a:cubicBezTo>
                    <a:pt x="201" y="3"/>
                    <a:pt x="201" y="3"/>
                    <a:pt x="201" y="3"/>
                  </a:cubicBezTo>
                  <a:cubicBezTo>
                    <a:pt x="209" y="6"/>
                    <a:pt x="216" y="9"/>
                    <a:pt x="224" y="14"/>
                  </a:cubicBezTo>
                  <a:cubicBezTo>
                    <a:pt x="229" y="18"/>
                    <a:pt x="229" y="18"/>
                    <a:pt x="229" y="18"/>
                  </a:cubicBezTo>
                  <a:cubicBezTo>
                    <a:pt x="236" y="24"/>
                    <a:pt x="242" y="31"/>
                    <a:pt x="247" y="39"/>
                  </a:cubicBezTo>
                  <a:cubicBezTo>
                    <a:pt x="257" y="38"/>
                    <a:pt x="266"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03" name="Freeform 6"/>
            <p:cNvSpPr/>
            <p:nvPr/>
          </p:nvSpPr>
          <p:spPr bwMode="auto">
            <a:xfrm>
              <a:off x="1557833"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3" y="12"/>
                    <a:pt x="133" y="12"/>
                    <a:pt x="133" y="12"/>
                  </a:cubicBezTo>
                  <a:cubicBezTo>
                    <a:pt x="141" y="6"/>
                    <a:pt x="149" y="3"/>
                    <a:pt x="159" y="1"/>
                  </a:cubicBezTo>
                  <a:cubicBezTo>
                    <a:pt x="164" y="1"/>
                    <a:pt x="164" y="1"/>
                    <a:pt x="164" y="1"/>
                  </a:cubicBezTo>
                  <a:cubicBezTo>
                    <a:pt x="174" y="0"/>
                    <a:pt x="183" y="1"/>
                    <a:pt x="192" y="4"/>
                  </a:cubicBezTo>
                  <a:cubicBezTo>
                    <a:pt x="197" y="6"/>
                    <a:pt x="197" y="6"/>
                    <a:pt x="197" y="6"/>
                  </a:cubicBezTo>
                  <a:cubicBezTo>
                    <a:pt x="211" y="13"/>
                    <a:pt x="223" y="24"/>
                    <a:pt x="229" y="39"/>
                  </a:cubicBezTo>
                  <a:cubicBezTo>
                    <a:pt x="240" y="37"/>
                    <a:pt x="250" y="38"/>
                    <a:pt x="260" y="42"/>
                  </a:cubicBezTo>
                  <a:cubicBezTo>
                    <a:pt x="265" y="44"/>
                    <a:pt x="265" y="44"/>
                    <a:pt x="265" y="44"/>
                  </a:cubicBezTo>
                  <a:cubicBezTo>
                    <a:pt x="273" y="49"/>
                    <a:pt x="278" y="54"/>
                    <a:pt x="284" y="61"/>
                  </a:cubicBezTo>
                  <a:cubicBezTo>
                    <a:pt x="286" y="66"/>
                    <a:pt x="286" y="66"/>
                    <a:pt x="286" y="66"/>
                  </a:cubicBezTo>
                  <a:cubicBezTo>
                    <a:pt x="290" y="74"/>
                    <a:pt x="292" y="81"/>
                    <a:pt x="293" y="90"/>
                  </a:cubicBezTo>
                  <a:cubicBezTo>
                    <a:pt x="304" y="94"/>
                    <a:pt x="314" y="101"/>
                    <a:pt x="323" y="110"/>
                  </a:cubicBezTo>
                  <a:cubicBezTo>
                    <a:pt x="326" y="114"/>
                    <a:pt x="326" y="114"/>
                    <a:pt x="326" y="114"/>
                  </a:cubicBezTo>
                  <a:cubicBezTo>
                    <a:pt x="331" y="121"/>
                    <a:pt x="334" y="127"/>
                    <a:pt x="337" y="135"/>
                  </a:cubicBezTo>
                  <a:cubicBezTo>
                    <a:pt x="338" y="141"/>
                    <a:pt x="338" y="141"/>
                    <a:pt x="338" y="141"/>
                  </a:cubicBezTo>
                  <a:cubicBezTo>
                    <a:pt x="340" y="150"/>
                    <a:pt x="340" y="158"/>
                    <a:pt x="338" y="167"/>
                  </a:cubicBezTo>
                  <a:cubicBezTo>
                    <a:pt x="336" y="173"/>
                    <a:pt x="336" y="173"/>
                    <a:pt x="336" y="173"/>
                  </a:cubicBezTo>
                  <a:cubicBezTo>
                    <a:pt x="334" y="182"/>
                    <a:pt x="330" y="188"/>
                    <a:pt x="324" y="195"/>
                  </a:cubicBezTo>
                  <a:cubicBezTo>
                    <a:pt x="320" y="200"/>
                    <a:pt x="320" y="200"/>
                    <a:pt x="320" y="200"/>
                  </a:cubicBezTo>
                  <a:cubicBezTo>
                    <a:pt x="314" y="206"/>
                    <a:pt x="307" y="211"/>
                    <a:pt x="299" y="214"/>
                  </a:cubicBezTo>
                  <a:cubicBezTo>
                    <a:pt x="294" y="216"/>
                    <a:pt x="289" y="218"/>
                    <a:pt x="283" y="219"/>
                  </a:cubicBezTo>
                  <a:cubicBezTo>
                    <a:pt x="280" y="219"/>
                    <a:pt x="277" y="219"/>
                    <a:pt x="274" y="219"/>
                  </a:cubicBezTo>
                  <a:cubicBezTo>
                    <a:pt x="63" y="219"/>
                    <a:pt x="63" y="219"/>
                    <a:pt x="63" y="219"/>
                  </a:cubicBezTo>
                  <a:cubicBezTo>
                    <a:pt x="60" y="219"/>
                    <a:pt x="56" y="219"/>
                    <a:pt x="53" y="218"/>
                  </a:cubicBezTo>
                  <a:cubicBezTo>
                    <a:pt x="47" y="217"/>
                    <a:pt x="41" y="214"/>
                    <a:pt x="35" y="211"/>
                  </a:cubicBezTo>
                  <a:cubicBezTo>
                    <a:pt x="30" y="208"/>
                    <a:pt x="30" y="208"/>
                    <a:pt x="30" y="208"/>
                  </a:cubicBezTo>
                  <a:cubicBezTo>
                    <a:pt x="22" y="203"/>
                    <a:pt x="17" y="198"/>
                    <a:pt x="12" y="190"/>
                  </a:cubicBezTo>
                  <a:cubicBezTo>
                    <a:pt x="9" y="186"/>
                    <a:pt x="6" y="181"/>
                    <a:pt x="4" y="176"/>
                  </a:cubicBezTo>
                  <a:cubicBezTo>
                    <a:pt x="3" y="173"/>
                    <a:pt x="3" y="170"/>
                    <a:pt x="2" y="167"/>
                  </a:cubicBezTo>
                  <a:cubicBezTo>
                    <a:pt x="1" y="160"/>
                    <a:pt x="0" y="154"/>
                    <a:pt x="1" y="147"/>
                  </a:cubicBezTo>
                  <a:cubicBezTo>
                    <a:pt x="2" y="141"/>
                    <a:pt x="2" y="141"/>
                    <a:pt x="2" y="141"/>
                  </a:cubicBezTo>
                  <a:cubicBezTo>
                    <a:pt x="3" y="133"/>
                    <a:pt x="6" y="126"/>
                    <a:pt x="10" y="119"/>
                  </a:cubicBezTo>
                  <a:cubicBezTo>
                    <a:pt x="13" y="114"/>
                    <a:pt x="13" y="114"/>
                    <a:pt x="13" y="114"/>
                  </a:cubicBezTo>
                  <a:cubicBezTo>
                    <a:pt x="22" y="103"/>
                    <a:pt x="33" y="94"/>
                    <a:pt x="47" y="90"/>
                  </a:cubicBezTo>
                  <a:cubicBezTo>
                    <a:pt x="47" y="85"/>
                    <a:pt x="47" y="85"/>
                    <a:pt x="47" y="85"/>
                  </a:cubicBezTo>
                  <a:cubicBezTo>
                    <a:pt x="49" y="76"/>
                    <a:pt x="51" y="69"/>
                    <a:pt x="56" y="61"/>
                  </a:cubicBezTo>
                  <a:cubicBezTo>
                    <a:pt x="59" y="57"/>
                    <a:pt x="59" y="57"/>
                    <a:pt x="59" y="57"/>
                  </a:cubicBezTo>
                  <a:cubicBezTo>
                    <a:pt x="65" y="50"/>
                    <a:pt x="71" y="46"/>
                    <a:pt x="79"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04" name="Freeform 7"/>
            <p:cNvSpPr/>
            <p:nvPr/>
          </p:nvSpPr>
          <p:spPr bwMode="auto">
            <a:xfrm>
              <a:off x="1611301" y="2378804"/>
              <a:ext cx="1430173" cy="888880"/>
            </a:xfrm>
            <a:custGeom>
              <a:avLst/>
              <a:gdLst>
                <a:gd name="T0" fmla="*/ 54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1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1"/>
                    <a:pt x="0" y="141"/>
                  </a:cubicBezTo>
                  <a:cubicBezTo>
                    <a:pt x="0" y="114"/>
                    <a:pt x="21" y="91"/>
                    <a:pt x="48" y="88"/>
                  </a:cubicBezTo>
                  <a:cubicBezTo>
                    <a:pt x="47" y="85"/>
                    <a:pt x="47" y="82"/>
                    <a:pt x="47" y="79"/>
                  </a:cubicBezTo>
                  <a:cubicBezTo>
                    <a:pt x="47" y="56"/>
                    <a:pt x="65" y="37"/>
                    <a:pt x="88" y="37"/>
                  </a:cubicBezTo>
                  <a:cubicBezTo>
                    <a:pt x="94" y="37"/>
                    <a:pt x="101" y="39"/>
                    <a:pt x="106" y="42"/>
                  </a:cubicBezTo>
                  <a:cubicBezTo>
                    <a:pt x="111" y="18"/>
                    <a:pt x="133" y="0"/>
                    <a:pt x="158" y="0"/>
                  </a:cubicBezTo>
                  <a:cubicBezTo>
                    <a:pt x="183" y="0"/>
                    <a:pt x="205" y="18"/>
                    <a:pt x="210" y="42"/>
                  </a:cubicBezTo>
                  <a:cubicBezTo>
                    <a:pt x="215" y="39"/>
                    <a:pt x="221" y="37"/>
                    <a:pt x="228" y="37"/>
                  </a:cubicBezTo>
                  <a:cubicBezTo>
                    <a:pt x="251" y="37"/>
                    <a:pt x="269" y="56"/>
                    <a:pt x="269" y="79"/>
                  </a:cubicBezTo>
                  <a:cubicBezTo>
                    <a:pt x="269" y="82"/>
                    <a:pt x="269" y="85"/>
                    <a:pt x="268" y="88"/>
                  </a:cubicBezTo>
                  <a:cubicBezTo>
                    <a:pt x="295" y="91"/>
                    <a:pt x="316" y="114"/>
                    <a:pt x="316" y="141"/>
                  </a:cubicBezTo>
                  <a:cubicBezTo>
                    <a:pt x="316" y="171"/>
                    <a:pt x="291" y="196"/>
                    <a:pt x="261" y="196"/>
                  </a:cubicBezTo>
                  <a:cubicBezTo>
                    <a:pt x="54" y="196"/>
                    <a:pt x="54" y="196"/>
                    <a:pt x="54"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5" name="Freeform 8"/>
            <p:cNvSpPr/>
            <p:nvPr/>
          </p:nvSpPr>
          <p:spPr bwMode="auto">
            <a:xfrm>
              <a:off x="2299622" y="3347553"/>
              <a:ext cx="53531" cy="1319161"/>
            </a:xfrm>
            <a:custGeom>
              <a:avLst/>
              <a:gdLst>
                <a:gd name="T0" fmla="*/ 2147483647 w 28"/>
                <a:gd name="T1" fmla="*/ 0 h 690"/>
                <a:gd name="T2" fmla="*/ 2147483647 w 28"/>
                <a:gd name="T3" fmla="*/ 2147483647 h 690"/>
                <a:gd name="T4" fmla="*/ 0 w 28"/>
                <a:gd name="T5" fmla="*/ 2147483647 h 690"/>
                <a:gd name="T6" fmla="*/ 0 w 28"/>
                <a:gd name="T7" fmla="*/ 0 h 690"/>
                <a:gd name="T8" fmla="*/ 2147483647 w 28"/>
                <a:gd name="T9" fmla="*/ 0 h 690"/>
                <a:gd name="T10" fmla="*/ 2147483647 w 28"/>
                <a:gd name="T11" fmla="*/ 0 h 6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90">
                  <a:moveTo>
                    <a:pt x="28" y="0"/>
                  </a:moveTo>
                  <a:lnTo>
                    <a:pt x="28" y="690"/>
                  </a:lnTo>
                  <a:lnTo>
                    <a:pt x="0" y="690"/>
                  </a:lnTo>
                  <a:lnTo>
                    <a:pt x="0"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7" name="Oval 10"/>
            <p:cNvSpPr>
              <a:spLocks noChangeArrowheads="1"/>
            </p:cNvSpPr>
            <p:nvPr/>
          </p:nvSpPr>
          <p:spPr bwMode="auto">
            <a:xfrm>
              <a:off x="2087409" y="4349351"/>
              <a:ext cx="477957" cy="479869"/>
            </a:xfrm>
            <a:prstGeom prst="ellipse">
              <a:avLst/>
            </a:prstGeom>
            <a:solidFill>
              <a:srgbClr val="9FA0A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08" name="Oval 11"/>
            <p:cNvSpPr>
              <a:spLocks noChangeArrowheads="1"/>
            </p:cNvSpPr>
            <p:nvPr/>
          </p:nvSpPr>
          <p:spPr bwMode="auto">
            <a:xfrm>
              <a:off x="2140940" y="4404794"/>
              <a:ext cx="370895" cy="37471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09" name="Freeform 16"/>
            <p:cNvSpPr/>
            <p:nvPr/>
          </p:nvSpPr>
          <p:spPr bwMode="auto">
            <a:xfrm>
              <a:off x="1991817" y="4259495"/>
              <a:ext cx="665316" cy="665316"/>
            </a:xfrm>
            <a:custGeom>
              <a:avLst/>
              <a:gdLst>
                <a:gd name="T0" fmla="*/ 2147483647 w 147"/>
                <a:gd name="T1" fmla="*/ 2147483647 h 147"/>
                <a:gd name="T2" fmla="*/ 2147483647 w 147"/>
                <a:gd name="T3" fmla="*/ 2147483647 h 147"/>
                <a:gd name="T4" fmla="*/ 2147483647 w 147"/>
                <a:gd name="T5" fmla="*/ 2147483647 h 147"/>
                <a:gd name="T6" fmla="*/ 2147483647 w 147"/>
                <a:gd name="T7" fmla="*/ 2147483647 h 147"/>
                <a:gd name="T8" fmla="*/ 2147483647 w 147"/>
                <a:gd name="T9" fmla="*/ 2147483647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47">
                  <a:moveTo>
                    <a:pt x="130" y="41"/>
                  </a:moveTo>
                  <a:cubicBezTo>
                    <a:pt x="147" y="72"/>
                    <a:pt x="137" y="111"/>
                    <a:pt x="106" y="129"/>
                  </a:cubicBezTo>
                  <a:cubicBezTo>
                    <a:pt x="75" y="147"/>
                    <a:pt x="36" y="136"/>
                    <a:pt x="18" y="105"/>
                  </a:cubicBezTo>
                  <a:cubicBezTo>
                    <a:pt x="0" y="75"/>
                    <a:pt x="11" y="35"/>
                    <a:pt x="42" y="18"/>
                  </a:cubicBezTo>
                  <a:cubicBezTo>
                    <a:pt x="72" y="0"/>
                    <a:pt x="112" y="10"/>
                    <a:pt x="130" y="41"/>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0" name="Freeform 17"/>
            <p:cNvSpPr/>
            <p:nvPr/>
          </p:nvSpPr>
          <p:spPr bwMode="auto">
            <a:xfrm>
              <a:off x="2054908" y="4318761"/>
              <a:ext cx="542959" cy="546783"/>
            </a:xfrm>
            <a:custGeom>
              <a:avLst/>
              <a:gdLst>
                <a:gd name="T0" fmla="*/ 2147483647 w 120"/>
                <a:gd name="T1" fmla="*/ 2147483647 h 121"/>
                <a:gd name="T2" fmla="*/ 2147483647 w 120"/>
                <a:gd name="T3" fmla="*/ 2147483647 h 121"/>
                <a:gd name="T4" fmla="*/ 2147483647 w 120"/>
                <a:gd name="T5" fmla="*/ 2147483647 h 121"/>
                <a:gd name="T6" fmla="*/ 2147483647 w 120"/>
                <a:gd name="T7" fmla="*/ 2147483647 h 121"/>
                <a:gd name="T8" fmla="*/ 2147483647 w 120"/>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21">
                  <a:moveTo>
                    <a:pt x="106" y="34"/>
                  </a:moveTo>
                  <a:cubicBezTo>
                    <a:pt x="120" y="59"/>
                    <a:pt x="111" y="91"/>
                    <a:pt x="86" y="106"/>
                  </a:cubicBezTo>
                  <a:cubicBezTo>
                    <a:pt x="61" y="121"/>
                    <a:pt x="29" y="112"/>
                    <a:pt x="14" y="87"/>
                  </a:cubicBezTo>
                  <a:cubicBezTo>
                    <a:pt x="0" y="61"/>
                    <a:pt x="8" y="29"/>
                    <a:pt x="33" y="14"/>
                  </a:cubicBezTo>
                  <a:cubicBezTo>
                    <a:pt x="59" y="0"/>
                    <a:pt x="91" y="9"/>
                    <a:pt x="106"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Freeform 18"/>
            <p:cNvSpPr/>
            <p:nvPr/>
          </p:nvSpPr>
          <p:spPr bwMode="auto">
            <a:xfrm>
              <a:off x="2114480" y="4375610"/>
              <a:ext cx="423814" cy="426980"/>
            </a:xfrm>
            <a:custGeom>
              <a:avLst/>
              <a:gdLst>
                <a:gd name="T0" fmla="*/ 83 w 94"/>
                <a:gd name="T1" fmla="*/ 27 h 94"/>
                <a:gd name="T2" fmla="*/ 68 w 94"/>
                <a:gd name="T3" fmla="*/ 83 h 94"/>
                <a:gd name="T4" fmla="*/ 11 w 94"/>
                <a:gd name="T5" fmla="*/ 68 h 94"/>
                <a:gd name="T6" fmla="*/ 26 w 94"/>
                <a:gd name="T7" fmla="*/ 11 h 94"/>
                <a:gd name="T8" fmla="*/ 83 w 94"/>
                <a:gd name="T9" fmla="*/ 27 h 94"/>
              </a:gdLst>
              <a:ahLst/>
              <a:cxnLst>
                <a:cxn ang="0">
                  <a:pos x="T0" y="T1"/>
                </a:cxn>
                <a:cxn ang="0">
                  <a:pos x="T2" y="T3"/>
                </a:cxn>
                <a:cxn ang="0">
                  <a:pos x="T4" y="T5"/>
                </a:cxn>
                <a:cxn ang="0">
                  <a:pos x="T6" y="T7"/>
                </a:cxn>
                <a:cxn ang="0">
                  <a:pos x="T8" y="T9"/>
                </a:cxn>
              </a:cxnLst>
              <a:rect l="0" t="0" r="r" b="b"/>
              <a:pathLst>
                <a:path w="94" h="94">
                  <a:moveTo>
                    <a:pt x="83" y="27"/>
                  </a:moveTo>
                  <a:cubicBezTo>
                    <a:pt x="94" y="46"/>
                    <a:pt x="87" y="72"/>
                    <a:pt x="68" y="83"/>
                  </a:cubicBezTo>
                  <a:cubicBezTo>
                    <a:pt x="48" y="94"/>
                    <a:pt x="22" y="88"/>
                    <a:pt x="11" y="68"/>
                  </a:cubicBezTo>
                  <a:cubicBezTo>
                    <a:pt x="0" y="48"/>
                    <a:pt x="6" y="23"/>
                    <a:pt x="26" y="11"/>
                  </a:cubicBezTo>
                  <a:cubicBezTo>
                    <a:pt x="46" y="0"/>
                    <a:pt x="71" y="7"/>
                    <a:pt x="83" y="2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2" name="矩形 108"/>
            <p:cNvSpPr>
              <a:spLocks noChangeArrowheads="1"/>
            </p:cNvSpPr>
            <p:nvPr/>
          </p:nvSpPr>
          <p:spPr bwMode="auto">
            <a:xfrm>
              <a:off x="1972886" y="2668264"/>
              <a:ext cx="801731" cy="46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15%</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3" name="组合 109"/>
          <p:cNvGrpSpPr/>
          <p:nvPr/>
        </p:nvGrpSpPr>
        <p:grpSpPr bwMode="auto">
          <a:xfrm>
            <a:off x="3321050" y="1223283"/>
            <a:ext cx="1638300" cy="2608263"/>
            <a:chOff x="3320538" y="1240718"/>
            <a:chExt cx="1638437" cy="2609646"/>
          </a:xfrm>
        </p:grpSpPr>
        <p:sp>
          <p:nvSpPr>
            <p:cNvPr id="114" name="Freeform 19"/>
            <p:cNvSpPr/>
            <p:nvPr/>
          </p:nvSpPr>
          <p:spPr bwMode="auto">
            <a:xfrm>
              <a:off x="3320538" y="1240718"/>
              <a:ext cx="1638437"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3" y="83"/>
                    <a:pt x="315" y="93"/>
                  </a:cubicBezTo>
                  <a:cubicBezTo>
                    <a:pt x="317" y="94"/>
                    <a:pt x="319" y="95"/>
                    <a:pt x="321" y="96"/>
                  </a:cubicBezTo>
                  <a:cubicBezTo>
                    <a:pt x="329" y="101"/>
                    <a:pt x="336" y="106"/>
                    <a:pt x="342"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0"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6" y="241"/>
                  </a:cubicBezTo>
                  <a:cubicBezTo>
                    <a:pt x="292" y="242"/>
                    <a:pt x="289" y="242"/>
                    <a:pt x="285" y="242"/>
                  </a:cubicBezTo>
                  <a:cubicBezTo>
                    <a:pt x="214" y="242"/>
                    <a:pt x="144" y="242"/>
                    <a:pt x="73" y="242"/>
                  </a:cubicBezTo>
                  <a:cubicBezTo>
                    <a:pt x="70" y="242"/>
                    <a:pt x="66" y="241"/>
                    <a:pt x="62" y="240"/>
                  </a:cubicBezTo>
                  <a:cubicBezTo>
                    <a:pt x="56" y="239"/>
                    <a:pt x="50" y="237"/>
                    <a:pt x="44" y="234"/>
                  </a:cubicBezTo>
                  <a:cubicBezTo>
                    <a:pt x="41" y="233"/>
                    <a:pt x="37" y="231"/>
                    <a:pt x="34" y="229"/>
                  </a:cubicBezTo>
                  <a:cubicBezTo>
                    <a:pt x="29" y="225"/>
                    <a:pt x="25" y="221"/>
                    <a:pt x="20" y="217"/>
                  </a:cubicBezTo>
                  <a:cubicBezTo>
                    <a:pt x="18" y="214"/>
                    <a:pt x="15" y="211"/>
                    <a:pt x="13" y="208"/>
                  </a:cubicBezTo>
                  <a:cubicBezTo>
                    <a:pt x="10" y="202"/>
                    <a:pt x="7" y="197"/>
                    <a:pt x="5" y="191"/>
                  </a:cubicBezTo>
                  <a:cubicBezTo>
                    <a:pt x="4" y="187"/>
                    <a:pt x="2" y="184"/>
                    <a:pt x="2" y="180"/>
                  </a:cubicBezTo>
                  <a:cubicBezTo>
                    <a:pt x="0" y="174"/>
                    <a:pt x="0" y="168"/>
                    <a:pt x="0" y="161"/>
                  </a:cubicBezTo>
                  <a:cubicBezTo>
                    <a:pt x="0" y="157"/>
                    <a:pt x="1" y="154"/>
                    <a:pt x="1" y="150"/>
                  </a:cubicBezTo>
                  <a:cubicBezTo>
                    <a:pt x="3" y="143"/>
                    <a:pt x="5" y="137"/>
                    <a:pt x="8" y="130"/>
                  </a:cubicBezTo>
                  <a:cubicBezTo>
                    <a:pt x="9" y="128"/>
                    <a:pt x="10" y="126"/>
                    <a:pt x="11" y="124"/>
                  </a:cubicBezTo>
                  <a:cubicBezTo>
                    <a:pt x="17" y="116"/>
                    <a:pt x="22" y="110"/>
                    <a:pt x="30" y="104"/>
                  </a:cubicBezTo>
                  <a:cubicBezTo>
                    <a:pt x="34" y="100"/>
                    <a:pt x="39" y="97"/>
                    <a:pt x="44" y="95"/>
                  </a:cubicBezTo>
                  <a:cubicBezTo>
                    <a:pt x="45" y="94"/>
                    <a:pt x="46" y="94"/>
                    <a:pt x="47" y="93"/>
                  </a:cubicBezTo>
                  <a:cubicBezTo>
                    <a:pt x="49" y="82"/>
                    <a:pt x="53" y="72"/>
                    <a:pt x="60" y="63"/>
                  </a:cubicBezTo>
                  <a:cubicBezTo>
                    <a:pt x="61" y="62"/>
                    <a:pt x="62" y="60"/>
                    <a:pt x="64" y="59"/>
                  </a:cubicBezTo>
                  <a:cubicBezTo>
                    <a:pt x="69"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5" y="8"/>
                    <a:pt x="153" y="5"/>
                    <a:pt x="161" y="2"/>
                  </a:cubicBezTo>
                  <a:cubicBezTo>
                    <a:pt x="163" y="2"/>
                    <a:pt x="166" y="1"/>
                    <a:pt x="168" y="1"/>
                  </a:cubicBezTo>
                  <a:cubicBezTo>
                    <a:pt x="177" y="0"/>
                    <a:pt x="185" y="0"/>
                    <a:pt x="194" y="1"/>
                  </a:cubicBezTo>
                  <a:cubicBezTo>
                    <a:pt x="196" y="1"/>
                    <a:pt x="199" y="2"/>
                    <a:pt x="201" y="2"/>
                  </a:cubicBezTo>
                  <a:cubicBezTo>
                    <a:pt x="209" y="5"/>
                    <a:pt x="217" y="8"/>
                    <a:pt x="224" y="13"/>
                  </a:cubicBezTo>
                  <a:cubicBezTo>
                    <a:pt x="226" y="14"/>
                    <a:pt x="227" y="16"/>
                    <a:pt x="229" y="17"/>
                  </a:cubicBezTo>
                  <a:cubicBezTo>
                    <a:pt x="236" y="23"/>
                    <a:pt x="242" y="30"/>
                    <a:pt x="247" y="38"/>
                  </a:cubicBezTo>
                  <a:cubicBezTo>
                    <a:pt x="257" y="37"/>
                    <a:pt x="267" y="39"/>
                    <a:pt x="276" y="43"/>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5" name="Freeform 20"/>
            <p:cNvSpPr/>
            <p:nvPr/>
          </p:nvSpPr>
          <p:spPr bwMode="auto">
            <a:xfrm>
              <a:off x="3372157" y="1290426"/>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1" y="6"/>
                    <a:pt x="149" y="3"/>
                    <a:pt x="159" y="1"/>
                  </a:cubicBezTo>
                  <a:cubicBezTo>
                    <a:pt x="161" y="1"/>
                    <a:pt x="162" y="1"/>
                    <a:pt x="164" y="1"/>
                  </a:cubicBezTo>
                  <a:cubicBezTo>
                    <a:pt x="174" y="0"/>
                    <a:pt x="183" y="1"/>
                    <a:pt x="192" y="4"/>
                  </a:cubicBezTo>
                  <a:cubicBezTo>
                    <a:pt x="194" y="5"/>
                    <a:pt x="195" y="6"/>
                    <a:pt x="197" y="6"/>
                  </a:cubicBezTo>
                  <a:cubicBezTo>
                    <a:pt x="211" y="13"/>
                    <a:pt x="223" y="24"/>
                    <a:pt x="229" y="39"/>
                  </a:cubicBezTo>
                  <a:cubicBezTo>
                    <a:pt x="240" y="37"/>
                    <a:pt x="250" y="38"/>
                    <a:pt x="260" y="42"/>
                  </a:cubicBezTo>
                  <a:cubicBezTo>
                    <a:pt x="262" y="43"/>
                    <a:pt x="264" y="44"/>
                    <a:pt x="265" y="44"/>
                  </a:cubicBezTo>
                  <a:cubicBezTo>
                    <a:pt x="273" y="49"/>
                    <a:pt x="279" y="54"/>
                    <a:pt x="284" y="61"/>
                  </a:cubicBezTo>
                  <a:cubicBezTo>
                    <a:pt x="285" y="63"/>
                    <a:pt x="285" y="64"/>
                    <a:pt x="286" y="66"/>
                  </a:cubicBezTo>
                  <a:cubicBezTo>
                    <a:pt x="290" y="74"/>
                    <a:pt x="292" y="81"/>
                    <a:pt x="293" y="90"/>
                  </a:cubicBezTo>
                  <a:cubicBezTo>
                    <a:pt x="304" y="94"/>
                    <a:pt x="314" y="101"/>
                    <a:pt x="323" y="110"/>
                  </a:cubicBezTo>
                  <a:cubicBezTo>
                    <a:pt x="324" y="111"/>
                    <a:pt x="325" y="113"/>
                    <a:pt x="326" y="114"/>
                  </a:cubicBezTo>
                  <a:cubicBezTo>
                    <a:pt x="331" y="121"/>
                    <a:pt x="334" y="128"/>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5"/>
                    <a:pt x="35" y="211"/>
                  </a:cubicBezTo>
                  <a:cubicBezTo>
                    <a:pt x="33" y="210"/>
                    <a:pt x="31" y="209"/>
                    <a:pt x="30" y="208"/>
                  </a:cubicBezTo>
                  <a:cubicBezTo>
                    <a:pt x="22" y="203"/>
                    <a:pt x="17" y="198"/>
                    <a:pt x="12" y="190"/>
                  </a:cubicBezTo>
                  <a:cubicBezTo>
                    <a:pt x="9" y="186"/>
                    <a:pt x="7" y="181"/>
                    <a:pt x="5" y="176"/>
                  </a:cubicBezTo>
                  <a:cubicBezTo>
                    <a:pt x="3" y="173"/>
                    <a:pt x="3" y="170"/>
                    <a:pt x="2" y="167"/>
                  </a:cubicBezTo>
                  <a:cubicBezTo>
                    <a:pt x="1" y="160"/>
                    <a:pt x="0" y="154"/>
                    <a:pt x="1" y="147"/>
                  </a:cubicBezTo>
                  <a:cubicBezTo>
                    <a:pt x="1" y="145"/>
                    <a:pt x="1" y="143"/>
                    <a:pt x="2" y="141"/>
                  </a:cubicBezTo>
                  <a:cubicBezTo>
                    <a:pt x="3" y="133"/>
                    <a:pt x="6" y="126"/>
                    <a:pt x="10" y="119"/>
                  </a:cubicBezTo>
                  <a:cubicBezTo>
                    <a:pt x="11" y="118"/>
                    <a:pt x="12" y="116"/>
                    <a:pt x="14" y="114"/>
                  </a:cubicBezTo>
                  <a:cubicBezTo>
                    <a:pt x="22" y="103"/>
                    <a:pt x="34" y="95"/>
                    <a:pt x="47" y="90"/>
                  </a:cubicBezTo>
                  <a:cubicBezTo>
                    <a:pt x="47" y="89"/>
                    <a:pt x="48" y="87"/>
                    <a:pt x="48" y="85"/>
                  </a:cubicBezTo>
                  <a:cubicBezTo>
                    <a:pt x="49" y="76"/>
                    <a:pt x="51" y="69"/>
                    <a:pt x="56" y="61"/>
                  </a:cubicBezTo>
                  <a:cubicBezTo>
                    <a:pt x="57" y="60"/>
                    <a:pt x="58" y="59"/>
                    <a:pt x="59" y="57"/>
                  </a:cubicBezTo>
                  <a:cubicBezTo>
                    <a:pt x="65" y="50"/>
                    <a:pt x="71" y="46"/>
                    <a:pt x="80"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16" name="Freeform 21"/>
            <p:cNvSpPr/>
            <p:nvPr/>
          </p:nvSpPr>
          <p:spPr bwMode="auto">
            <a:xfrm>
              <a:off x="3425322" y="1343961"/>
              <a:ext cx="1428869" cy="889471"/>
            </a:xfrm>
            <a:custGeom>
              <a:avLst/>
              <a:gdLst>
                <a:gd name="T0" fmla="*/ 54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2"/>
                    <a:pt x="0" y="142"/>
                  </a:cubicBezTo>
                  <a:cubicBezTo>
                    <a:pt x="0" y="114"/>
                    <a:pt x="21" y="91"/>
                    <a:pt x="48" y="88"/>
                  </a:cubicBezTo>
                  <a:cubicBezTo>
                    <a:pt x="47" y="85"/>
                    <a:pt x="47" y="82"/>
                    <a:pt x="47" y="79"/>
                  </a:cubicBezTo>
                  <a:cubicBezTo>
                    <a:pt x="47" y="56"/>
                    <a:pt x="65" y="38"/>
                    <a:pt x="88" y="38"/>
                  </a:cubicBezTo>
                  <a:cubicBezTo>
                    <a:pt x="95" y="38"/>
                    <a:pt x="101" y="39"/>
                    <a:pt x="106" y="42"/>
                  </a:cubicBezTo>
                  <a:cubicBezTo>
                    <a:pt x="111" y="18"/>
                    <a:pt x="133" y="0"/>
                    <a:pt x="158" y="0"/>
                  </a:cubicBezTo>
                  <a:cubicBezTo>
                    <a:pt x="183" y="0"/>
                    <a:pt x="205" y="18"/>
                    <a:pt x="210" y="42"/>
                  </a:cubicBezTo>
                  <a:cubicBezTo>
                    <a:pt x="215"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3" y="196"/>
                    <a:pt x="54"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7" name="Freeform 22"/>
            <p:cNvSpPr/>
            <p:nvPr/>
          </p:nvSpPr>
          <p:spPr bwMode="auto">
            <a:xfrm>
              <a:off x="4112035" y="2315165"/>
              <a:ext cx="55443" cy="1340192"/>
            </a:xfrm>
            <a:custGeom>
              <a:avLst/>
              <a:gdLst>
                <a:gd name="T0" fmla="*/ 2147483647 w 12"/>
                <a:gd name="T1" fmla="*/ 0 h 296"/>
                <a:gd name="T2" fmla="*/ 2147483647 w 12"/>
                <a:gd name="T3" fmla="*/ 2147483647 h 296"/>
                <a:gd name="T4" fmla="*/ 0 w 12"/>
                <a:gd name="T5" fmla="*/ 2147483647 h 296"/>
                <a:gd name="T6" fmla="*/ 0 w 12"/>
                <a:gd name="T7" fmla="*/ 0 h 296"/>
                <a:gd name="T8" fmla="*/ 2147483647 w 12"/>
                <a:gd name="T9" fmla="*/ 0 h 2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6">
                  <a:moveTo>
                    <a:pt x="12" y="0"/>
                  </a:moveTo>
                  <a:cubicBezTo>
                    <a:pt x="12" y="98"/>
                    <a:pt x="12" y="197"/>
                    <a:pt x="12" y="296"/>
                  </a:cubicBezTo>
                  <a:cubicBezTo>
                    <a:pt x="8" y="296"/>
                    <a:pt x="4" y="296"/>
                    <a:pt x="0" y="296"/>
                  </a:cubicBezTo>
                  <a:cubicBezTo>
                    <a:pt x="0" y="197"/>
                    <a:pt x="0" y="98"/>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Oval 23"/>
            <p:cNvSpPr>
              <a:spLocks noChangeArrowheads="1"/>
            </p:cNvSpPr>
            <p:nvPr/>
          </p:nvSpPr>
          <p:spPr bwMode="auto">
            <a:xfrm>
              <a:off x="3850114" y="3267256"/>
              <a:ext cx="579284"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19" name="Oval 24"/>
            <p:cNvSpPr>
              <a:spLocks noChangeArrowheads="1"/>
            </p:cNvSpPr>
            <p:nvPr/>
          </p:nvSpPr>
          <p:spPr bwMode="auto">
            <a:xfrm>
              <a:off x="3899822"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0" name="Oval 25"/>
            <p:cNvSpPr>
              <a:spLocks noChangeArrowheads="1"/>
            </p:cNvSpPr>
            <p:nvPr/>
          </p:nvSpPr>
          <p:spPr bwMode="auto">
            <a:xfrm>
              <a:off x="3955591" y="3370685"/>
              <a:ext cx="369919" cy="37643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1" name="矩形 117"/>
            <p:cNvSpPr>
              <a:spLocks noChangeArrowheads="1"/>
            </p:cNvSpPr>
            <p:nvPr/>
          </p:nvSpPr>
          <p:spPr bwMode="auto">
            <a:xfrm>
              <a:off x="3790486" y="1590202"/>
              <a:ext cx="801890"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18%</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2" name="组合 118"/>
          <p:cNvGrpSpPr/>
          <p:nvPr/>
        </p:nvGrpSpPr>
        <p:grpSpPr bwMode="auto">
          <a:xfrm>
            <a:off x="5135563" y="2250396"/>
            <a:ext cx="1635125" cy="2616200"/>
            <a:chOff x="5134863" y="2269282"/>
            <a:chExt cx="1636525" cy="2615380"/>
          </a:xfrm>
        </p:grpSpPr>
        <p:sp>
          <p:nvSpPr>
            <p:cNvPr id="123" name="Freeform 26"/>
            <p:cNvSpPr/>
            <p:nvPr/>
          </p:nvSpPr>
          <p:spPr bwMode="auto">
            <a:xfrm>
              <a:off x="5134863"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78" y="44"/>
                    <a:pt x="280" y="45"/>
                    <a:pt x="282" y="46"/>
                  </a:cubicBezTo>
                  <a:cubicBezTo>
                    <a:pt x="289" y="51"/>
                    <a:pt x="295" y="55"/>
                    <a:pt x="301" y="62"/>
                  </a:cubicBezTo>
                  <a:cubicBezTo>
                    <a:pt x="302" y="63"/>
                    <a:pt x="303" y="65"/>
                    <a:pt x="304" y="67"/>
                  </a:cubicBezTo>
                  <a:cubicBezTo>
                    <a:pt x="310" y="75"/>
                    <a:pt x="313" y="84"/>
                    <a:pt x="315" y="94"/>
                  </a:cubicBezTo>
                  <a:cubicBezTo>
                    <a:pt x="317" y="95"/>
                    <a:pt x="319" y="96"/>
                    <a:pt x="321" y="97"/>
                  </a:cubicBezTo>
                  <a:cubicBezTo>
                    <a:pt x="329" y="102"/>
                    <a:pt x="336" y="107"/>
                    <a:pt x="342" y="114"/>
                  </a:cubicBezTo>
                  <a:cubicBezTo>
                    <a:pt x="344" y="116"/>
                    <a:pt x="345" y="118"/>
                    <a:pt x="347" y="119"/>
                  </a:cubicBezTo>
                  <a:cubicBezTo>
                    <a:pt x="352" y="127"/>
                    <a:pt x="356" y="135"/>
                    <a:pt x="359" y="144"/>
                  </a:cubicBezTo>
                  <a:cubicBezTo>
                    <a:pt x="360" y="148"/>
                    <a:pt x="361" y="151"/>
                    <a:pt x="361"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6" y="242"/>
                  </a:cubicBezTo>
                  <a:cubicBezTo>
                    <a:pt x="293" y="243"/>
                    <a:pt x="289" y="243"/>
                    <a:pt x="285" y="243"/>
                  </a:cubicBezTo>
                  <a:cubicBezTo>
                    <a:pt x="215" y="243"/>
                    <a:pt x="144" y="243"/>
                    <a:pt x="74" y="243"/>
                  </a:cubicBezTo>
                  <a:cubicBezTo>
                    <a:pt x="70" y="243"/>
                    <a:pt x="66" y="242"/>
                    <a:pt x="62" y="241"/>
                  </a:cubicBezTo>
                  <a:cubicBezTo>
                    <a:pt x="56" y="240"/>
                    <a:pt x="50" y="238"/>
                    <a:pt x="44" y="235"/>
                  </a:cubicBezTo>
                  <a:cubicBezTo>
                    <a:pt x="41" y="234"/>
                    <a:pt x="37" y="232"/>
                    <a:pt x="34" y="230"/>
                  </a:cubicBezTo>
                  <a:cubicBezTo>
                    <a:pt x="29" y="226"/>
                    <a:pt x="25" y="222"/>
                    <a:pt x="20" y="218"/>
                  </a:cubicBezTo>
                  <a:cubicBezTo>
                    <a:pt x="18" y="215"/>
                    <a:pt x="16" y="212"/>
                    <a:pt x="13" y="209"/>
                  </a:cubicBezTo>
                  <a:cubicBezTo>
                    <a:pt x="10" y="203"/>
                    <a:pt x="7" y="198"/>
                    <a:pt x="5" y="192"/>
                  </a:cubicBezTo>
                  <a:cubicBezTo>
                    <a:pt x="4" y="188"/>
                    <a:pt x="3" y="185"/>
                    <a:pt x="2" y="181"/>
                  </a:cubicBezTo>
                  <a:cubicBezTo>
                    <a:pt x="1" y="175"/>
                    <a:pt x="0" y="168"/>
                    <a:pt x="0" y="162"/>
                  </a:cubicBezTo>
                  <a:cubicBezTo>
                    <a:pt x="0" y="158"/>
                    <a:pt x="1" y="155"/>
                    <a:pt x="1" y="151"/>
                  </a:cubicBezTo>
                  <a:cubicBezTo>
                    <a:pt x="3" y="144"/>
                    <a:pt x="5" y="138"/>
                    <a:pt x="8" y="131"/>
                  </a:cubicBezTo>
                  <a:cubicBezTo>
                    <a:pt x="9" y="129"/>
                    <a:pt x="10" y="127"/>
                    <a:pt x="12" y="125"/>
                  </a:cubicBezTo>
                  <a:cubicBezTo>
                    <a:pt x="17" y="117"/>
                    <a:pt x="22" y="111"/>
                    <a:pt x="30" y="105"/>
                  </a:cubicBezTo>
                  <a:cubicBezTo>
                    <a:pt x="34" y="101"/>
                    <a:pt x="39" y="98"/>
                    <a:pt x="44" y="96"/>
                  </a:cubicBezTo>
                  <a:cubicBezTo>
                    <a:pt x="45" y="95"/>
                    <a:pt x="46" y="95"/>
                    <a:pt x="47" y="94"/>
                  </a:cubicBezTo>
                  <a:cubicBezTo>
                    <a:pt x="49" y="83"/>
                    <a:pt x="53" y="73"/>
                    <a:pt x="60" y="64"/>
                  </a:cubicBezTo>
                  <a:cubicBezTo>
                    <a:pt x="61" y="63"/>
                    <a:pt x="62" y="61"/>
                    <a:pt x="64" y="60"/>
                  </a:cubicBezTo>
                  <a:cubicBezTo>
                    <a:pt x="70" y="53"/>
                    <a:pt x="76" y="49"/>
                    <a:pt x="83" y="45"/>
                  </a:cubicBezTo>
                  <a:cubicBezTo>
                    <a:pt x="85" y="44"/>
                    <a:pt x="87" y="43"/>
                    <a:pt x="89" y="42"/>
                  </a:cubicBezTo>
                  <a:cubicBezTo>
                    <a:pt x="98" y="39"/>
                    <a:pt x="106" y="38"/>
                    <a:pt x="115" y="39"/>
                  </a:cubicBezTo>
                  <a:cubicBezTo>
                    <a:pt x="120" y="31"/>
                    <a:pt x="126" y="24"/>
                    <a:pt x="133" y="18"/>
                  </a:cubicBezTo>
                  <a:cubicBezTo>
                    <a:pt x="135" y="17"/>
                    <a:pt x="136" y="15"/>
                    <a:pt x="138" y="14"/>
                  </a:cubicBezTo>
                  <a:cubicBezTo>
                    <a:pt x="146" y="9"/>
                    <a:pt x="153" y="6"/>
                    <a:pt x="161" y="3"/>
                  </a:cubicBezTo>
                  <a:cubicBezTo>
                    <a:pt x="163" y="3"/>
                    <a:pt x="166" y="2"/>
                    <a:pt x="168" y="2"/>
                  </a:cubicBezTo>
                  <a:cubicBezTo>
                    <a:pt x="177" y="0"/>
                    <a:pt x="185" y="0"/>
                    <a:pt x="194" y="2"/>
                  </a:cubicBezTo>
                  <a:cubicBezTo>
                    <a:pt x="197" y="2"/>
                    <a:pt x="199" y="3"/>
                    <a:pt x="201" y="3"/>
                  </a:cubicBezTo>
                  <a:cubicBezTo>
                    <a:pt x="209" y="6"/>
                    <a:pt x="217" y="9"/>
                    <a:pt x="224" y="14"/>
                  </a:cubicBezTo>
                  <a:cubicBezTo>
                    <a:pt x="226" y="15"/>
                    <a:pt x="228" y="17"/>
                    <a:pt x="229" y="18"/>
                  </a:cubicBezTo>
                  <a:cubicBezTo>
                    <a:pt x="236" y="24"/>
                    <a:pt x="242" y="31"/>
                    <a:pt x="247" y="39"/>
                  </a:cubicBezTo>
                  <a:cubicBezTo>
                    <a:pt x="257" y="38"/>
                    <a:pt x="267"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24" name="Freeform 27"/>
            <p:cNvSpPr/>
            <p:nvPr/>
          </p:nvSpPr>
          <p:spPr bwMode="auto">
            <a:xfrm>
              <a:off x="5184570"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2" y="6"/>
                    <a:pt x="149" y="3"/>
                    <a:pt x="159" y="1"/>
                  </a:cubicBezTo>
                  <a:cubicBezTo>
                    <a:pt x="161" y="1"/>
                    <a:pt x="163" y="1"/>
                    <a:pt x="164" y="1"/>
                  </a:cubicBezTo>
                  <a:cubicBezTo>
                    <a:pt x="174" y="0"/>
                    <a:pt x="183" y="1"/>
                    <a:pt x="192" y="4"/>
                  </a:cubicBezTo>
                  <a:cubicBezTo>
                    <a:pt x="194" y="5"/>
                    <a:pt x="196" y="6"/>
                    <a:pt x="197" y="6"/>
                  </a:cubicBezTo>
                  <a:cubicBezTo>
                    <a:pt x="212" y="13"/>
                    <a:pt x="223" y="24"/>
                    <a:pt x="229" y="39"/>
                  </a:cubicBezTo>
                  <a:cubicBezTo>
                    <a:pt x="240" y="37"/>
                    <a:pt x="251" y="38"/>
                    <a:pt x="261" y="42"/>
                  </a:cubicBezTo>
                  <a:cubicBezTo>
                    <a:pt x="262" y="43"/>
                    <a:pt x="264" y="44"/>
                    <a:pt x="265" y="44"/>
                  </a:cubicBezTo>
                  <a:cubicBezTo>
                    <a:pt x="273" y="49"/>
                    <a:pt x="279" y="54"/>
                    <a:pt x="284" y="61"/>
                  </a:cubicBezTo>
                  <a:cubicBezTo>
                    <a:pt x="285" y="63"/>
                    <a:pt x="286" y="64"/>
                    <a:pt x="286" y="66"/>
                  </a:cubicBezTo>
                  <a:cubicBezTo>
                    <a:pt x="291" y="74"/>
                    <a:pt x="293" y="81"/>
                    <a:pt x="293" y="90"/>
                  </a:cubicBezTo>
                  <a:cubicBezTo>
                    <a:pt x="305" y="94"/>
                    <a:pt x="315" y="101"/>
                    <a:pt x="323" y="110"/>
                  </a:cubicBezTo>
                  <a:cubicBezTo>
                    <a:pt x="324" y="111"/>
                    <a:pt x="325" y="113"/>
                    <a:pt x="327" y="114"/>
                  </a:cubicBezTo>
                  <a:cubicBezTo>
                    <a:pt x="331" y="121"/>
                    <a:pt x="335" y="127"/>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4"/>
                    <a:pt x="35" y="211"/>
                  </a:cubicBezTo>
                  <a:cubicBezTo>
                    <a:pt x="33" y="210"/>
                    <a:pt x="32" y="209"/>
                    <a:pt x="30" y="208"/>
                  </a:cubicBezTo>
                  <a:cubicBezTo>
                    <a:pt x="23" y="203"/>
                    <a:pt x="17" y="198"/>
                    <a:pt x="12" y="190"/>
                  </a:cubicBezTo>
                  <a:cubicBezTo>
                    <a:pt x="9" y="186"/>
                    <a:pt x="7" y="181"/>
                    <a:pt x="5" y="176"/>
                  </a:cubicBezTo>
                  <a:cubicBezTo>
                    <a:pt x="4" y="173"/>
                    <a:pt x="3" y="170"/>
                    <a:pt x="2" y="167"/>
                  </a:cubicBezTo>
                  <a:cubicBezTo>
                    <a:pt x="1" y="160"/>
                    <a:pt x="0" y="154"/>
                    <a:pt x="1" y="147"/>
                  </a:cubicBezTo>
                  <a:cubicBezTo>
                    <a:pt x="1" y="145"/>
                    <a:pt x="2" y="143"/>
                    <a:pt x="2" y="141"/>
                  </a:cubicBezTo>
                  <a:cubicBezTo>
                    <a:pt x="4" y="133"/>
                    <a:pt x="6" y="126"/>
                    <a:pt x="10" y="119"/>
                  </a:cubicBezTo>
                  <a:cubicBezTo>
                    <a:pt x="11" y="117"/>
                    <a:pt x="13" y="116"/>
                    <a:pt x="14" y="114"/>
                  </a:cubicBezTo>
                  <a:cubicBezTo>
                    <a:pt x="22" y="103"/>
                    <a:pt x="34" y="94"/>
                    <a:pt x="47" y="90"/>
                  </a:cubicBezTo>
                  <a:cubicBezTo>
                    <a:pt x="48" y="89"/>
                    <a:pt x="48" y="87"/>
                    <a:pt x="48" y="85"/>
                  </a:cubicBezTo>
                  <a:cubicBezTo>
                    <a:pt x="49" y="76"/>
                    <a:pt x="52" y="69"/>
                    <a:pt x="56" y="61"/>
                  </a:cubicBezTo>
                  <a:cubicBezTo>
                    <a:pt x="57" y="60"/>
                    <a:pt x="58" y="59"/>
                    <a:pt x="59" y="57"/>
                  </a:cubicBezTo>
                  <a:cubicBezTo>
                    <a:pt x="65" y="50"/>
                    <a:pt x="72" y="46"/>
                    <a:pt x="80"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25" name="Freeform 28"/>
            <p:cNvSpPr/>
            <p:nvPr/>
          </p:nvSpPr>
          <p:spPr bwMode="auto">
            <a:xfrm>
              <a:off x="5238138" y="2378785"/>
              <a:ext cx="1429973"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5" y="37"/>
                    <a:pt x="88" y="37"/>
                  </a:cubicBezTo>
                  <a:cubicBezTo>
                    <a:pt x="95" y="37"/>
                    <a:pt x="101" y="39"/>
                    <a:pt x="106" y="42"/>
                  </a:cubicBezTo>
                  <a:cubicBezTo>
                    <a:pt x="111" y="18"/>
                    <a:pt x="133" y="0"/>
                    <a:pt x="158" y="0"/>
                  </a:cubicBezTo>
                  <a:cubicBezTo>
                    <a:pt x="184" y="0"/>
                    <a:pt x="205" y="18"/>
                    <a:pt x="210" y="42"/>
                  </a:cubicBezTo>
                  <a:cubicBezTo>
                    <a:pt x="216" y="39"/>
                    <a:pt x="222" y="37"/>
                    <a:pt x="228" y="37"/>
                  </a:cubicBezTo>
                  <a:cubicBezTo>
                    <a:pt x="251" y="37"/>
                    <a:pt x="269" y="56"/>
                    <a:pt x="269" y="79"/>
                  </a:cubicBezTo>
                  <a:cubicBezTo>
                    <a:pt x="269" y="82"/>
                    <a:pt x="269" y="85"/>
                    <a:pt x="268" y="88"/>
                  </a:cubicBezTo>
                  <a:cubicBezTo>
                    <a:pt x="295" y="91"/>
                    <a:pt x="316" y="114"/>
                    <a:pt x="316" y="141"/>
                  </a:cubicBezTo>
                  <a:cubicBezTo>
                    <a:pt x="316" y="171"/>
                    <a:pt x="292" y="196"/>
                    <a:pt x="262" y="196"/>
                  </a:cubicBezTo>
                  <a:cubicBezTo>
                    <a:pt x="193" y="196"/>
                    <a:pt x="124"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6" name="Freeform 29"/>
            <p:cNvSpPr/>
            <p:nvPr/>
          </p:nvSpPr>
          <p:spPr bwMode="auto">
            <a:xfrm>
              <a:off x="5926359" y="3347553"/>
              <a:ext cx="53531" cy="1319161"/>
            </a:xfrm>
            <a:custGeom>
              <a:avLst/>
              <a:gdLst>
                <a:gd name="T0" fmla="*/ 2147483647 w 12"/>
                <a:gd name="T1" fmla="*/ 0 h 291"/>
                <a:gd name="T2" fmla="*/ 2147483647 w 12"/>
                <a:gd name="T3" fmla="*/ 2147483647 h 291"/>
                <a:gd name="T4" fmla="*/ 0 w 12"/>
                <a:gd name="T5" fmla="*/ 2147483647 h 291"/>
                <a:gd name="T6" fmla="*/ 0 w 12"/>
                <a:gd name="T7" fmla="*/ 0 h 291"/>
                <a:gd name="T8" fmla="*/ 2147483647 w 12"/>
                <a:gd name="T9" fmla="*/ 0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1">
                  <a:moveTo>
                    <a:pt x="12" y="0"/>
                  </a:moveTo>
                  <a:cubicBezTo>
                    <a:pt x="12" y="97"/>
                    <a:pt x="12" y="194"/>
                    <a:pt x="12" y="291"/>
                  </a:cubicBezTo>
                  <a:cubicBezTo>
                    <a:pt x="8" y="291"/>
                    <a:pt x="4" y="291"/>
                    <a:pt x="0" y="291"/>
                  </a:cubicBezTo>
                  <a:cubicBezTo>
                    <a:pt x="0" y="194"/>
                    <a:pt x="0" y="97"/>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7" name="Oval 30"/>
            <p:cNvSpPr>
              <a:spLocks noChangeArrowheads="1"/>
            </p:cNvSpPr>
            <p:nvPr/>
          </p:nvSpPr>
          <p:spPr bwMode="auto">
            <a:xfrm>
              <a:off x="5664439" y="4299643"/>
              <a:ext cx="579284"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8" name="Oval 31"/>
            <p:cNvSpPr>
              <a:spLocks noChangeArrowheads="1"/>
            </p:cNvSpPr>
            <p:nvPr/>
          </p:nvSpPr>
          <p:spPr bwMode="auto">
            <a:xfrm>
              <a:off x="5714147"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9" name="Oval 32"/>
            <p:cNvSpPr>
              <a:spLocks noChangeArrowheads="1"/>
            </p:cNvSpPr>
            <p:nvPr/>
          </p:nvSpPr>
          <p:spPr bwMode="auto">
            <a:xfrm>
              <a:off x="5767229" y="4405387"/>
              <a:ext cx="371793" cy="37453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0" name="矩形 126"/>
            <p:cNvSpPr>
              <a:spLocks noChangeArrowheads="1"/>
            </p:cNvSpPr>
            <p:nvPr/>
          </p:nvSpPr>
          <p:spPr bwMode="auto">
            <a:xfrm>
              <a:off x="5610907" y="2638716"/>
              <a:ext cx="802510" cy="46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53%</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1" name="组合 127"/>
          <p:cNvGrpSpPr/>
          <p:nvPr/>
        </p:nvGrpSpPr>
        <p:grpSpPr bwMode="auto">
          <a:xfrm>
            <a:off x="6948488" y="1223283"/>
            <a:ext cx="1636712" cy="2608263"/>
            <a:chOff x="6949187" y="1240718"/>
            <a:chExt cx="1636525" cy="2609646"/>
          </a:xfrm>
        </p:grpSpPr>
        <p:sp>
          <p:nvSpPr>
            <p:cNvPr id="132" name="Freeform 33"/>
            <p:cNvSpPr/>
            <p:nvPr/>
          </p:nvSpPr>
          <p:spPr bwMode="auto">
            <a:xfrm>
              <a:off x="6949187" y="1240718"/>
              <a:ext cx="1636525"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4" y="83"/>
                    <a:pt x="315" y="93"/>
                  </a:cubicBezTo>
                  <a:cubicBezTo>
                    <a:pt x="317" y="94"/>
                    <a:pt x="319" y="95"/>
                    <a:pt x="321" y="96"/>
                  </a:cubicBezTo>
                  <a:cubicBezTo>
                    <a:pt x="329" y="101"/>
                    <a:pt x="336" y="106"/>
                    <a:pt x="343"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1"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7" y="241"/>
                  </a:cubicBezTo>
                  <a:cubicBezTo>
                    <a:pt x="293" y="242"/>
                    <a:pt x="289" y="242"/>
                    <a:pt x="285" y="242"/>
                  </a:cubicBezTo>
                  <a:cubicBezTo>
                    <a:pt x="215" y="242"/>
                    <a:pt x="144" y="242"/>
                    <a:pt x="74" y="242"/>
                  </a:cubicBezTo>
                  <a:cubicBezTo>
                    <a:pt x="70" y="242"/>
                    <a:pt x="66" y="241"/>
                    <a:pt x="62" y="240"/>
                  </a:cubicBezTo>
                  <a:cubicBezTo>
                    <a:pt x="56" y="239"/>
                    <a:pt x="50" y="237"/>
                    <a:pt x="44" y="234"/>
                  </a:cubicBezTo>
                  <a:cubicBezTo>
                    <a:pt x="41" y="233"/>
                    <a:pt x="38" y="231"/>
                    <a:pt x="34" y="229"/>
                  </a:cubicBezTo>
                  <a:cubicBezTo>
                    <a:pt x="29" y="225"/>
                    <a:pt x="25" y="221"/>
                    <a:pt x="20" y="217"/>
                  </a:cubicBezTo>
                  <a:cubicBezTo>
                    <a:pt x="18" y="214"/>
                    <a:pt x="16" y="211"/>
                    <a:pt x="13" y="208"/>
                  </a:cubicBezTo>
                  <a:cubicBezTo>
                    <a:pt x="10" y="202"/>
                    <a:pt x="7" y="197"/>
                    <a:pt x="5" y="191"/>
                  </a:cubicBezTo>
                  <a:cubicBezTo>
                    <a:pt x="4" y="187"/>
                    <a:pt x="3" y="184"/>
                    <a:pt x="2" y="180"/>
                  </a:cubicBezTo>
                  <a:cubicBezTo>
                    <a:pt x="1" y="174"/>
                    <a:pt x="0" y="168"/>
                    <a:pt x="0" y="161"/>
                  </a:cubicBezTo>
                  <a:cubicBezTo>
                    <a:pt x="1" y="157"/>
                    <a:pt x="1" y="154"/>
                    <a:pt x="2" y="150"/>
                  </a:cubicBezTo>
                  <a:cubicBezTo>
                    <a:pt x="3" y="143"/>
                    <a:pt x="5" y="137"/>
                    <a:pt x="8" y="130"/>
                  </a:cubicBezTo>
                  <a:cubicBezTo>
                    <a:pt x="9" y="128"/>
                    <a:pt x="11" y="126"/>
                    <a:pt x="12" y="124"/>
                  </a:cubicBezTo>
                  <a:cubicBezTo>
                    <a:pt x="17" y="116"/>
                    <a:pt x="22" y="110"/>
                    <a:pt x="30" y="104"/>
                  </a:cubicBezTo>
                  <a:cubicBezTo>
                    <a:pt x="35" y="100"/>
                    <a:pt x="39" y="97"/>
                    <a:pt x="44" y="95"/>
                  </a:cubicBezTo>
                  <a:cubicBezTo>
                    <a:pt x="45" y="94"/>
                    <a:pt x="47" y="94"/>
                    <a:pt x="48" y="93"/>
                  </a:cubicBezTo>
                  <a:cubicBezTo>
                    <a:pt x="49" y="82"/>
                    <a:pt x="53" y="72"/>
                    <a:pt x="60" y="63"/>
                  </a:cubicBezTo>
                  <a:cubicBezTo>
                    <a:pt x="61" y="62"/>
                    <a:pt x="62" y="60"/>
                    <a:pt x="64" y="59"/>
                  </a:cubicBezTo>
                  <a:cubicBezTo>
                    <a:pt x="70"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6" y="8"/>
                    <a:pt x="153" y="5"/>
                    <a:pt x="161" y="2"/>
                  </a:cubicBezTo>
                  <a:cubicBezTo>
                    <a:pt x="164" y="2"/>
                    <a:pt x="166" y="1"/>
                    <a:pt x="168" y="1"/>
                  </a:cubicBezTo>
                  <a:cubicBezTo>
                    <a:pt x="177" y="0"/>
                    <a:pt x="185" y="0"/>
                    <a:pt x="195" y="1"/>
                  </a:cubicBezTo>
                  <a:cubicBezTo>
                    <a:pt x="197" y="1"/>
                    <a:pt x="199" y="2"/>
                    <a:pt x="201" y="2"/>
                  </a:cubicBezTo>
                  <a:cubicBezTo>
                    <a:pt x="210" y="5"/>
                    <a:pt x="217" y="8"/>
                    <a:pt x="224" y="13"/>
                  </a:cubicBezTo>
                  <a:cubicBezTo>
                    <a:pt x="226" y="14"/>
                    <a:pt x="228" y="16"/>
                    <a:pt x="229" y="17"/>
                  </a:cubicBezTo>
                  <a:cubicBezTo>
                    <a:pt x="236" y="23"/>
                    <a:pt x="242" y="30"/>
                    <a:pt x="247" y="38"/>
                  </a:cubicBezTo>
                  <a:cubicBezTo>
                    <a:pt x="257" y="37"/>
                    <a:pt x="267" y="39"/>
                    <a:pt x="276" y="43"/>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33" name="Freeform 34"/>
            <p:cNvSpPr/>
            <p:nvPr/>
          </p:nvSpPr>
          <p:spPr bwMode="auto">
            <a:xfrm>
              <a:off x="7002719" y="1290426"/>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0" y="14"/>
                    <a:pt x="131" y="13"/>
                    <a:pt x="133" y="12"/>
                  </a:cubicBezTo>
                  <a:cubicBezTo>
                    <a:pt x="141" y="6"/>
                    <a:pt x="148" y="3"/>
                    <a:pt x="158" y="1"/>
                  </a:cubicBezTo>
                  <a:cubicBezTo>
                    <a:pt x="160" y="1"/>
                    <a:pt x="162" y="1"/>
                    <a:pt x="163" y="1"/>
                  </a:cubicBezTo>
                  <a:cubicBezTo>
                    <a:pt x="173" y="0"/>
                    <a:pt x="182" y="1"/>
                    <a:pt x="191" y="4"/>
                  </a:cubicBezTo>
                  <a:cubicBezTo>
                    <a:pt x="193" y="5"/>
                    <a:pt x="195" y="6"/>
                    <a:pt x="196" y="6"/>
                  </a:cubicBezTo>
                  <a:cubicBezTo>
                    <a:pt x="211" y="13"/>
                    <a:pt x="222" y="24"/>
                    <a:pt x="228" y="39"/>
                  </a:cubicBezTo>
                  <a:cubicBezTo>
                    <a:pt x="239" y="37"/>
                    <a:pt x="250" y="38"/>
                    <a:pt x="260" y="42"/>
                  </a:cubicBezTo>
                  <a:cubicBezTo>
                    <a:pt x="261" y="43"/>
                    <a:pt x="263" y="44"/>
                    <a:pt x="264" y="44"/>
                  </a:cubicBezTo>
                  <a:cubicBezTo>
                    <a:pt x="272" y="49"/>
                    <a:pt x="278" y="54"/>
                    <a:pt x="283" y="61"/>
                  </a:cubicBezTo>
                  <a:cubicBezTo>
                    <a:pt x="284" y="63"/>
                    <a:pt x="285" y="64"/>
                    <a:pt x="286" y="66"/>
                  </a:cubicBezTo>
                  <a:cubicBezTo>
                    <a:pt x="290" y="74"/>
                    <a:pt x="292" y="81"/>
                    <a:pt x="292" y="90"/>
                  </a:cubicBezTo>
                  <a:cubicBezTo>
                    <a:pt x="304" y="94"/>
                    <a:pt x="314" y="101"/>
                    <a:pt x="322" y="110"/>
                  </a:cubicBezTo>
                  <a:cubicBezTo>
                    <a:pt x="323" y="111"/>
                    <a:pt x="324" y="113"/>
                    <a:pt x="326" y="114"/>
                  </a:cubicBezTo>
                  <a:cubicBezTo>
                    <a:pt x="330" y="121"/>
                    <a:pt x="334" y="128"/>
                    <a:pt x="336" y="135"/>
                  </a:cubicBezTo>
                  <a:cubicBezTo>
                    <a:pt x="337" y="137"/>
                    <a:pt x="337" y="139"/>
                    <a:pt x="338" y="141"/>
                  </a:cubicBezTo>
                  <a:cubicBezTo>
                    <a:pt x="339" y="150"/>
                    <a:pt x="339" y="158"/>
                    <a:pt x="337" y="167"/>
                  </a:cubicBezTo>
                  <a:cubicBezTo>
                    <a:pt x="337" y="169"/>
                    <a:pt x="336" y="171"/>
                    <a:pt x="336" y="173"/>
                  </a:cubicBezTo>
                  <a:cubicBezTo>
                    <a:pt x="333" y="182"/>
                    <a:pt x="329" y="188"/>
                    <a:pt x="324" y="195"/>
                  </a:cubicBezTo>
                  <a:cubicBezTo>
                    <a:pt x="322" y="197"/>
                    <a:pt x="321" y="199"/>
                    <a:pt x="319" y="200"/>
                  </a:cubicBezTo>
                  <a:cubicBezTo>
                    <a:pt x="313" y="206"/>
                    <a:pt x="306" y="211"/>
                    <a:pt x="298" y="214"/>
                  </a:cubicBezTo>
                  <a:cubicBezTo>
                    <a:pt x="293" y="216"/>
                    <a:pt x="288" y="218"/>
                    <a:pt x="283" y="219"/>
                  </a:cubicBezTo>
                  <a:cubicBezTo>
                    <a:pt x="279" y="219"/>
                    <a:pt x="276" y="219"/>
                    <a:pt x="273" y="219"/>
                  </a:cubicBezTo>
                  <a:cubicBezTo>
                    <a:pt x="203" y="219"/>
                    <a:pt x="132" y="219"/>
                    <a:pt x="62" y="219"/>
                  </a:cubicBezTo>
                  <a:cubicBezTo>
                    <a:pt x="59" y="219"/>
                    <a:pt x="56" y="219"/>
                    <a:pt x="52" y="218"/>
                  </a:cubicBezTo>
                  <a:cubicBezTo>
                    <a:pt x="46" y="217"/>
                    <a:pt x="40" y="215"/>
                    <a:pt x="34" y="211"/>
                  </a:cubicBezTo>
                  <a:cubicBezTo>
                    <a:pt x="32" y="210"/>
                    <a:pt x="31" y="209"/>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0" y="145"/>
                    <a:pt x="1" y="143"/>
                    <a:pt x="1" y="141"/>
                  </a:cubicBezTo>
                  <a:cubicBezTo>
                    <a:pt x="3" y="133"/>
                    <a:pt x="5" y="126"/>
                    <a:pt x="9" y="119"/>
                  </a:cubicBezTo>
                  <a:cubicBezTo>
                    <a:pt x="11" y="118"/>
                    <a:pt x="12" y="116"/>
                    <a:pt x="13" y="114"/>
                  </a:cubicBezTo>
                  <a:cubicBezTo>
                    <a:pt x="21" y="103"/>
                    <a:pt x="33" y="95"/>
                    <a:pt x="47" y="90"/>
                  </a:cubicBezTo>
                  <a:cubicBezTo>
                    <a:pt x="47" y="89"/>
                    <a:pt x="47" y="87"/>
                    <a:pt x="47" y="85"/>
                  </a:cubicBezTo>
                  <a:cubicBezTo>
                    <a:pt x="48" y="76"/>
                    <a:pt x="51" y="69"/>
                    <a:pt x="56" y="61"/>
                  </a:cubicBezTo>
                  <a:cubicBezTo>
                    <a:pt x="57" y="60"/>
                    <a:pt x="58" y="59"/>
                    <a:pt x="59" y="57"/>
                  </a:cubicBezTo>
                  <a:cubicBezTo>
                    <a:pt x="64" y="50"/>
                    <a:pt x="71" y="46"/>
                    <a:pt x="79" y="42"/>
                  </a:cubicBezTo>
                  <a:cubicBezTo>
                    <a:pt x="89" y="38"/>
                    <a:pt x="99" y="37"/>
                    <a:pt x="110" y="39"/>
                  </a:cubicBezTo>
                  <a:cubicBezTo>
                    <a:pt x="114" y="29"/>
                    <a:pt x="120" y="22"/>
                    <a:pt x="128"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34" name="Freeform 35"/>
            <p:cNvSpPr/>
            <p:nvPr/>
          </p:nvSpPr>
          <p:spPr bwMode="auto">
            <a:xfrm>
              <a:off x="7052362" y="1343961"/>
              <a:ext cx="1428587" cy="889471"/>
            </a:xfrm>
            <a:custGeom>
              <a:avLst/>
              <a:gdLst>
                <a:gd name="T0" fmla="*/ 55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2"/>
                    <a:pt x="0" y="142"/>
                  </a:cubicBezTo>
                  <a:cubicBezTo>
                    <a:pt x="0" y="114"/>
                    <a:pt x="21" y="91"/>
                    <a:pt x="48" y="88"/>
                  </a:cubicBezTo>
                  <a:cubicBezTo>
                    <a:pt x="47" y="85"/>
                    <a:pt x="47" y="82"/>
                    <a:pt x="47" y="79"/>
                  </a:cubicBezTo>
                  <a:cubicBezTo>
                    <a:pt x="47" y="56"/>
                    <a:pt x="66" y="38"/>
                    <a:pt x="88" y="38"/>
                  </a:cubicBezTo>
                  <a:cubicBezTo>
                    <a:pt x="95" y="38"/>
                    <a:pt x="101" y="39"/>
                    <a:pt x="106" y="42"/>
                  </a:cubicBezTo>
                  <a:cubicBezTo>
                    <a:pt x="111" y="18"/>
                    <a:pt x="133" y="0"/>
                    <a:pt x="158" y="0"/>
                  </a:cubicBezTo>
                  <a:cubicBezTo>
                    <a:pt x="184" y="0"/>
                    <a:pt x="205" y="18"/>
                    <a:pt x="210" y="42"/>
                  </a:cubicBezTo>
                  <a:cubicBezTo>
                    <a:pt x="216"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4"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5" name="Freeform 36"/>
            <p:cNvSpPr/>
            <p:nvPr/>
          </p:nvSpPr>
          <p:spPr bwMode="auto">
            <a:xfrm>
              <a:off x="7738772" y="2315165"/>
              <a:ext cx="55443" cy="1368869"/>
            </a:xfrm>
            <a:custGeom>
              <a:avLst/>
              <a:gdLst>
                <a:gd name="T0" fmla="*/ 2147483647 w 12"/>
                <a:gd name="T1" fmla="*/ 0 h 302"/>
                <a:gd name="T2" fmla="*/ 2147483647 w 12"/>
                <a:gd name="T3" fmla="*/ 2147483647 h 302"/>
                <a:gd name="T4" fmla="*/ 0 w 12"/>
                <a:gd name="T5" fmla="*/ 2147483647 h 302"/>
                <a:gd name="T6" fmla="*/ 0 w 12"/>
                <a:gd name="T7" fmla="*/ 0 h 302"/>
                <a:gd name="T8" fmla="*/ 2147483647 w 12"/>
                <a:gd name="T9" fmla="*/ 0 h 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02">
                  <a:moveTo>
                    <a:pt x="12" y="0"/>
                  </a:moveTo>
                  <a:cubicBezTo>
                    <a:pt x="12" y="100"/>
                    <a:pt x="12" y="201"/>
                    <a:pt x="12" y="302"/>
                  </a:cubicBezTo>
                  <a:cubicBezTo>
                    <a:pt x="8" y="302"/>
                    <a:pt x="4" y="302"/>
                    <a:pt x="0" y="302"/>
                  </a:cubicBezTo>
                  <a:cubicBezTo>
                    <a:pt x="0" y="201"/>
                    <a:pt x="0" y="100"/>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 name="Oval 37"/>
            <p:cNvSpPr>
              <a:spLocks noChangeArrowheads="1"/>
            </p:cNvSpPr>
            <p:nvPr/>
          </p:nvSpPr>
          <p:spPr bwMode="auto">
            <a:xfrm>
              <a:off x="7476852" y="3267256"/>
              <a:ext cx="583108"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37" name="Oval 38"/>
            <p:cNvSpPr>
              <a:spLocks noChangeArrowheads="1"/>
            </p:cNvSpPr>
            <p:nvPr/>
          </p:nvSpPr>
          <p:spPr bwMode="auto">
            <a:xfrm>
              <a:off x="7526559"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38" name="Oval 39"/>
            <p:cNvSpPr>
              <a:spLocks noChangeArrowheads="1"/>
            </p:cNvSpPr>
            <p:nvPr/>
          </p:nvSpPr>
          <p:spPr bwMode="auto">
            <a:xfrm>
              <a:off x="7582527" y="3370685"/>
              <a:ext cx="374607" cy="37643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9" name="矩形 135"/>
            <p:cNvSpPr>
              <a:spLocks noChangeArrowheads="1"/>
            </p:cNvSpPr>
            <p:nvPr/>
          </p:nvSpPr>
          <p:spPr bwMode="auto">
            <a:xfrm>
              <a:off x="7382743" y="1589344"/>
              <a:ext cx="801731"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46%</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0" name="组合 136"/>
          <p:cNvGrpSpPr/>
          <p:nvPr/>
        </p:nvGrpSpPr>
        <p:grpSpPr bwMode="auto">
          <a:xfrm>
            <a:off x="8761413" y="2250396"/>
            <a:ext cx="1636712" cy="2616200"/>
            <a:chOff x="8761600" y="2269282"/>
            <a:chExt cx="1636525" cy="2615380"/>
          </a:xfrm>
        </p:grpSpPr>
        <p:sp>
          <p:nvSpPr>
            <p:cNvPr id="141" name="Freeform 40"/>
            <p:cNvSpPr/>
            <p:nvPr/>
          </p:nvSpPr>
          <p:spPr bwMode="auto">
            <a:xfrm>
              <a:off x="8761600"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2" y="46"/>
                    <a:pt x="282" y="46"/>
                    <a:pt x="282" y="46"/>
                  </a:cubicBezTo>
                  <a:cubicBezTo>
                    <a:pt x="289" y="51"/>
                    <a:pt x="295" y="55"/>
                    <a:pt x="301" y="62"/>
                  </a:cubicBezTo>
                  <a:cubicBezTo>
                    <a:pt x="304" y="67"/>
                    <a:pt x="304" y="67"/>
                    <a:pt x="304" y="67"/>
                  </a:cubicBezTo>
                  <a:cubicBezTo>
                    <a:pt x="310" y="75"/>
                    <a:pt x="314" y="84"/>
                    <a:pt x="315" y="94"/>
                  </a:cubicBezTo>
                  <a:cubicBezTo>
                    <a:pt x="321" y="97"/>
                    <a:pt x="321" y="97"/>
                    <a:pt x="321" y="97"/>
                  </a:cubicBezTo>
                  <a:cubicBezTo>
                    <a:pt x="329" y="102"/>
                    <a:pt x="336" y="107"/>
                    <a:pt x="343" y="114"/>
                  </a:cubicBezTo>
                  <a:cubicBezTo>
                    <a:pt x="347" y="119"/>
                    <a:pt x="347" y="119"/>
                    <a:pt x="347" y="119"/>
                  </a:cubicBezTo>
                  <a:cubicBezTo>
                    <a:pt x="353" y="127"/>
                    <a:pt x="356" y="135"/>
                    <a:pt x="359" y="144"/>
                  </a:cubicBezTo>
                  <a:cubicBezTo>
                    <a:pt x="360" y="148"/>
                    <a:pt x="361" y="151"/>
                    <a:pt x="362"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7" y="242"/>
                  </a:cubicBezTo>
                  <a:cubicBezTo>
                    <a:pt x="293" y="243"/>
                    <a:pt x="289" y="243"/>
                    <a:pt x="285" y="243"/>
                  </a:cubicBezTo>
                  <a:cubicBezTo>
                    <a:pt x="74" y="243"/>
                    <a:pt x="74" y="243"/>
                    <a:pt x="74" y="243"/>
                  </a:cubicBezTo>
                  <a:cubicBezTo>
                    <a:pt x="70" y="243"/>
                    <a:pt x="66" y="242"/>
                    <a:pt x="62" y="241"/>
                  </a:cubicBezTo>
                  <a:cubicBezTo>
                    <a:pt x="56" y="240"/>
                    <a:pt x="50" y="238"/>
                    <a:pt x="44" y="235"/>
                  </a:cubicBezTo>
                  <a:cubicBezTo>
                    <a:pt x="41" y="234"/>
                    <a:pt x="38" y="232"/>
                    <a:pt x="34" y="230"/>
                  </a:cubicBezTo>
                  <a:cubicBezTo>
                    <a:pt x="29" y="226"/>
                    <a:pt x="25" y="222"/>
                    <a:pt x="20" y="218"/>
                  </a:cubicBezTo>
                  <a:cubicBezTo>
                    <a:pt x="18" y="215"/>
                    <a:pt x="16" y="212"/>
                    <a:pt x="14" y="209"/>
                  </a:cubicBezTo>
                  <a:cubicBezTo>
                    <a:pt x="10" y="203"/>
                    <a:pt x="7" y="198"/>
                    <a:pt x="5" y="192"/>
                  </a:cubicBezTo>
                  <a:cubicBezTo>
                    <a:pt x="4" y="188"/>
                    <a:pt x="3" y="185"/>
                    <a:pt x="2" y="181"/>
                  </a:cubicBezTo>
                  <a:cubicBezTo>
                    <a:pt x="1" y="175"/>
                    <a:pt x="0" y="168"/>
                    <a:pt x="0" y="162"/>
                  </a:cubicBezTo>
                  <a:cubicBezTo>
                    <a:pt x="1" y="158"/>
                    <a:pt x="1" y="155"/>
                    <a:pt x="2" y="151"/>
                  </a:cubicBezTo>
                  <a:cubicBezTo>
                    <a:pt x="3" y="144"/>
                    <a:pt x="5" y="138"/>
                    <a:pt x="8" y="131"/>
                  </a:cubicBezTo>
                  <a:cubicBezTo>
                    <a:pt x="12" y="125"/>
                    <a:pt x="12" y="125"/>
                    <a:pt x="12" y="125"/>
                  </a:cubicBezTo>
                  <a:cubicBezTo>
                    <a:pt x="17" y="117"/>
                    <a:pt x="23" y="111"/>
                    <a:pt x="30" y="105"/>
                  </a:cubicBezTo>
                  <a:cubicBezTo>
                    <a:pt x="35" y="101"/>
                    <a:pt x="39" y="98"/>
                    <a:pt x="45" y="96"/>
                  </a:cubicBezTo>
                  <a:cubicBezTo>
                    <a:pt x="48" y="94"/>
                    <a:pt x="48" y="94"/>
                    <a:pt x="48" y="94"/>
                  </a:cubicBezTo>
                  <a:cubicBezTo>
                    <a:pt x="49" y="83"/>
                    <a:pt x="53" y="73"/>
                    <a:pt x="60" y="64"/>
                  </a:cubicBezTo>
                  <a:cubicBezTo>
                    <a:pt x="64" y="60"/>
                    <a:pt x="64" y="60"/>
                    <a:pt x="64" y="60"/>
                  </a:cubicBezTo>
                  <a:cubicBezTo>
                    <a:pt x="70" y="53"/>
                    <a:pt x="76" y="49"/>
                    <a:pt x="83" y="45"/>
                  </a:cubicBezTo>
                  <a:cubicBezTo>
                    <a:pt x="89" y="42"/>
                    <a:pt x="89" y="42"/>
                    <a:pt x="89" y="42"/>
                  </a:cubicBezTo>
                  <a:cubicBezTo>
                    <a:pt x="98" y="39"/>
                    <a:pt x="106" y="38"/>
                    <a:pt x="115" y="39"/>
                  </a:cubicBezTo>
                  <a:cubicBezTo>
                    <a:pt x="120" y="31"/>
                    <a:pt x="126" y="24"/>
                    <a:pt x="133" y="18"/>
                  </a:cubicBezTo>
                  <a:cubicBezTo>
                    <a:pt x="138" y="14"/>
                    <a:pt x="138" y="14"/>
                    <a:pt x="138" y="14"/>
                  </a:cubicBezTo>
                  <a:cubicBezTo>
                    <a:pt x="146" y="9"/>
                    <a:pt x="153" y="6"/>
                    <a:pt x="162" y="3"/>
                  </a:cubicBezTo>
                  <a:cubicBezTo>
                    <a:pt x="168" y="2"/>
                    <a:pt x="168" y="2"/>
                    <a:pt x="168" y="2"/>
                  </a:cubicBezTo>
                  <a:cubicBezTo>
                    <a:pt x="177" y="0"/>
                    <a:pt x="185" y="0"/>
                    <a:pt x="195" y="2"/>
                  </a:cubicBezTo>
                  <a:cubicBezTo>
                    <a:pt x="201" y="3"/>
                    <a:pt x="201" y="3"/>
                    <a:pt x="201" y="3"/>
                  </a:cubicBezTo>
                  <a:cubicBezTo>
                    <a:pt x="210" y="6"/>
                    <a:pt x="217" y="9"/>
                    <a:pt x="224" y="14"/>
                  </a:cubicBezTo>
                  <a:cubicBezTo>
                    <a:pt x="229" y="18"/>
                    <a:pt x="229" y="18"/>
                    <a:pt x="229" y="18"/>
                  </a:cubicBezTo>
                  <a:cubicBezTo>
                    <a:pt x="237" y="24"/>
                    <a:pt x="242" y="31"/>
                    <a:pt x="247" y="39"/>
                  </a:cubicBezTo>
                  <a:cubicBezTo>
                    <a:pt x="257" y="38"/>
                    <a:pt x="267"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42" name="Freeform 41"/>
            <p:cNvSpPr/>
            <p:nvPr/>
          </p:nvSpPr>
          <p:spPr bwMode="auto">
            <a:xfrm>
              <a:off x="8815131" y="2324725"/>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3" y="12"/>
                    <a:pt x="133" y="12"/>
                    <a:pt x="133" y="12"/>
                  </a:cubicBezTo>
                  <a:cubicBezTo>
                    <a:pt x="141" y="6"/>
                    <a:pt x="149" y="3"/>
                    <a:pt x="158" y="1"/>
                  </a:cubicBezTo>
                  <a:cubicBezTo>
                    <a:pt x="164" y="1"/>
                    <a:pt x="164" y="1"/>
                    <a:pt x="164" y="1"/>
                  </a:cubicBezTo>
                  <a:cubicBezTo>
                    <a:pt x="173" y="0"/>
                    <a:pt x="182" y="1"/>
                    <a:pt x="191" y="4"/>
                  </a:cubicBezTo>
                  <a:cubicBezTo>
                    <a:pt x="196" y="6"/>
                    <a:pt x="196" y="6"/>
                    <a:pt x="196" y="6"/>
                  </a:cubicBezTo>
                  <a:cubicBezTo>
                    <a:pt x="211" y="13"/>
                    <a:pt x="222" y="24"/>
                    <a:pt x="229" y="39"/>
                  </a:cubicBezTo>
                  <a:cubicBezTo>
                    <a:pt x="239" y="37"/>
                    <a:pt x="250" y="38"/>
                    <a:pt x="260" y="42"/>
                  </a:cubicBezTo>
                  <a:cubicBezTo>
                    <a:pt x="264" y="44"/>
                    <a:pt x="264" y="44"/>
                    <a:pt x="264" y="44"/>
                  </a:cubicBezTo>
                  <a:cubicBezTo>
                    <a:pt x="272" y="49"/>
                    <a:pt x="278" y="54"/>
                    <a:pt x="283" y="61"/>
                  </a:cubicBezTo>
                  <a:cubicBezTo>
                    <a:pt x="286" y="66"/>
                    <a:pt x="286" y="66"/>
                    <a:pt x="286" y="66"/>
                  </a:cubicBezTo>
                  <a:cubicBezTo>
                    <a:pt x="290" y="74"/>
                    <a:pt x="292" y="81"/>
                    <a:pt x="292" y="90"/>
                  </a:cubicBezTo>
                  <a:cubicBezTo>
                    <a:pt x="304" y="94"/>
                    <a:pt x="314" y="101"/>
                    <a:pt x="322" y="110"/>
                  </a:cubicBezTo>
                  <a:cubicBezTo>
                    <a:pt x="326" y="114"/>
                    <a:pt x="326" y="114"/>
                    <a:pt x="326" y="114"/>
                  </a:cubicBezTo>
                  <a:cubicBezTo>
                    <a:pt x="331" y="121"/>
                    <a:pt x="334" y="127"/>
                    <a:pt x="336" y="135"/>
                  </a:cubicBezTo>
                  <a:cubicBezTo>
                    <a:pt x="338" y="141"/>
                    <a:pt x="338" y="141"/>
                    <a:pt x="338" y="141"/>
                  </a:cubicBezTo>
                  <a:cubicBezTo>
                    <a:pt x="339" y="150"/>
                    <a:pt x="339" y="158"/>
                    <a:pt x="337" y="167"/>
                  </a:cubicBezTo>
                  <a:cubicBezTo>
                    <a:pt x="336" y="173"/>
                    <a:pt x="336" y="173"/>
                    <a:pt x="336" y="173"/>
                  </a:cubicBezTo>
                  <a:cubicBezTo>
                    <a:pt x="333" y="182"/>
                    <a:pt x="329" y="188"/>
                    <a:pt x="324" y="195"/>
                  </a:cubicBezTo>
                  <a:cubicBezTo>
                    <a:pt x="319" y="200"/>
                    <a:pt x="319" y="200"/>
                    <a:pt x="319" y="200"/>
                  </a:cubicBezTo>
                  <a:cubicBezTo>
                    <a:pt x="313" y="206"/>
                    <a:pt x="307" y="211"/>
                    <a:pt x="298" y="214"/>
                  </a:cubicBezTo>
                  <a:cubicBezTo>
                    <a:pt x="293" y="216"/>
                    <a:pt x="288" y="218"/>
                    <a:pt x="283" y="219"/>
                  </a:cubicBezTo>
                  <a:cubicBezTo>
                    <a:pt x="280" y="219"/>
                    <a:pt x="276" y="219"/>
                    <a:pt x="273" y="219"/>
                  </a:cubicBezTo>
                  <a:cubicBezTo>
                    <a:pt x="62" y="219"/>
                    <a:pt x="62" y="219"/>
                    <a:pt x="62" y="219"/>
                  </a:cubicBezTo>
                  <a:cubicBezTo>
                    <a:pt x="59" y="219"/>
                    <a:pt x="56" y="219"/>
                    <a:pt x="52" y="218"/>
                  </a:cubicBezTo>
                  <a:cubicBezTo>
                    <a:pt x="46" y="217"/>
                    <a:pt x="40" y="214"/>
                    <a:pt x="34" y="211"/>
                  </a:cubicBezTo>
                  <a:cubicBezTo>
                    <a:pt x="29" y="208"/>
                    <a:pt x="29" y="208"/>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1" y="141"/>
                    <a:pt x="1" y="141"/>
                    <a:pt x="1" y="141"/>
                  </a:cubicBezTo>
                  <a:cubicBezTo>
                    <a:pt x="3" y="133"/>
                    <a:pt x="5" y="126"/>
                    <a:pt x="10" y="119"/>
                  </a:cubicBezTo>
                  <a:cubicBezTo>
                    <a:pt x="13" y="114"/>
                    <a:pt x="13" y="114"/>
                    <a:pt x="13" y="114"/>
                  </a:cubicBezTo>
                  <a:cubicBezTo>
                    <a:pt x="22" y="103"/>
                    <a:pt x="33" y="94"/>
                    <a:pt x="47" y="90"/>
                  </a:cubicBezTo>
                  <a:cubicBezTo>
                    <a:pt x="47" y="85"/>
                    <a:pt x="47" y="85"/>
                    <a:pt x="47" y="85"/>
                  </a:cubicBezTo>
                  <a:cubicBezTo>
                    <a:pt x="48" y="76"/>
                    <a:pt x="51" y="69"/>
                    <a:pt x="56" y="61"/>
                  </a:cubicBezTo>
                  <a:cubicBezTo>
                    <a:pt x="59" y="57"/>
                    <a:pt x="59" y="57"/>
                    <a:pt x="59" y="57"/>
                  </a:cubicBezTo>
                  <a:cubicBezTo>
                    <a:pt x="65" y="50"/>
                    <a:pt x="71" y="46"/>
                    <a:pt x="79" y="42"/>
                  </a:cubicBezTo>
                  <a:cubicBezTo>
                    <a:pt x="89" y="38"/>
                    <a:pt x="99" y="37"/>
                    <a:pt x="110" y="39"/>
                  </a:cubicBezTo>
                  <a:cubicBezTo>
                    <a:pt x="114" y="29"/>
                    <a:pt x="121" y="22"/>
                    <a:pt x="128"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43" name="Freeform 42"/>
            <p:cNvSpPr/>
            <p:nvPr/>
          </p:nvSpPr>
          <p:spPr bwMode="auto">
            <a:xfrm>
              <a:off x="8864775" y="2378785"/>
              <a:ext cx="1430175"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9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6" y="37"/>
                    <a:pt x="88" y="37"/>
                  </a:cubicBezTo>
                  <a:cubicBezTo>
                    <a:pt x="95" y="37"/>
                    <a:pt x="101" y="39"/>
                    <a:pt x="106" y="42"/>
                  </a:cubicBezTo>
                  <a:cubicBezTo>
                    <a:pt x="112" y="18"/>
                    <a:pt x="133" y="0"/>
                    <a:pt x="158" y="0"/>
                  </a:cubicBezTo>
                  <a:cubicBezTo>
                    <a:pt x="184" y="0"/>
                    <a:pt x="205" y="18"/>
                    <a:pt x="210" y="42"/>
                  </a:cubicBezTo>
                  <a:cubicBezTo>
                    <a:pt x="216" y="39"/>
                    <a:pt x="222" y="37"/>
                    <a:pt x="228" y="37"/>
                  </a:cubicBezTo>
                  <a:cubicBezTo>
                    <a:pt x="251" y="37"/>
                    <a:pt x="269" y="56"/>
                    <a:pt x="269" y="79"/>
                  </a:cubicBezTo>
                  <a:cubicBezTo>
                    <a:pt x="269" y="82"/>
                    <a:pt x="269" y="85"/>
                    <a:pt x="269" y="88"/>
                  </a:cubicBezTo>
                  <a:cubicBezTo>
                    <a:pt x="295" y="91"/>
                    <a:pt x="316" y="114"/>
                    <a:pt x="316" y="141"/>
                  </a:cubicBezTo>
                  <a:cubicBezTo>
                    <a:pt x="316" y="171"/>
                    <a:pt x="292" y="196"/>
                    <a:pt x="262" y="196"/>
                  </a:cubicBezTo>
                  <a:cubicBezTo>
                    <a:pt x="55" y="196"/>
                    <a:pt x="55"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4" name="Freeform 43"/>
            <p:cNvSpPr/>
            <p:nvPr/>
          </p:nvSpPr>
          <p:spPr bwMode="auto">
            <a:xfrm>
              <a:off x="9553097" y="3347553"/>
              <a:ext cx="53531" cy="1309602"/>
            </a:xfrm>
            <a:custGeom>
              <a:avLst/>
              <a:gdLst>
                <a:gd name="T0" fmla="*/ 2147483647 w 28"/>
                <a:gd name="T1" fmla="*/ 0 h 685"/>
                <a:gd name="T2" fmla="*/ 2147483647 w 28"/>
                <a:gd name="T3" fmla="*/ 2147483647 h 685"/>
                <a:gd name="T4" fmla="*/ 0 w 28"/>
                <a:gd name="T5" fmla="*/ 2147483647 h 685"/>
                <a:gd name="T6" fmla="*/ 2147483647 w 28"/>
                <a:gd name="T7" fmla="*/ 0 h 685"/>
                <a:gd name="T8" fmla="*/ 2147483647 w 28"/>
                <a:gd name="T9" fmla="*/ 0 h 685"/>
                <a:gd name="T10" fmla="*/ 2147483647 w 28"/>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85">
                  <a:moveTo>
                    <a:pt x="28" y="0"/>
                  </a:moveTo>
                  <a:lnTo>
                    <a:pt x="28" y="685"/>
                  </a:lnTo>
                  <a:lnTo>
                    <a:pt x="0" y="685"/>
                  </a:lnTo>
                  <a:lnTo>
                    <a:pt x="2"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 name="Oval 44"/>
            <p:cNvSpPr>
              <a:spLocks noChangeArrowheads="1"/>
            </p:cNvSpPr>
            <p:nvPr/>
          </p:nvSpPr>
          <p:spPr bwMode="auto">
            <a:xfrm>
              <a:off x="9291177" y="4299643"/>
              <a:ext cx="583108"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46" name="Oval 45"/>
            <p:cNvSpPr>
              <a:spLocks noChangeArrowheads="1"/>
            </p:cNvSpPr>
            <p:nvPr/>
          </p:nvSpPr>
          <p:spPr bwMode="auto">
            <a:xfrm>
              <a:off x="9340884"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47" name="Oval 46"/>
            <p:cNvSpPr>
              <a:spLocks noChangeArrowheads="1"/>
            </p:cNvSpPr>
            <p:nvPr/>
          </p:nvSpPr>
          <p:spPr bwMode="auto">
            <a:xfrm>
              <a:off x="9394940" y="4405387"/>
              <a:ext cx="376195" cy="37453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8" name="矩形 144"/>
            <p:cNvSpPr>
              <a:spLocks noChangeArrowheads="1"/>
            </p:cNvSpPr>
            <p:nvPr/>
          </p:nvSpPr>
          <p:spPr bwMode="auto">
            <a:xfrm>
              <a:off x="9177202" y="2645690"/>
              <a:ext cx="801731" cy="46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76%</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9" name="文本框 148"/>
          <p:cNvSpPr txBox="1"/>
          <p:nvPr/>
        </p:nvSpPr>
        <p:spPr>
          <a:xfrm>
            <a:off x="1333854" y="5609121"/>
            <a:ext cx="9356514" cy="1089529"/>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800" dirty="0">
                <a:solidFill>
                  <a:schemeClr val="tx1"/>
                </a:solidFill>
                <a:latin typeface="微软雅黑" panose="020B0503020204020204" pitchFamily="34" charset="-122"/>
                <a:ea typeface="微软雅黑" panose="020B0503020204020204" pitchFamily="34" charset="-122"/>
              </a:rPr>
              <a:t>此处添加标题此处添加标题此处添加标题此处添加标题此处此处添加标题此处添加标题此处添加标题此处添加标题此处此处添加此处添加标题此处添加标题此处添加标题此处添加标题此处此处添加标题。</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8"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left)">
                                      <p:cBhvr>
                                        <p:cTn id="19" dur="500"/>
                                        <p:tgtEl>
                                          <p:spTgt spid="90"/>
                                        </p:tgtEl>
                                      </p:cBhvr>
                                    </p:animEffect>
                                  </p:childTnLst>
                                </p:cTn>
                              </p:par>
                            </p:childTnLst>
                          </p:cTn>
                        </p:par>
                        <p:par>
                          <p:cTn id="20" fill="hold">
                            <p:stCondLst>
                              <p:cond delay="1950"/>
                            </p:stCondLst>
                            <p:childTnLst>
                              <p:par>
                                <p:cTn id="21" presetID="47" presetClass="entr" presetSubtype="0"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500"/>
                                        <p:tgtEl>
                                          <p:spTgt spid="101"/>
                                        </p:tgtEl>
                                      </p:cBhvr>
                                    </p:animEffect>
                                    <p:anim calcmode="lin" valueType="num">
                                      <p:cBhvr>
                                        <p:cTn id="24" dur="500" fill="hold"/>
                                        <p:tgtEl>
                                          <p:spTgt spid="101"/>
                                        </p:tgtEl>
                                        <p:attrNameLst>
                                          <p:attrName>ppt_x</p:attrName>
                                        </p:attrNameLst>
                                      </p:cBhvr>
                                      <p:tavLst>
                                        <p:tav tm="0">
                                          <p:val>
                                            <p:strVal val="#ppt_x"/>
                                          </p:val>
                                        </p:tav>
                                        <p:tav tm="100000">
                                          <p:val>
                                            <p:strVal val="#ppt_x"/>
                                          </p:val>
                                        </p:tav>
                                      </p:tavLst>
                                    </p:anim>
                                    <p:anim calcmode="lin" valueType="num">
                                      <p:cBhvr>
                                        <p:cTn id="25" dur="500" fill="hold"/>
                                        <p:tgtEl>
                                          <p:spTgt spid="101"/>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childTnLst>
                          </p:cTn>
                        </p:par>
                        <p:par>
                          <p:cTn id="29" fill="hold">
                            <p:stCondLst>
                              <p:cond delay="2450"/>
                            </p:stCondLst>
                            <p:childTnLst>
                              <p:par>
                                <p:cTn id="30" presetID="47" presetClass="entr" presetSubtype="0" fill="hold" nodeType="after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500"/>
                                        <p:tgtEl>
                                          <p:spTgt spid="113"/>
                                        </p:tgtEl>
                                      </p:cBhvr>
                                    </p:animEffect>
                                    <p:anim calcmode="lin" valueType="num">
                                      <p:cBhvr>
                                        <p:cTn id="33" dur="500" fill="hold"/>
                                        <p:tgtEl>
                                          <p:spTgt spid="113"/>
                                        </p:tgtEl>
                                        <p:attrNameLst>
                                          <p:attrName>ppt_x</p:attrName>
                                        </p:attrNameLst>
                                      </p:cBhvr>
                                      <p:tavLst>
                                        <p:tav tm="0">
                                          <p:val>
                                            <p:strVal val="#ppt_x"/>
                                          </p:val>
                                        </p:tav>
                                        <p:tav tm="100000">
                                          <p:val>
                                            <p:strVal val="#ppt_x"/>
                                          </p:val>
                                        </p:tav>
                                      </p:tavLst>
                                    </p:anim>
                                    <p:anim calcmode="lin" valueType="num">
                                      <p:cBhvr>
                                        <p:cTn id="34" dur="500" fill="hold"/>
                                        <p:tgtEl>
                                          <p:spTgt spid="113"/>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fade">
                                      <p:cBhvr>
                                        <p:cTn id="37" dur="500"/>
                                        <p:tgtEl>
                                          <p:spTgt spid="97"/>
                                        </p:tgtEl>
                                      </p:cBhvr>
                                    </p:animEffect>
                                  </p:childTnLst>
                                </p:cTn>
                              </p:par>
                            </p:childTnLst>
                          </p:cTn>
                        </p:par>
                        <p:par>
                          <p:cTn id="38" fill="hold">
                            <p:stCondLst>
                              <p:cond delay="2950"/>
                            </p:stCondLst>
                            <p:childTnLst>
                              <p:par>
                                <p:cTn id="39" presetID="47" presetClass="entr" presetSubtype="0" fill="hold" nodeType="after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fade">
                                      <p:cBhvr>
                                        <p:cTn id="41" dur="500"/>
                                        <p:tgtEl>
                                          <p:spTgt spid="122"/>
                                        </p:tgtEl>
                                      </p:cBhvr>
                                    </p:animEffect>
                                    <p:anim calcmode="lin" valueType="num">
                                      <p:cBhvr>
                                        <p:cTn id="42" dur="500" fill="hold"/>
                                        <p:tgtEl>
                                          <p:spTgt spid="122"/>
                                        </p:tgtEl>
                                        <p:attrNameLst>
                                          <p:attrName>ppt_x</p:attrName>
                                        </p:attrNameLst>
                                      </p:cBhvr>
                                      <p:tavLst>
                                        <p:tav tm="0">
                                          <p:val>
                                            <p:strVal val="#ppt_x"/>
                                          </p:val>
                                        </p:tav>
                                        <p:tav tm="100000">
                                          <p:val>
                                            <p:strVal val="#ppt_x"/>
                                          </p:val>
                                        </p:tav>
                                      </p:tavLst>
                                    </p:anim>
                                    <p:anim calcmode="lin" valueType="num">
                                      <p:cBhvr>
                                        <p:cTn id="43" dur="500" fill="hold"/>
                                        <p:tgtEl>
                                          <p:spTgt spid="122"/>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500"/>
                                        <p:tgtEl>
                                          <p:spTgt spid="98"/>
                                        </p:tgtEl>
                                      </p:cBhvr>
                                    </p:animEffect>
                                  </p:childTnLst>
                                </p:cTn>
                              </p:par>
                            </p:childTnLst>
                          </p:cTn>
                        </p:par>
                        <p:par>
                          <p:cTn id="47" fill="hold">
                            <p:stCondLst>
                              <p:cond delay="3450"/>
                            </p:stCondLst>
                            <p:childTnLst>
                              <p:par>
                                <p:cTn id="48" presetID="47" presetClass="entr" presetSubtype="0" fill="hold" nodeType="afterEffect">
                                  <p:stCondLst>
                                    <p:cond delay="0"/>
                                  </p:stCondLst>
                                  <p:childTnLst>
                                    <p:set>
                                      <p:cBhvr>
                                        <p:cTn id="49" dur="1" fill="hold">
                                          <p:stCondLst>
                                            <p:cond delay="0"/>
                                          </p:stCondLst>
                                        </p:cTn>
                                        <p:tgtEl>
                                          <p:spTgt spid="131"/>
                                        </p:tgtEl>
                                        <p:attrNameLst>
                                          <p:attrName>style.visibility</p:attrName>
                                        </p:attrNameLst>
                                      </p:cBhvr>
                                      <p:to>
                                        <p:strVal val="visible"/>
                                      </p:to>
                                    </p:set>
                                    <p:animEffect transition="in" filter="fade">
                                      <p:cBhvr>
                                        <p:cTn id="50" dur="500"/>
                                        <p:tgtEl>
                                          <p:spTgt spid="131"/>
                                        </p:tgtEl>
                                      </p:cBhvr>
                                    </p:animEffect>
                                    <p:anim calcmode="lin" valueType="num">
                                      <p:cBhvr>
                                        <p:cTn id="51" dur="500" fill="hold"/>
                                        <p:tgtEl>
                                          <p:spTgt spid="131"/>
                                        </p:tgtEl>
                                        <p:attrNameLst>
                                          <p:attrName>ppt_x</p:attrName>
                                        </p:attrNameLst>
                                      </p:cBhvr>
                                      <p:tavLst>
                                        <p:tav tm="0">
                                          <p:val>
                                            <p:strVal val="#ppt_x"/>
                                          </p:val>
                                        </p:tav>
                                        <p:tav tm="100000">
                                          <p:val>
                                            <p:strVal val="#ppt_x"/>
                                          </p:val>
                                        </p:tav>
                                      </p:tavLst>
                                    </p:anim>
                                    <p:anim calcmode="lin" valueType="num">
                                      <p:cBhvr>
                                        <p:cTn id="52" dur="500" fill="hold"/>
                                        <p:tgtEl>
                                          <p:spTgt spid="131"/>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childTnLst>
                          </p:cTn>
                        </p:par>
                        <p:par>
                          <p:cTn id="56" fill="hold">
                            <p:stCondLst>
                              <p:cond delay="3950"/>
                            </p:stCondLst>
                            <p:childTnLst>
                              <p:par>
                                <p:cTn id="57" presetID="47" presetClass="entr" presetSubtype="0" fill="hold" nodeType="afterEffect">
                                  <p:stCondLst>
                                    <p:cond delay="0"/>
                                  </p:stCondLst>
                                  <p:childTnLst>
                                    <p:set>
                                      <p:cBhvr>
                                        <p:cTn id="58" dur="1" fill="hold">
                                          <p:stCondLst>
                                            <p:cond delay="0"/>
                                          </p:stCondLst>
                                        </p:cTn>
                                        <p:tgtEl>
                                          <p:spTgt spid="140"/>
                                        </p:tgtEl>
                                        <p:attrNameLst>
                                          <p:attrName>style.visibility</p:attrName>
                                        </p:attrNameLst>
                                      </p:cBhvr>
                                      <p:to>
                                        <p:strVal val="visible"/>
                                      </p:to>
                                    </p:set>
                                    <p:animEffect transition="in" filter="fade">
                                      <p:cBhvr>
                                        <p:cTn id="59" dur="500"/>
                                        <p:tgtEl>
                                          <p:spTgt spid="140"/>
                                        </p:tgtEl>
                                      </p:cBhvr>
                                    </p:animEffect>
                                    <p:anim calcmode="lin" valueType="num">
                                      <p:cBhvr>
                                        <p:cTn id="60" dur="500" fill="hold"/>
                                        <p:tgtEl>
                                          <p:spTgt spid="140"/>
                                        </p:tgtEl>
                                        <p:attrNameLst>
                                          <p:attrName>ppt_x</p:attrName>
                                        </p:attrNameLst>
                                      </p:cBhvr>
                                      <p:tavLst>
                                        <p:tav tm="0">
                                          <p:val>
                                            <p:strVal val="#ppt_x"/>
                                          </p:val>
                                        </p:tav>
                                        <p:tav tm="100000">
                                          <p:val>
                                            <p:strVal val="#ppt_x"/>
                                          </p:val>
                                        </p:tav>
                                      </p:tavLst>
                                    </p:anim>
                                    <p:anim calcmode="lin" valueType="num">
                                      <p:cBhvr>
                                        <p:cTn id="61" dur="500" fill="hold"/>
                                        <p:tgtEl>
                                          <p:spTgt spid="140"/>
                                        </p:tgtEl>
                                        <p:attrNameLst>
                                          <p:attrName>ppt_y</p:attrName>
                                        </p:attrNameLst>
                                      </p:cBhvr>
                                      <p:tavLst>
                                        <p:tav tm="0">
                                          <p:val>
                                            <p:strVal val="#ppt_y-.1"/>
                                          </p:val>
                                        </p:tav>
                                        <p:tav tm="100000">
                                          <p:val>
                                            <p:strVal val="#ppt_y"/>
                                          </p:val>
                                        </p:tav>
                                      </p:tavLst>
                                    </p:anim>
                                  </p:childTnLst>
                                </p:cTn>
                              </p:par>
                              <p:par>
                                <p:cTn id="62" presetID="10" presetClass="entr" presetSubtype="0" fill="hold" grpId="0"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fade">
                                      <p:cBhvr>
                                        <p:cTn id="64" dur="500"/>
                                        <p:tgtEl>
                                          <p:spTgt spid="100"/>
                                        </p:tgtEl>
                                      </p:cBhvr>
                                    </p:animEffect>
                                  </p:childTnLst>
                                </p:cTn>
                              </p:par>
                            </p:childTnLst>
                          </p:cTn>
                        </p:par>
                        <p:par>
                          <p:cTn id="65" fill="hold">
                            <p:stCondLst>
                              <p:cond delay="4450"/>
                            </p:stCondLst>
                            <p:childTnLst>
                              <p:par>
                                <p:cTn id="66" presetID="37" presetClass="entr" presetSubtype="0" fill="hold" grpId="0" nodeType="afterEffect">
                                  <p:stCondLst>
                                    <p:cond delay="0"/>
                                  </p:stCondLst>
                                  <p:childTnLst>
                                    <p:set>
                                      <p:cBhvr>
                                        <p:cTn id="67" dur="1" fill="hold">
                                          <p:stCondLst>
                                            <p:cond delay="0"/>
                                          </p:stCondLst>
                                        </p:cTn>
                                        <p:tgtEl>
                                          <p:spTgt spid="149"/>
                                        </p:tgtEl>
                                        <p:attrNameLst>
                                          <p:attrName>style.visibility</p:attrName>
                                        </p:attrNameLst>
                                      </p:cBhvr>
                                      <p:to>
                                        <p:strVal val="visible"/>
                                      </p:to>
                                    </p:set>
                                    <p:animEffect transition="in" filter="fade">
                                      <p:cBhvr>
                                        <p:cTn id="68" dur="500"/>
                                        <p:tgtEl>
                                          <p:spTgt spid="149"/>
                                        </p:tgtEl>
                                      </p:cBhvr>
                                    </p:animEffect>
                                    <p:anim calcmode="lin" valueType="num">
                                      <p:cBhvr>
                                        <p:cTn id="69" dur="500" fill="hold"/>
                                        <p:tgtEl>
                                          <p:spTgt spid="149"/>
                                        </p:tgtEl>
                                        <p:attrNameLst>
                                          <p:attrName>ppt_x</p:attrName>
                                        </p:attrNameLst>
                                      </p:cBhvr>
                                      <p:tavLst>
                                        <p:tav tm="0">
                                          <p:val>
                                            <p:strVal val="#ppt_x"/>
                                          </p:val>
                                        </p:tav>
                                        <p:tav tm="100000">
                                          <p:val>
                                            <p:strVal val="#ppt_x"/>
                                          </p:val>
                                        </p:tav>
                                      </p:tavLst>
                                    </p:anim>
                                    <p:anim calcmode="lin" valueType="num">
                                      <p:cBhvr>
                                        <p:cTn id="70" dur="450" decel="100000" fill="hold"/>
                                        <p:tgtEl>
                                          <p:spTgt spid="149"/>
                                        </p:tgtEl>
                                        <p:attrNameLst>
                                          <p:attrName>ppt_y</p:attrName>
                                        </p:attrNameLst>
                                      </p:cBhvr>
                                      <p:tavLst>
                                        <p:tav tm="0">
                                          <p:val>
                                            <p:strVal val="#ppt_y+1"/>
                                          </p:val>
                                        </p:tav>
                                        <p:tav tm="100000">
                                          <p:val>
                                            <p:strVal val="#ppt_y-.03"/>
                                          </p:val>
                                        </p:tav>
                                      </p:tavLst>
                                    </p:anim>
                                    <p:anim calcmode="lin" valueType="num">
                                      <p:cBhvr>
                                        <p:cTn id="71" dur="50" accel="100000" fill="hold">
                                          <p:stCondLst>
                                            <p:cond delay="450"/>
                                          </p:stCondLst>
                                        </p:cTn>
                                        <p:tgtEl>
                                          <p:spTgt spid="14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6" grpId="0"/>
      <p:bldP spid="97" grpId="0"/>
      <p:bldP spid="98" grpId="0"/>
      <p:bldP spid="99" grpId="0"/>
      <p:bldP spid="100" grpId="0"/>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4387624" y="2065338"/>
            <a:ext cx="1657350" cy="2332037"/>
            <a:chOff x="4402138" y="2065338"/>
            <a:chExt cx="1657350" cy="2332037"/>
          </a:xfrm>
        </p:grpSpPr>
        <p:sp>
          <p:nvSpPr>
            <p:cNvPr id="151" name="Freeform 7"/>
            <p:cNvSpPr/>
            <p:nvPr/>
          </p:nvSpPr>
          <p:spPr bwMode="auto">
            <a:xfrm>
              <a:off x="4402138" y="2065338"/>
              <a:ext cx="1657350" cy="2332037"/>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3" name="矩形 28"/>
            <p:cNvSpPr>
              <a:spLocks noChangeArrowheads="1"/>
            </p:cNvSpPr>
            <p:nvPr/>
          </p:nvSpPr>
          <p:spPr bwMode="auto">
            <a:xfrm>
              <a:off x="4665663" y="2387600"/>
              <a:ext cx="512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schemeClr val="bg1"/>
                  </a:solidFill>
                  <a:latin typeface="Impact" panose="020B0806030902050204" pitchFamily="34" charset="0"/>
                  <a:ea typeface="Malgun Gothic" panose="020B0503020000020004" pitchFamily="34" charset="-127"/>
                  <a:cs typeface="Adobe Naskh Medium" panose="01010101010101010101"/>
                </a:rPr>
                <a:t>01</a:t>
              </a:r>
              <a:endParaRPr lang="zh-CN" altLang="en-US" sz="2800" dirty="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7" name="组合 46"/>
          <p:cNvGrpSpPr/>
          <p:nvPr/>
        </p:nvGrpSpPr>
        <p:grpSpPr>
          <a:xfrm>
            <a:off x="5429024" y="2051050"/>
            <a:ext cx="2332037" cy="1655763"/>
            <a:chOff x="5443538" y="2051050"/>
            <a:chExt cx="2332037" cy="1655763"/>
          </a:xfrm>
        </p:grpSpPr>
        <p:sp>
          <p:nvSpPr>
            <p:cNvPr id="150" name="Freeform 6"/>
            <p:cNvSpPr/>
            <p:nvPr/>
          </p:nvSpPr>
          <p:spPr bwMode="auto">
            <a:xfrm>
              <a:off x="5443538" y="2051050"/>
              <a:ext cx="2332037" cy="1655763"/>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2147483647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4" name="矩形 29"/>
            <p:cNvSpPr>
              <a:spLocks noChangeArrowheads="1"/>
            </p:cNvSpPr>
            <p:nvPr/>
          </p:nvSpPr>
          <p:spPr bwMode="auto">
            <a:xfrm>
              <a:off x="7099300" y="2305050"/>
              <a:ext cx="555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02</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8" name="组合 47"/>
          <p:cNvGrpSpPr/>
          <p:nvPr/>
        </p:nvGrpSpPr>
        <p:grpSpPr>
          <a:xfrm>
            <a:off x="6117999" y="3089275"/>
            <a:ext cx="1657350" cy="2333625"/>
            <a:chOff x="6132513" y="3089275"/>
            <a:chExt cx="1657350" cy="2333625"/>
          </a:xfrm>
        </p:grpSpPr>
        <p:sp>
          <p:nvSpPr>
            <p:cNvPr id="106" name="Freeform 5"/>
            <p:cNvSpPr/>
            <p:nvPr/>
          </p:nvSpPr>
          <p:spPr bwMode="auto">
            <a:xfrm>
              <a:off x="6132513" y="3089275"/>
              <a:ext cx="1657350" cy="2333625"/>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5" name="矩形 30"/>
            <p:cNvSpPr>
              <a:spLocks noChangeArrowheads="1"/>
            </p:cNvSpPr>
            <p:nvPr/>
          </p:nvSpPr>
          <p:spPr bwMode="auto">
            <a:xfrm>
              <a:off x="7029450" y="4745038"/>
              <a:ext cx="56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03</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9" name="组合 48"/>
          <p:cNvGrpSpPr/>
          <p:nvPr/>
        </p:nvGrpSpPr>
        <p:grpSpPr>
          <a:xfrm>
            <a:off x="4403499" y="3781425"/>
            <a:ext cx="2333625" cy="1655763"/>
            <a:chOff x="4418013" y="3781425"/>
            <a:chExt cx="2333625" cy="1655763"/>
          </a:xfrm>
        </p:grpSpPr>
        <p:sp>
          <p:nvSpPr>
            <p:cNvPr id="152" name="Freeform 8"/>
            <p:cNvSpPr/>
            <p:nvPr/>
          </p:nvSpPr>
          <p:spPr bwMode="auto">
            <a:xfrm>
              <a:off x="4418013" y="3781425"/>
              <a:ext cx="2333625" cy="1655763"/>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6" name="矩形 31"/>
            <p:cNvSpPr>
              <a:spLocks noChangeArrowheads="1"/>
            </p:cNvSpPr>
            <p:nvPr/>
          </p:nvSpPr>
          <p:spPr bwMode="auto">
            <a:xfrm>
              <a:off x="4622800" y="4665663"/>
              <a:ext cx="55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04</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sp>
        <p:nvSpPr>
          <p:cNvPr id="157" name="文本框 156"/>
          <p:cNvSpPr txBox="1"/>
          <p:nvPr/>
        </p:nvSpPr>
        <p:spPr>
          <a:xfrm>
            <a:off x="978791" y="2587655"/>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158" name="文本框 157"/>
          <p:cNvSpPr txBox="1"/>
          <p:nvPr/>
        </p:nvSpPr>
        <p:spPr>
          <a:xfrm>
            <a:off x="1551607" y="2187545"/>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159" name="文本框 158"/>
          <p:cNvSpPr txBox="1"/>
          <p:nvPr/>
        </p:nvSpPr>
        <p:spPr>
          <a:xfrm>
            <a:off x="8228057" y="2065338"/>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160" name="文本框 159"/>
          <p:cNvSpPr txBox="1"/>
          <p:nvPr/>
        </p:nvSpPr>
        <p:spPr>
          <a:xfrm>
            <a:off x="8228057" y="1650940"/>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163" name="文本框 162"/>
          <p:cNvSpPr txBox="1"/>
          <p:nvPr/>
        </p:nvSpPr>
        <p:spPr>
          <a:xfrm>
            <a:off x="1138867" y="4865718"/>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164" name="文本框 163"/>
          <p:cNvSpPr txBox="1"/>
          <p:nvPr/>
        </p:nvSpPr>
        <p:spPr>
          <a:xfrm>
            <a:off x="1711683" y="4465608"/>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165" name="文本框 164"/>
          <p:cNvSpPr txBox="1"/>
          <p:nvPr/>
        </p:nvSpPr>
        <p:spPr>
          <a:xfrm>
            <a:off x="8053161" y="4959381"/>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166" name="文本框 165"/>
          <p:cNvSpPr txBox="1"/>
          <p:nvPr/>
        </p:nvSpPr>
        <p:spPr>
          <a:xfrm>
            <a:off x="8053161" y="4544983"/>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10000">
        <p14:flip dir="r"/>
      </p:transition>
    </mc:Choice>
    <mc:Fallback>
      <p:transition spd="slow" advClick="0" advTm="10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par>
                                    <p:cTn id="23" presetID="49" presetClass="entr" presetSubtype="0" decel="10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par>
                                    <p:cTn id="29" presetID="23" presetClass="entr" presetSubtype="528" fill="hold" nodeType="withEffect">
                                      <p:stCondLst>
                                        <p:cond delay="25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 calcmode="lin" valueType="num">
                                          <p:cBhvr>
                                            <p:cTn id="33" dur="500" fill="hold"/>
                                            <p:tgtEl>
                                              <p:spTgt spid="47"/>
                                            </p:tgtEl>
                                            <p:attrNameLst>
                                              <p:attrName>ppt_x</p:attrName>
                                            </p:attrNameLst>
                                          </p:cBhvr>
                                          <p:tavLst>
                                            <p:tav tm="0">
                                              <p:val>
                                                <p:fltVal val="0.5"/>
                                              </p:val>
                                            </p:tav>
                                            <p:tav tm="100000">
                                              <p:val>
                                                <p:strVal val="#ppt_x"/>
                                              </p:val>
                                            </p:tav>
                                          </p:tavLst>
                                        </p:anim>
                                        <p:anim calcmode="lin" valueType="num">
                                          <p:cBhvr>
                                            <p:cTn id="34" dur="500" fill="hold"/>
                                            <p:tgtEl>
                                              <p:spTgt spid="47"/>
                                            </p:tgtEl>
                                            <p:attrNameLst>
                                              <p:attrName>ppt_y</p:attrName>
                                            </p:attrNameLst>
                                          </p:cBhvr>
                                          <p:tavLst>
                                            <p:tav tm="0">
                                              <p:val>
                                                <p:fltVal val="0.5"/>
                                              </p:val>
                                            </p:tav>
                                            <p:tav tm="100000">
                                              <p:val>
                                                <p:strVal val="#ppt_y"/>
                                              </p:val>
                                            </p:tav>
                                          </p:tavLst>
                                        </p:anim>
                                      </p:childTnLst>
                                    </p:cTn>
                                  </p:par>
                                  <p:par>
                                    <p:cTn id="35" presetID="49" presetClass="entr" presetSubtype="0" decel="100000" fill="hold" nodeType="withEffect">
                                      <p:stCondLst>
                                        <p:cond delay="25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style.rotation</p:attrName>
                                            </p:attrNameLst>
                                          </p:cBhvr>
                                          <p:tavLst>
                                            <p:tav tm="0">
                                              <p:val>
                                                <p:fltVal val="360"/>
                                              </p:val>
                                            </p:tav>
                                            <p:tav tm="100000">
                                              <p:val>
                                                <p:fltVal val="0"/>
                                              </p:val>
                                            </p:tav>
                                          </p:tavLst>
                                        </p:anim>
                                        <p:animEffect transition="in" filter="fade">
                                          <p:cBhvr>
                                            <p:cTn id="40" dur="500"/>
                                            <p:tgtEl>
                                              <p:spTgt spid="47"/>
                                            </p:tgtEl>
                                          </p:cBhvr>
                                        </p:animEffect>
                                      </p:childTnLst>
                                    </p:cTn>
                                  </p:par>
                                  <p:par>
                                    <p:cTn id="41" presetID="23" presetClass="entr" presetSubtype="528" fill="hold" nodeType="withEffect">
                                      <p:stCondLst>
                                        <p:cond delay="50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par>
                                    <p:cTn id="47" presetID="49" presetClass="entr" presetSubtype="0" decel="100000" fill="hold" nodeType="withEffect">
                                      <p:stCondLst>
                                        <p:cond delay="50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 calcmode="lin" valueType="num">
                                          <p:cBhvr>
                                            <p:cTn id="51" dur="500" fill="hold"/>
                                            <p:tgtEl>
                                              <p:spTgt spid="48"/>
                                            </p:tgtEl>
                                            <p:attrNameLst>
                                              <p:attrName>style.rotation</p:attrName>
                                            </p:attrNameLst>
                                          </p:cBhvr>
                                          <p:tavLst>
                                            <p:tav tm="0">
                                              <p:val>
                                                <p:fltVal val="360"/>
                                              </p:val>
                                            </p:tav>
                                            <p:tav tm="100000">
                                              <p:val>
                                                <p:fltVal val="0"/>
                                              </p:val>
                                            </p:tav>
                                          </p:tavLst>
                                        </p:anim>
                                        <p:animEffect transition="in" filter="fade">
                                          <p:cBhvr>
                                            <p:cTn id="52" dur="500"/>
                                            <p:tgtEl>
                                              <p:spTgt spid="48"/>
                                            </p:tgtEl>
                                          </p:cBhvr>
                                        </p:animEffect>
                                      </p:childTnLst>
                                    </p:cTn>
                                  </p:par>
                                  <p:par>
                                    <p:cTn id="53" presetID="23" presetClass="entr" presetSubtype="528" fill="hold" nodeType="withEffect">
                                      <p:stCondLst>
                                        <p:cond delay="75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 calcmode="lin" valueType="num">
                                          <p:cBhvr>
                                            <p:cTn id="57" dur="500" fill="hold"/>
                                            <p:tgtEl>
                                              <p:spTgt spid="49"/>
                                            </p:tgtEl>
                                            <p:attrNameLst>
                                              <p:attrName>ppt_x</p:attrName>
                                            </p:attrNameLst>
                                          </p:cBhvr>
                                          <p:tavLst>
                                            <p:tav tm="0">
                                              <p:val>
                                                <p:fltVal val="0.5"/>
                                              </p:val>
                                            </p:tav>
                                            <p:tav tm="100000">
                                              <p:val>
                                                <p:strVal val="#ppt_x"/>
                                              </p:val>
                                            </p:tav>
                                          </p:tavLst>
                                        </p:anim>
                                        <p:anim calcmode="lin" valueType="num">
                                          <p:cBhvr>
                                            <p:cTn id="58" dur="500" fill="hold"/>
                                            <p:tgtEl>
                                              <p:spTgt spid="49"/>
                                            </p:tgtEl>
                                            <p:attrNameLst>
                                              <p:attrName>ppt_y</p:attrName>
                                            </p:attrNameLst>
                                          </p:cBhvr>
                                          <p:tavLst>
                                            <p:tav tm="0">
                                              <p:val>
                                                <p:fltVal val="0.5"/>
                                              </p:val>
                                            </p:tav>
                                            <p:tav tm="100000">
                                              <p:val>
                                                <p:strVal val="#ppt_y"/>
                                              </p:val>
                                            </p:tav>
                                          </p:tavLst>
                                        </p:anim>
                                      </p:childTnLst>
                                    </p:cTn>
                                  </p:par>
                                  <p:par>
                                    <p:cTn id="59" presetID="49" presetClass="entr" presetSubtype="0" decel="100000" fill="hold" nodeType="withEffect">
                                      <p:stCondLst>
                                        <p:cond delay="75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1950"/>
                                </p:stCondLst>
                                <p:childTnLst>
                                  <p:par>
                                    <p:cTn id="66" presetID="2" presetClass="entr" presetSubtype="8" accel="26600" fill="hold" grpId="0" nodeType="afterEffect" p14:presetBounceEnd="26000">
                                      <p:stCondLst>
                                        <p:cond delay="0"/>
                                      </p:stCondLst>
                                      <p:childTnLst>
                                        <p:set>
                                          <p:cBhvr>
                                            <p:cTn id="67" dur="1" fill="hold">
                                              <p:stCondLst>
                                                <p:cond delay="0"/>
                                              </p:stCondLst>
                                            </p:cTn>
                                            <p:tgtEl>
                                              <p:spTgt spid="158"/>
                                            </p:tgtEl>
                                            <p:attrNameLst>
                                              <p:attrName>style.visibility</p:attrName>
                                            </p:attrNameLst>
                                          </p:cBhvr>
                                          <p:to>
                                            <p:strVal val="visible"/>
                                          </p:to>
                                        </p:set>
                                        <p:anim calcmode="lin" valueType="num" p14:bounceEnd="26000">
                                          <p:cBhvr additive="base">
                                            <p:cTn id="68" dur="400" fill="hold"/>
                                            <p:tgtEl>
                                              <p:spTgt spid="158"/>
                                            </p:tgtEl>
                                            <p:attrNameLst>
                                              <p:attrName>ppt_x</p:attrName>
                                            </p:attrNameLst>
                                          </p:cBhvr>
                                          <p:tavLst>
                                            <p:tav tm="0">
                                              <p:val>
                                                <p:strVal val="0-#ppt_w/2"/>
                                              </p:val>
                                            </p:tav>
                                            <p:tav tm="100000">
                                              <p:val>
                                                <p:strVal val="#ppt_x"/>
                                              </p:val>
                                            </p:tav>
                                          </p:tavLst>
                                        </p:anim>
                                        <p:anim calcmode="lin" valueType="num" p14:bounceEnd="26000">
                                          <p:cBhvr additive="base">
                                            <p:cTn id="69" dur="400" fill="hold"/>
                                            <p:tgtEl>
                                              <p:spTgt spid="158"/>
                                            </p:tgtEl>
                                            <p:attrNameLst>
                                              <p:attrName>ppt_y</p:attrName>
                                            </p:attrNameLst>
                                          </p:cBhvr>
                                          <p:tavLst>
                                            <p:tav tm="0">
                                              <p:val>
                                                <p:strVal val="#ppt_y"/>
                                              </p:val>
                                            </p:tav>
                                            <p:tav tm="100000">
                                              <p:val>
                                                <p:strVal val="#ppt_y"/>
                                              </p:val>
                                            </p:tav>
                                          </p:tavLst>
                                        </p:anim>
                                      </p:childTnLst>
                                    </p:cTn>
                                  </p:par>
                                  <p:par>
                                    <p:cTn id="70" presetID="2" presetClass="entr" presetSubtype="8" accel="26600" fill="hold" grpId="0" nodeType="withEffect" p14:presetBounceEnd="26000">
                                      <p:stCondLst>
                                        <p:cond delay="100"/>
                                      </p:stCondLst>
                                      <p:childTnLst>
                                        <p:set>
                                          <p:cBhvr>
                                            <p:cTn id="71" dur="1" fill="hold">
                                              <p:stCondLst>
                                                <p:cond delay="0"/>
                                              </p:stCondLst>
                                            </p:cTn>
                                            <p:tgtEl>
                                              <p:spTgt spid="157"/>
                                            </p:tgtEl>
                                            <p:attrNameLst>
                                              <p:attrName>style.visibility</p:attrName>
                                            </p:attrNameLst>
                                          </p:cBhvr>
                                          <p:to>
                                            <p:strVal val="visible"/>
                                          </p:to>
                                        </p:set>
                                        <p:anim calcmode="lin" valueType="num" p14:bounceEnd="26000">
                                          <p:cBhvr additive="base">
                                            <p:cTn id="72" dur="400" fill="hold"/>
                                            <p:tgtEl>
                                              <p:spTgt spid="157"/>
                                            </p:tgtEl>
                                            <p:attrNameLst>
                                              <p:attrName>ppt_x</p:attrName>
                                            </p:attrNameLst>
                                          </p:cBhvr>
                                          <p:tavLst>
                                            <p:tav tm="0">
                                              <p:val>
                                                <p:strVal val="0-#ppt_w/2"/>
                                              </p:val>
                                            </p:tav>
                                            <p:tav tm="100000">
                                              <p:val>
                                                <p:strVal val="#ppt_x"/>
                                              </p:val>
                                            </p:tav>
                                          </p:tavLst>
                                        </p:anim>
                                        <p:anim calcmode="lin" valueType="num" p14:bounceEnd="26000">
                                          <p:cBhvr additive="base">
                                            <p:cTn id="73" dur="400" fill="hold"/>
                                            <p:tgtEl>
                                              <p:spTgt spid="157"/>
                                            </p:tgtEl>
                                            <p:attrNameLst>
                                              <p:attrName>ppt_y</p:attrName>
                                            </p:attrNameLst>
                                          </p:cBhvr>
                                          <p:tavLst>
                                            <p:tav tm="0">
                                              <p:val>
                                                <p:strVal val="#ppt_y"/>
                                              </p:val>
                                            </p:tav>
                                            <p:tav tm="100000">
                                              <p:val>
                                                <p:strVal val="#ppt_y"/>
                                              </p:val>
                                            </p:tav>
                                          </p:tavLst>
                                        </p:anim>
                                      </p:childTnLst>
                                    </p:cTn>
                                  </p:par>
                                </p:childTnLst>
                              </p:cTn>
                            </p:par>
                            <p:par>
                              <p:cTn id="74" fill="hold">
                                <p:stCondLst>
                                  <p:cond delay="2450"/>
                                </p:stCondLst>
                                <p:childTnLst>
                                  <p:par>
                                    <p:cTn id="75" presetID="2" presetClass="entr" presetSubtype="2" accel="26600" fill="hold" grpId="0" nodeType="afterEffect" p14:presetBounceEnd="26000">
                                      <p:stCondLst>
                                        <p:cond delay="0"/>
                                      </p:stCondLst>
                                      <p:childTnLst>
                                        <p:set>
                                          <p:cBhvr>
                                            <p:cTn id="76" dur="1" fill="hold">
                                              <p:stCondLst>
                                                <p:cond delay="0"/>
                                              </p:stCondLst>
                                            </p:cTn>
                                            <p:tgtEl>
                                              <p:spTgt spid="160"/>
                                            </p:tgtEl>
                                            <p:attrNameLst>
                                              <p:attrName>style.visibility</p:attrName>
                                            </p:attrNameLst>
                                          </p:cBhvr>
                                          <p:to>
                                            <p:strVal val="visible"/>
                                          </p:to>
                                        </p:set>
                                        <p:anim calcmode="lin" valueType="num" p14:bounceEnd="26000">
                                          <p:cBhvr additive="base">
                                            <p:cTn id="77" dur="400" fill="hold"/>
                                            <p:tgtEl>
                                              <p:spTgt spid="160"/>
                                            </p:tgtEl>
                                            <p:attrNameLst>
                                              <p:attrName>ppt_x</p:attrName>
                                            </p:attrNameLst>
                                          </p:cBhvr>
                                          <p:tavLst>
                                            <p:tav tm="0">
                                              <p:val>
                                                <p:strVal val="1+#ppt_w/2"/>
                                              </p:val>
                                            </p:tav>
                                            <p:tav tm="100000">
                                              <p:val>
                                                <p:strVal val="#ppt_x"/>
                                              </p:val>
                                            </p:tav>
                                          </p:tavLst>
                                        </p:anim>
                                        <p:anim calcmode="lin" valueType="num" p14:bounceEnd="26000">
                                          <p:cBhvr additive="base">
                                            <p:cTn id="78" dur="400" fill="hold"/>
                                            <p:tgtEl>
                                              <p:spTgt spid="160"/>
                                            </p:tgtEl>
                                            <p:attrNameLst>
                                              <p:attrName>ppt_y</p:attrName>
                                            </p:attrNameLst>
                                          </p:cBhvr>
                                          <p:tavLst>
                                            <p:tav tm="0">
                                              <p:val>
                                                <p:strVal val="#ppt_y"/>
                                              </p:val>
                                            </p:tav>
                                            <p:tav tm="100000">
                                              <p:val>
                                                <p:strVal val="#ppt_y"/>
                                              </p:val>
                                            </p:tav>
                                          </p:tavLst>
                                        </p:anim>
                                      </p:childTnLst>
                                    </p:cTn>
                                  </p:par>
                                  <p:par>
                                    <p:cTn id="79" presetID="2" presetClass="entr" presetSubtype="2" accel="26600" fill="hold" grpId="0" nodeType="withEffect" p14:presetBounceEnd="26000">
                                      <p:stCondLst>
                                        <p:cond delay="100"/>
                                      </p:stCondLst>
                                      <p:childTnLst>
                                        <p:set>
                                          <p:cBhvr>
                                            <p:cTn id="80" dur="1" fill="hold">
                                              <p:stCondLst>
                                                <p:cond delay="0"/>
                                              </p:stCondLst>
                                            </p:cTn>
                                            <p:tgtEl>
                                              <p:spTgt spid="159"/>
                                            </p:tgtEl>
                                            <p:attrNameLst>
                                              <p:attrName>style.visibility</p:attrName>
                                            </p:attrNameLst>
                                          </p:cBhvr>
                                          <p:to>
                                            <p:strVal val="visible"/>
                                          </p:to>
                                        </p:set>
                                        <p:anim calcmode="lin" valueType="num" p14:bounceEnd="26000">
                                          <p:cBhvr additive="base">
                                            <p:cTn id="81" dur="400" fill="hold"/>
                                            <p:tgtEl>
                                              <p:spTgt spid="159"/>
                                            </p:tgtEl>
                                            <p:attrNameLst>
                                              <p:attrName>ppt_x</p:attrName>
                                            </p:attrNameLst>
                                          </p:cBhvr>
                                          <p:tavLst>
                                            <p:tav tm="0">
                                              <p:val>
                                                <p:strVal val="1+#ppt_w/2"/>
                                              </p:val>
                                            </p:tav>
                                            <p:tav tm="100000">
                                              <p:val>
                                                <p:strVal val="#ppt_x"/>
                                              </p:val>
                                            </p:tav>
                                          </p:tavLst>
                                        </p:anim>
                                        <p:anim calcmode="lin" valueType="num" p14:bounceEnd="26000">
                                          <p:cBhvr additive="base">
                                            <p:cTn id="82" dur="400" fill="hold"/>
                                            <p:tgtEl>
                                              <p:spTgt spid="159"/>
                                            </p:tgtEl>
                                            <p:attrNameLst>
                                              <p:attrName>ppt_y</p:attrName>
                                            </p:attrNameLst>
                                          </p:cBhvr>
                                          <p:tavLst>
                                            <p:tav tm="0">
                                              <p:val>
                                                <p:strVal val="#ppt_y"/>
                                              </p:val>
                                            </p:tav>
                                            <p:tav tm="100000">
                                              <p:val>
                                                <p:strVal val="#ppt_y"/>
                                              </p:val>
                                            </p:tav>
                                          </p:tavLst>
                                        </p:anim>
                                      </p:childTnLst>
                                    </p:cTn>
                                  </p:par>
                                </p:childTnLst>
                              </p:cTn>
                            </p:par>
                            <p:par>
                              <p:cTn id="83" fill="hold">
                                <p:stCondLst>
                                  <p:cond delay="2950"/>
                                </p:stCondLst>
                                <p:childTnLst>
                                  <p:par>
                                    <p:cTn id="84" presetID="2" presetClass="entr" presetSubtype="8" accel="26600" fill="hold" grpId="0" nodeType="afterEffect" p14:presetBounceEnd="26000">
                                      <p:stCondLst>
                                        <p:cond delay="0"/>
                                      </p:stCondLst>
                                      <p:childTnLst>
                                        <p:set>
                                          <p:cBhvr>
                                            <p:cTn id="85" dur="1" fill="hold">
                                              <p:stCondLst>
                                                <p:cond delay="0"/>
                                              </p:stCondLst>
                                            </p:cTn>
                                            <p:tgtEl>
                                              <p:spTgt spid="164"/>
                                            </p:tgtEl>
                                            <p:attrNameLst>
                                              <p:attrName>style.visibility</p:attrName>
                                            </p:attrNameLst>
                                          </p:cBhvr>
                                          <p:to>
                                            <p:strVal val="visible"/>
                                          </p:to>
                                        </p:set>
                                        <p:anim calcmode="lin" valueType="num" p14:bounceEnd="26000">
                                          <p:cBhvr additive="base">
                                            <p:cTn id="86" dur="400" fill="hold"/>
                                            <p:tgtEl>
                                              <p:spTgt spid="164"/>
                                            </p:tgtEl>
                                            <p:attrNameLst>
                                              <p:attrName>ppt_x</p:attrName>
                                            </p:attrNameLst>
                                          </p:cBhvr>
                                          <p:tavLst>
                                            <p:tav tm="0">
                                              <p:val>
                                                <p:strVal val="0-#ppt_w/2"/>
                                              </p:val>
                                            </p:tav>
                                            <p:tav tm="100000">
                                              <p:val>
                                                <p:strVal val="#ppt_x"/>
                                              </p:val>
                                            </p:tav>
                                          </p:tavLst>
                                        </p:anim>
                                        <p:anim calcmode="lin" valueType="num" p14:bounceEnd="26000">
                                          <p:cBhvr additive="base">
                                            <p:cTn id="87" dur="400" fill="hold"/>
                                            <p:tgtEl>
                                              <p:spTgt spid="164"/>
                                            </p:tgtEl>
                                            <p:attrNameLst>
                                              <p:attrName>ppt_y</p:attrName>
                                            </p:attrNameLst>
                                          </p:cBhvr>
                                          <p:tavLst>
                                            <p:tav tm="0">
                                              <p:val>
                                                <p:strVal val="#ppt_y"/>
                                              </p:val>
                                            </p:tav>
                                            <p:tav tm="100000">
                                              <p:val>
                                                <p:strVal val="#ppt_y"/>
                                              </p:val>
                                            </p:tav>
                                          </p:tavLst>
                                        </p:anim>
                                      </p:childTnLst>
                                    </p:cTn>
                                  </p:par>
                                  <p:par>
                                    <p:cTn id="88" presetID="2" presetClass="entr" presetSubtype="8" accel="26600" fill="hold" grpId="0" nodeType="withEffect" p14:presetBounceEnd="26000">
                                      <p:stCondLst>
                                        <p:cond delay="100"/>
                                      </p:stCondLst>
                                      <p:childTnLst>
                                        <p:set>
                                          <p:cBhvr>
                                            <p:cTn id="89" dur="1" fill="hold">
                                              <p:stCondLst>
                                                <p:cond delay="0"/>
                                              </p:stCondLst>
                                            </p:cTn>
                                            <p:tgtEl>
                                              <p:spTgt spid="163"/>
                                            </p:tgtEl>
                                            <p:attrNameLst>
                                              <p:attrName>style.visibility</p:attrName>
                                            </p:attrNameLst>
                                          </p:cBhvr>
                                          <p:to>
                                            <p:strVal val="visible"/>
                                          </p:to>
                                        </p:set>
                                        <p:anim calcmode="lin" valueType="num" p14:bounceEnd="26000">
                                          <p:cBhvr additive="base">
                                            <p:cTn id="90" dur="400" fill="hold"/>
                                            <p:tgtEl>
                                              <p:spTgt spid="163"/>
                                            </p:tgtEl>
                                            <p:attrNameLst>
                                              <p:attrName>ppt_x</p:attrName>
                                            </p:attrNameLst>
                                          </p:cBhvr>
                                          <p:tavLst>
                                            <p:tav tm="0">
                                              <p:val>
                                                <p:strVal val="0-#ppt_w/2"/>
                                              </p:val>
                                            </p:tav>
                                            <p:tav tm="100000">
                                              <p:val>
                                                <p:strVal val="#ppt_x"/>
                                              </p:val>
                                            </p:tav>
                                          </p:tavLst>
                                        </p:anim>
                                        <p:anim calcmode="lin" valueType="num" p14:bounceEnd="26000">
                                          <p:cBhvr additive="base">
                                            <p:cTn id="91" dur="400" fill="hold"/>
                                            <p:tgtEl>
                                              <p:spTgt spid="163"/>
                                            </p:tgtEl>
                                            <p:attrNameLst>
                                              <p:attrName>ppt_y</p:attrName>
                                            </p:attrNameLst>
                                          </p:cBhvr>
                                          <p:tavLst>
                                            <p:tav tm="0">
                                              <p:val>
                                                <p:strVal val="#ppt_y"/>
                                              </p:val>
                                            </p:tav>
                                            <p:tav tm="100000">
                                              <p:val>
                                                <p:strVal val="#ppt_y"/>
                                              </p:val>
                                            </p:tav>
                                          </p:tavLst>
                                        </p:anim>
                                      </p:childTnLst>
                                    </p:cTn>
                                  </p:par>
                                </p:childTnLst>
                              </p:cTn>
                            </p:par>
                            <p:par>
                              <p:cTn id="92" fill="hold">
                                <p:stCondLst>
                                  <p:cond delay="3450"/>
                                </p:stCondLst>
                                <p:childTnLst>
                                  <p:par>
                                    <p:cTn id="93" presetID="2" presetClass="entr" presetSubtype="2" accel="26600" fill="hold" grpId="0" nodeType="afterEffect" p14:presetBounceEnd="26000">
                                      <p:stCondLst>
                                        <p:cond delay="0"/>
                                      </p:stCondLst>
                                      <p:childTnLst>
                                        <p:set>
                                          <p:cBhvr>
                                            <p:cTn id="94" dur="1" fill="hold">
                                              <p:stCondLst>
                                                <p:cond delay="0"/>
                                              </p:stCondLst>
                                            </p:cTn>
                                            <p:tgtEl>
                                              <p:spTgt spid="166"/>
                                            </p:tgtEl>
                                            <p:attrNameLst>
                                              <p:attrName>style.visibility</p:attrName>
                                            </p:attrNameLst>
                                          </p:cBhvr>
                                          <p:to>
                                            <p:strVal val="visible"/>
                                          </p:to>
                                        </p:set>
                                        <p:anim calcmode="lin" valueType="num" p14:bounceEnd="26000">
                                          <p:cBhvr additive="base">
                                            <p:cTn id="95" dur="400" fill="hold"/>
                                            <p:tgtEl>
                                              <p:spTgt spid="166"/>
                                            </p:tgtEl>
                                            <p:attrNameLst>
                                              <p:attrName>ppt_x</p:attrName>
                                            </p:attrNameLst>
                                          </p:cBhvr>
                                          <p:tavLst>
                                            <p:tav tm="0">
                                              <p:val>
                                                <p:strVal val="1+#ppt_w/2"/>
                                              </p:val>
                                            </p:tav>
                                            <p:tav tm="100000">
                                              <p:val>
                                                <p:strVal val="#ppt_x"/>
                                              </p:val>
                                            </p:tav>
                                          </p:tavLst>
                                        </p:anim>
                                        <p:anim calcmode="lin" valueType="num" p14:bounceEnd="26000">
                                          <p:cBhvr additive="base">
                                            <p:cTn id="96" dur="400" fill="hold"/>
                                            <p:tgtEl>
                                              <p:spTgt spid="166"/>
                                            </p:tgtEl>
                                            <p:attrNameLst>
                                              <p:attrName>ppt_y</p:attrName>
                                            </p:attrNameLst>
                                          </p:cBhvr>
                                          <p:tavLst>
                                            <p:tav tm="0">
                                              <p:val>
                                                <p:strVal val="#ppt_y"/>
                                              </p:val>
                                            </p:tav>
                                            <p:tav tm="100000">
                                              <p:val>
                                                <p:strVal val="#ppt_y"/>
                                              </p:val>
                                            </p:tav>
                                          </p:tavLst>
                                        </p:anim>
                                      </p:childTnLst>
                                    </p:cTn>
                                  </p:par>
                                  <p:par>
                                    <p:cTn id="97" presetID="2" presetClass="entr" presetSubtype="2" accel="26600" fill="hold" grpId="0" nodeType="withEffect" p14:presetBounceEnd="26000">
                                      <p:stCondLst>
                                        <p:cond delay="100"/>
                                      </p:stCondLst>
                                      <p:childTnLst>
                                        <p:set>
                                          <p:cBhvr>
                                            <p:cTn id="98" dur="1" fill="hold">
                                              <p:stCondLst>
                                                <p:cond delay="0"/>
                                              </p:stCondLst>
                                            </p:cTn>
                                            <p:tgtEl>
                                              <p:spTgt spid="165"/>
                                            </p:tgtEl>
                                            <p:attrNameLst>
                                              <p:attrName>style.visibility</p:attrName>
                                            </p:attrNameLst>
                                          </p:cBhvr>
                                          <p:to>
                                            <p:strVal val="visible"/>
                                          </p:to>
                                        </p:set>
                                        <p:anim calcmode="lin" valueType="num" p14:bounceEnd="26000">
                                          <p:cBhvr additive="base">
                                            <p:cTn id="99" dur="400" fill="hold"/>
                                            <p:tgtEl>
                                              <p:spTgt spid="165"/>
                                            </p:tgtEl>
                                            <p:attrNameLst>
                                              <p:attrName>ppt_x</p:attrName>
                                            </p:attrNameLst>
                                          </p:cBhvr>
                                          <p:tavLst>
                                            <p:tav tm="0">
                                              <p:val>
                                                <p:strVal val="1+#ppt_w/2"/>
                                              </p:val>
                                            </p:tav>
                                            <p:tav tm="100000">
                                              <p:val>
                                                <p:strVal val="#ppt_x"/>
                                              </p:val>
                                            </p:tav>
                                          </p:tavLst>
                                        </p:anim>
                                        <p:anim calcmode="lin" valueType="num" p14:bounceEnd="26000">
                                          <p:cBhvr additive="base">
                                            <p:cTn id="100" dur="4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7" grpId="0"/>
          <p:bldP spid="158" grpId="0"/>
          <p:bldP spid="159" grpId="0"/>
          <p:bldP spid="160" grpId="0"/>
          <p:bldP spid="163" grpId="0"/>
          <p:bldP spid="164" grpId="0"/>
          <p:bldP spid="165" grpId="0"/>
          <p:bldP spid="16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par>
                                    <p:cTn id="23" presetID="49" presetClass="entr" presetSubtype="0" decel="10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par>
                                    <p:cTn id="29" presetID="23" presetClass="entr" presetSubtype="528" fill="hold" nodeType="withEffect">
                                      <p:stCondLst>
                                        <p:cond delay="25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 calcmode="lin" valueType="num">
                                          <p:cBhvr>
                                            <p:cTn id="33" dur="500" fill="hold"/>
                                            <p:tgtEl>
                                              <p:spTgt spid="47"/>
                                            </p:tgtEl>
                                            <p:attrNameLst>
                                              <p:attrName>ppt_x</p:attrName>
                                            </p:attrNameLst>
                                          </p:cBhvr>
                                          <p:tavLst>
                                            <p:tav tm="0">
                                              <p:val>
                                                <p:fltVal val="0.5"/>
                                              </p:val>
                                            </p:tav>
                                            <p:tav tm="100000">
                                              <p:val>
                                                <p:strVal val="#ppt_x"/>
                                              </p:val>
                                            </p:tav>
                                          </p:tavLst>
                                        </p:anim>
                                        <p:anim calcmode="lin" valueType="num">
                                          <p:cBhvr>
                                            <p:cTn id="34" dur="500" fill="hold"/>
                                            <p:tgtEl>
                                              <p:spTgt spid="47"/>
                                            </p:tgtEl>
                                            <p:attrNameLst>
                                              <p:attrName>ppt_y</p:attrName>
                                            </p:attrNameLst>
                                          </p:cBhvr>
                                          <p:tavLst>
                                            <p:tav tm="0">
                                              <p:val>
                                                <p:fltVal val="0.5"/>
                                              </p:val>
                                            </p:tav>
                                            <p:tav tm="100000">
                                              <p:val>
                                                <p:strVal val="#ppt_y"/>
                                              </p:val>
                                            </p:tav>
                                          </p:tavLst>
                                        </p:anim>
                                      </p:childTnLst>
                                    </p:cTn>
                                  </p:par>
                                  <p:par>
                                    <p:cTn id="35" presetID="49" presetClass="entr" presetSubtype="0" decel="100000" fill="hold" nodeType="withEffect">
                                      <p:stCondLst>
                                        <p:cond delay="25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style.rotation</p:attrName>
                                            </p:attrNameLst>
                                          </p:cBhvr>
                                          <p:tavLst>
                                            <p:tav tm="0">
                                              <p:val>
                                                <p:fltVal val="360"/>
                                              </p:val>
                                            </p:tav>
                                            <p:tav tm="100000">
                                              <p:val>
                                                <p:fltVal val="0"/>
                                              </p:val>
                                            </p:tav>
                                          </p:tavLst>
                                        </p:anim>
                                        <p:animEffect transition="in" filter="fade">
                                          <p:cBhvr>
                                            <p:cTn id="40" dur="500"/>
                                            <p:tgtEl>
                                              <p:spTgt spid="47"/>
                                            </p:tgtEl>
                                          </p:cBhvr>
                                        </p:animEffect>
                                      </p:childTnLst>
                                    </p:cTn>
                                  </p:par>
                                  <p:par>
                                    <p:cTn id="41" presetID="23" presetClass="entr" presetSubtype="528" fill="hold" nodeType="withEffect">
                                      <p:stCondLst>
                                        <p:cond delay="50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par>
                                    <p:cTn id="47" presetID="49" presetClass="entr" presetSubtype="0" decel="100000" fill="hold" nodeType="withEffect">
                                      <p:stCondLst>
                                        <p:cond delay="50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 calcmode="lin" valueType="num">
                                          <p:cBhvr>
                                            <p:cTn id="51" dur="500" fill="hold"/>
                                            <p:tgtEl>
                                              <p:spTgt spid="48"/>
                                            </p:tgtEl>
                                            <p:attrNameLst>
                                              <p:attrName>style.rotation</p:attrName>
                                            </p:attrNameLst>
                                          </p:cBhvr>
                                          <p:tavLst>
                                            <p:tav tm="0">
                                              <p:val>
                                                <p:fltVal val="360"/>
                                              </p:val>
                                            </p:tav>
                                            <p:tav tm="100000">
                                              <p:val>
                                                <p:fltVal val="0"/>
                                              </p:val>
                                            </p:tav>
                                          </p:tavLst>
                                        </p:anim>
                                        <p:animEffect transition="in" filter="fade">
                                          <p:cBhvr>
                                            <p:cTn id="52" dur="500"/>
                                            <p:tgtEl>
                                              <p:spTgt spid="48"/>
                                            </p:tgtEl>
                                          </p:cBhvr>
                                        </p:animEffect>
                                      </p:childTnLst>
                                    </p:cTn>
                                  </p:par>
                                  <p:par>
                                    <p:cTn id="53" presetID="23" presetClass="entr" presetSubtype="528" fill="hold" nodeType="withEffect">
                                      <p:stCondLst>
                                        <p:cond delay="75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 calcmode="lin" valueType="num">
                                          <p:cBhvr>
                                            <p:cTn id="57" dur="500" fill="hold"/>
                                            <p:tgtEl>
                                              <p:spTgt spid="49"/>
                                            </p:tgtEl>
                                            <p:attrNameLst>
                                              <p:attrName>ppt_x</p:attrName>
                                            </p:attrNameLst>
                                          </p:cBhvr>
                                          <p:tavLst>
                                            <p:tav tm="0">
                                              <p:val>
                                                <p:fltVal val="0.5"/>
                                              </p:val>
                                            </p:tav>
                                            <p:tav tm="100000">
                                              <p:val>
                                                <p:strVal val="#ppt_x"/>
                                              </p:val>
                                            </p:tav>
                                          </p:tavLst>
                                        </p:anim>
                                        <p:anim calcmode="lin" valueType="num">
                                          <p:cBhvr>
                                            <p:cTn id="58" dur="500" fill="hold"/>
                                            <p:tgtEl>
                                              <p:spTgt spid="49"/>
                                            </p:tgtEl>
                                            <p:attrNameLst>
                                              <p:attrName>ppt_y</p:attrName>
                                            </p:attrNameLst>
                                          </p:cBhvr>
                                          <p:tavLst>
                                            <p:tav tm="0">
                                              <p:val>
                                                <p:fltVal val="0.5"/>
                                              </p:val>
                                            </p:tav>
                                            <p:tav tm="100000">
                                              <p:val>
                                                <p:strVal val="#ppt_y"/>
                                              </p:val>
                                            </p:tav>
                                          </p:tavLst>
                                        </p:anim>
                                      </p:childTnLst>
                                    </p:cTn>
                                  </p:par>
                                  <p:par>
                                    <p:cTn id="59" presetID="49" presetClass="entr" presetSubtype="0" decel="100000" fill="hold" nodeType="withEffect">
                                      <p:stCondLst>
                                        <p:cond delay="75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1950"/>
                                </p:stCondLst>
                                <p:childTnLst>
                                  <p:par>
                                    <p:cTn id="66" presetID="2" presetClass="entr" presetSubtype="8" accel="26600" fill="hold" grpId="0" nodeType="afterEffect">
                                      <p:stCondLst>
                                        <p:cond delay="0"/>
                                      </p:stCondLst>
                                      <p:childTnLst>
                                        <p:set>
                                          <p:cBhvr>
                                            <p:cTn id="67" dur="1" fill="hold">
                                              <p:stCondLst>
                                                <p:cond delay="0"/>
                                              </p:stCondLst>
                                            </p:cTn>
                                            <p:tgtEl>
                                              <p:spTgt spid="158"/>
                                            </p:tgtEl>
                                            <p:attrNameLst>
                                              <p:attrName>style.visibility</p:attrName>
                                            </p:attrNameLst>
                                          </p:cBhvr>
                                          <p:to>
                                            <p:strVal val="visible"/>
                                          </p:to>
                                        </p:set>
                                        <p:anim calcmode="lin" valueType="num">
                                          <p:cBhvr additive="base">
                                            <p:cTn id="68" dur="400" fill="hold"/>
                                            <p:tgtEl>
                                              <p:spTgt spid="158"/>
                                            </p:tgtEl>
                                            <p:attrNameLst>
                                              <p:attrName>ppt_x</p:attrName>
                                            </p:attrNameLst>
                                          </p:cBhvr>
                                          <p:tavLst>
                                            <p:tav tm="0">
                                              <p:val>
                                                <p:strVal val="0-#ppt_w/2"/>
                                              </p:val>
                                            </p:tav>
                                            <p:tav tm="100000">
                                              <p:val>
                                                <p:strVal val="#ppt_x"/>
                                              </p:val>
                                            </p:tav>
                                          </p:tavLst>
                                        </p:anim>
                                        <p:anim calcmode="lin" valueType="num">
                                          <p:cBhvr additive="base">
                                            <p:cTn id="69" dur="400" fill="hold"/>
                                            <p:tgtEl>
                                              <p:spTgt spid="158"/>
                                            </p:tgtEl>
                                            <p:attrNameLst>
                                              <p:attrName>ppt_y</p:attrName>
                                            </p:attrNameLst>
                                          </p:cBhvr>
                                          <p:tavLst>
                                            <p:tav tm="0">
                                              <p:val>
                                                <p:strVal val="#ppt_y"/>
                                              </p:val>
                                            </p:tav>
                                            <p:tav tm="100000">
                                              <p:val>
                                                <p:strVal val="#ppt_y"/>
                                              </p:val>
                                            </p:tav>
                                          </p:tavLst>
                                        </p:anim>
                                      </p:childTnLst>
                                    </p:cTn>
                                  </p:par>
                                  <p:par>
                                    <p:cTn id="70" presetID="2" presetClass="entr" presetSubtype="8" accel="26600" fill="hold" grpId="0" nodeType="withEffect">
                                      <p:stCondLst>
                                        <p:cond delay="100"/>
                                      </p:stCondLst>
                                      <p:childTnLst>
                                        <p:set>
                                          <p:cBhvr>
                                            <p:cTn id="71" dur="1" fill="hold">
                                              <p:stCondLst>
                                                <p:cond delay="0"/>
                                              </p:stCondLst>
                                            </p:cTn>
                                            <p:tgtEl>
                                              <p:spTgt spid="157"/>
                                            </p:tgtEl>
                                            <p:attrNameLst>
                                              <p:attrName>style.visibility</p:attrName>
                                            </p:attrNameLst>
                                          </p:cBhvr>
                                          <p:to>
                                            <p:strVal val="visible"/>
                                          </p:to>
                                        </p:set>
                                        <p:anim calcmode="lin" valueType="num">
                                          <p:cBhvr additive="base">
                                            <p:cTn id="72" dur="400" fill="hold"/>
                                            <p:tgtEl>
                                              <p:spTgt spid="157"/>
                                            </p:tgtEl>
                                            <p:attrNameLst>
                                              <p:attrName>ppt_x</p:attrName>
                                            </p:attrNameLst>
                                          </p:cBhvr>
                                          <p:tavLst>
                                            <p:tav tm="0">
                                              <p:val>
                                                <p:strVal val="0-#ppt_w/2"/>
                                              </p:val>
                                            </p:tav>
                                            <p:tav tm="100000">
                                              <p:val>
                                                <p:strVal val="#ppt_x"/>
                                              </p:val>
                                            </p:tav>
                                          </p:tavLst>
                                        </p:anim>
                                        <p:anim calcmode="lin" valueType="num">
                                          <p:cBhvr additive="base">
                                            <p:cTn id="73" dur="400" fill="hold"/>
                                            <p:tgtEl>
                                              <p:spTgt spid="157"/>
                                            </p:tgtEl>
                                            <p:attrNameLst>
                                              <p:attrName>ppt_y</p:attrName>
                                            </p:attrNameLst>
                                          </p:cBhvr>
                                          <p:tavLst>
                                            <p:tav tm="0">
                                              <p:val>
                                                <p:strVal val="#ppt_y"/>
                                              </p:val>
                                            </p:tav>
                                            <p:tav tm="100000">
                                              <p:val>
                                                <p:strVal val="#ppt_y"/>
                                              </p:val>
                                            </p:tav>
                                          </p:tavLst>
                                        </p:anim>
                                      </p:childTnLst>
                                    </p:cTn>
                                  </p:par>
                                </p:childTnLst>
                              </p:cTn>
                            </p:par>
                            <p:par>
                              <p:cTn id="74" fill="hold">
                                <p:stCondLst>
                                  <p:cond delay="2450"/>
                                </p:stCondLst>
                                <p:childTnLst>
                                  <p:par>
                                    <p:cTn id="75" presetID="2" presetClass="entr" presetSubtype="2" accel="26600" fill="hold" grpId="0" nodeType="afterEffect">
                                      <p:stCondLst>
                                        <p:cond delay="0"/>
                                      </p:stCondLst>
                                      <p:childTnLst>
                                        <p:set>
                                          <p:cBhvr>
                                            <p:cTn id="76" dur="1" fill="hold">
                                              <p:stCondLst>
                                                <p:cond delay="0"/>
                                              </p:stCondLst>
                                            </p:cTn>
                                            <p:tgtEl>
                                              <p:spTgt spid="160"/>
                                            </p:tgtEl>
                                            <p:attrNameLst>
                                              <p:attrName>style.visibility</p:attrName>
                                            </p:attrNameLst>
                                          </p:cBhvr>
                                          <p:to>
                                            <p:strVal val="visible"/>
                                          </p:to>
                                        </p:set>
                                        <p:anim calcmode="lin" valueType="num">
                                          <p:cBhvr additive="base">
                                            <p:cTn id="77" dur="400" fill="hold"/>
                                            <p:tgtEl>
                                              <p:spTgt spid="160"/>
                                            </p:tgtEl>
                                            <p:attrNameLst>
                                              <p:attrName>ppt_x</p:attrName>
                                            </p:attrNameLst>
                                          </p:cBhvr>
                                          <p:tavLst>
                                            <p:tav tm="0">
                                              <p:val>
                                                <p:strVal val="1+#ppt_w/2"/>
                                              </p:val>
                                            </p:tav>
                                            <p:tav tm="100000">
                                              <p:val>
                                                <p:strVal val="#ppt_x"/>
                                              </p:val>
                                            </p:tav>
                                          </p:tavLst>
                                        </p:anim>
                                        <p:anim calcmode="lin" valueType="num">
                                          <p:cBhvr additive="base">
                                            <p:cTn id="78" dur="400" fill="hold"/>
                                            <p:tgtEl>
                                              <p:spTgt spid="160"/>
                                            </p:tgtEl>
                                            <p:attrNameLst>
                                              <p:attrName>ppt_y</p:attrName>
                                            </p:attrNameLst>
                                          </p:cBhvr>
                                          <p:tavLst>
                                            <p:tav tm="0">
                                              <p:val>
                                                <p:strVal val="#ppt_y"/>
                                              </p:val>
                                            </p:tav>
                                            <p:tav tm="100000">
                                              <p:val>
                                                <p:strVal val="#ppt_y"/>
                                              </p:val>
                                            </p:tav>
                                          </p:tavLst>
                                        </p:anim>
                                      </p:childTnLst>
                                    </p:cTn>
                                  </p:par>
                                  <p:par>
                                    <p:cTn id="79" presetID="2" presetClass="entr" presetSubtype="2" accel="26600" fill="hold" grpId="0" nodeType="withEffect">
                                      <p:stCondLst>
                                        <p:cond delay="100"/>
                                      </p:stCondLst>
                                      <p:childTnLst>
                                        <p:set>
                                          <p:cBhvr>
                                            <p:cTn id="80" dur="1" fill="hold">
                                              <p:stCondLst>
                                                <p:cond delay="0"/>
                                              </p:stCondLst>
                                            </p:cTn>
                                            <p:tgtEl>
                                              <p:spTgt spid="159"/>
                                            </p:tgtEl>
                                            <p:attrNameLst>
                                              <p:attrName>style.visibility</p:attrName>
                                            </p:attrNameLst>
                                          </p:cBhvr>
                                          <p:to>
                                            <p:strVal val="visible"/>
                                          </p:to>
                                        </p:set>
                                        <p:anim calcmode="lin" valueType="num">
                                          <p:cBhvr additive="base">
                                            <p:cTn id="81" dur="400" fill="hold"/>
                                            <p:tgtEl>
                                              <p:spTgt spid="159"/>
                                            </p:tgtEl>
                                            <p:attrNameLst>
                                              <p:attrName>ppt_x</p:attrName>
                                            </p:attrNameLst>
                                          </p:cBhvr>
                                          <p:tavLst>
                                            <p:tav tm="0">
                                              <p:val>
                                                <p:strVal val="1+#ppt_w/2"/>
                                              </p:val>
                                            </p:tav>
                                            <p:tav tm="100000">
                                              <p:val>
                                                <p:strVal val="#ppt_x"/>
                                              </p:val>
                                            </p:tav>
                                          </p:tavLst>
                                        </p:anim>
                                        <p:anim calcmode="lin" valueType="num">
                                          <p:cBhvr additive="base">
                                            <p:cTn id="82" dur="400" fill="hold"/>
                                            <p:tgtEl>
                                              <p:spTgt spid="159"/>
                                            </p:tgtEl>
                                            <p:attrNameLst>
                                              <p:attrName>ppt_y</p:attrName>
                                            </p:attrNameLst>
                                          </p:cBhvr>
                                          <p:tavLst>
                                            <p:tav tm="0">
                                              <p:val>
                                                <p:strVal val="#ppt_y"/>
                                              </p:val>
                                            </p:tav>
                                            <p:tav tm="100000">
                                              <p:val>
                                                <p:strVal val="#ppt_y"/>
                                              </p:val>
                                            </p:tav>
                                          </p:tavLst>
                                        </p:anim>
                                      </p:childTnLst>
                                    </p:cTn>
                                  </p:par>
                                </p:childTnLst>
                              </p:cTn>
                            </p:par>
                            <p:par>
                              <p:cTn id="83" fill="hold">
                                <p:stCondLst>
                                  <p:cond delay="2950"/>
                                </p:stCondLst>
                                <p:childTnLst>
                                  <p:par>
                                    <p:cTn id="84" presetID="2" presetClass="entr" presetSubtype="8" accel="26600" fill="hold" grpId="0" nodeType="afterEffect">
                                      <p:stCondLst>
                                        <p:cond delay="0"/>
                                      </p:stCondLst>
                                      <p:childTnLst>
                                        <p:set>
                                          <p:cBhvr>
                                            <p:cTn id="85" dur="1" fill="hold">
                                              <p:stCondLst>
                                                <p:cond delay="0"/>
                                              </p:stCondLst>
                                            </p:cTn>
                                            <p:tgtEl>
                                              <p:spTgt spid="164"/>
                                            </p:tgtEl>
                                            <p:attrNameLst>
                                              <p:attrName>style.visibility</p:attrName>
                                            </p:attrNameLst>
                                          </p:cBhvr>
                                          <p:to>
                                            <p:strVal val="visible"/>
                                          </p:to>
                                        </p:set>
                                        <p:anim calcmode="lin" valueType="num">
                                          <p:cBhvr additive="base">
                                            <p:cTn id="86" dur="400" fill="hold"/>
                                            <p:tgtEl>
                                              <p:spTgt spid="164"/>
                                            </p:tgtEl>
                                            <p:attrNameLst>
                                              <p:attrName>ppt_x</p:attrName>
                                            </p:attrNameLst>
                                          </p:cBhvr>
                                          <p:tavLst>
                                            <p:tav tm="0">
                                              <p:val>
                                                <p:strVal val="0-#ppt_w/2"/>
                                              </p:val>
                                            </p:tav>
                                            <p:tav tm="100000">
                                              <p:val>
                                                <p:strVal val="#ppt_x"/>
                                              </p:val>
                                            </p:tav>
                                          </p:tavLst>
                                        </p:anim>
                                        <p:anim calcmode="lin" valueType="num">
                                          <p:cBhvr additive="base">
                                            <p:cTn id="87" dur="400" fill="hold"/>
                                            <p:tgtEl>
                                              <p:spTgt spid="164"/>
                                            </p:tgtEl>
                                            <p:attrNameLst>
                                              <p:attrName>ppt_y</p:attrName>
                                            </p:attrNameLst>
                                          </p:cBhvr>
                                          <p:tavLst>
                                            <p:tav tm="0">
                                              <p:val>
                                                <p:strVal val="#ppt_y"/>
                                              </p:val>
                                            </p:tav>
                                            <p:tav tm="100000">
                                              <p:val>
                                                <p:strVal val="#ppt_y"/>
                                              </p:val>
                                            </p:tav>
                                          </p:tavLst>
                                        </p:anim>
                                      </p:childTnLst>
                                    </p:cTn>
                                  </p:par>
                                  <p:par>
                                    <p:cTn id="88" presetID="2" presetClass="entr" presetSubtype="8" accel="26600" fill="hold" grpId="0" nodeType="withEffect">
                                      <p:stCondLst>
                                        <p:cond delay="100"/>
                                      </p:stCondLst>
                                      <p:childTnLst>
                                        <p:set>
                                          <p:cBhvr>
                                            <p:cTn id="89" dur="1" fill="hold">
                                              <p:stCondLst>
                                                <p:cond delay="0"/>
                                              </p:stCondLst>
                                            </p:cTn>
                                            <p:tgtEl>
                                              <p:spTgt spid="163"/>
                                            </p:tgtEl>
                                            <p:attrNameLst>
                                              <p:attrName>style.visibility</p:attrName>
                                            </p:attrNameLst>
                                          </p:cBhvr>
                                          <p:to>
                                            <p:strVal val="visible"/>
                                          </p:to>
                                        </p:set>
                                        <p:anim calcmode="lin" valueType="num">
                                          <p:cBhvr additive="base">
                                            <p:cTn id="90" dur="400" fill="hold"/>
                                            <p:tgtEl>
                                              <p:spTgt spid="163"/>
                                            </p:tgtEl>
                                            <p:attrNameLst>
                                              <p:attrName>ppt_x</p:attrName>
                                            </p:attrNameLst>
                                          </p:cBhvr>
                                          <p:tavLst>
                                            <p:tav tm="0">
                                              <p:val>
                                                <p:strVal val="0-#ppt_w/2"/>
                                              </p:val>
                                            </p:tav>
                                            <p:tav tm="100000">
                                              <p:val>
                                                <p:strVal val="#ppt_x"/>
                                              </p:val>
                                            </p:tav>
                                          </p:tavLst>
                                        </p:anim>
                                        <p:anim calcmode="lin" valueType="num">
                                          <p:cBhvr additive="base">
                                            <p:cTn id="91" dur="400" fill="hold"/>
                                            <p:tgtEl>
                                              <p:spTgt spid="163"/>
                                            </p:tgtEl>
                                            <p:attrNameLst>
                                              <p:attrName>ppt_y</p:attrName>
                                            </p:attrNameLst>
                                          </p:cBhvr>
                                          <p:tavLst>
                                            <p:tav tm="0">
                                              <p:val>
                                                <p:strVal val="#ppt_y"/>
                                              </p:val>
                                            </p:tav>
                                            <p:tav tm="100000">
                                              <p:val>
                                                <p:strVal val="#ppt_y"/>
                                              </p:val>
                                            </p:tav>
                                          </p:tavLst>
                                        </p:anim>
                                      </p:childTnLst>
                                    </p:cTn>
                                  </p:par>
                                </p:childTnLst>
                              </p:cTn>
                            </p:par>
                            <p:par>
                              <p:cTn id="92" fill="hold">
                                <p:stCondLst>
                                  <p:cond delay="3450"/>
                                </p:stCondLst>
                                <p:childTnLst>
                                  <p:par>
                                    <p:cTn id="93" presetID="2" presetClass="entr" presetSubtype="2" accel="26600" fill="hold" grpId="0" nodeType="afterEffect">
                                      <p:stCondLst>
                                        <p:cond delay="0"/>
                                      </p:stCondLst>
                                      <p:childTnLst>
                                        <p:set>
                                          <p:cBhvr>
                                            <p:cTn id="94" dur="1" fill="hold">
                                              <p:stCondLst>
                                                <p:cond delay="0"/>
                                              </p:stCondLst>
                                            </p:cTn>
                                            <p:tgtEl>
                                              <p:spTgt spid="166"/>
                                            </p:tgtEl>
                                            <p:attrNameLst>
                                              <p:attrName>style.visibility</p:attrName>
                                            </p:attrNameLst>
                                          </p:cBhvr>
                                          <p:to>
                                            <p:strVal val="visible"/>
                                          </p:to>
                                        </p:set>
                                        <p:anim calcmode="lin" valueType="num">
                                          <p:cBhvr additive="base">
                                            <p:cTn id="95" dur="400" fill="hold"/>
                                            <p:tgtEl>
                                              <p:spTgt spid="166"/>
                                            </p:tgtEl>
                                            <p:attrNameLst>
                                              <p:attrName>ppt_x</p:attrName>
                                            </p:attrNameLst>
                                          </p:cBhvr>
                                          <p:tavLst>
                                            <p:tav tm="0">
                                              <p:val>
                                                <p:strVal val="1+#ppt_w/2"/>
                                              </p:val>
                                            </p:tav>
                                            <p:tav tm="100000">
                                              <p:val>
                                                <p:strVal val="#ppt_x"/>
                                              </p:val>
                                            </p:tav>
                                          </p:tavLst>
                                        </p:anim>
                                        <p:anim calcmode="lin" valueType="num">
                                          <p:cBhvr additive="base">
                                            <p:cTn id="96" dur="400" fill="hold"/>
                                            <p:tgtEl>
                                              <p:spTgt spid="166"/>
                                            </p:tgtEl>
                                            <p:attrNameLst>
                                              <p:attrName>ppt_y</p:attrName>
                                            </p:attrNameLst>
                                          </p:cBhvr>
                                          <p:tavLst>
                                            <p:tav tm="0">
                                              <p:val>
                                                <p:strVal val="#ppt_y"/>
                                              </p:val>
                                            </p:tav>
                                            <p:tav tm="100000">
                                              <p:val>
                                                <p:strVal val="#ppt_y"/>
                                              </p:val>
                                            </p:tav>
                                          </p:tavLst>
                                        </p:anim>
                                      </p:childTnLst>
                                    </p:cTn>
                                  </p:par>
                                  <p:par>
                                    <p:cTn id="97" presetID="2" presetClass="entr" presetSubtype="2" accel="26600" fill="hold" grpId="0" nodeType="withEffect">
                                      <p:stCondLst>
                                        <p:cond delay="100"/>
                                      </p:stCondLst>
                                      <p:childTnLst>
                                        <p:set>
                                          <p:cBhvr>
                                            <p:cTn id="98" dur="1" fill="hold">
                                              <p:stCondLst>
                                                <p:cond delay="0"/>
                                              </p:stCondLst>
                                            </p:cTn>
                                            <p:tgtEl>
                                              <p:spTgt spid="165"/>
                                            </p:tgtEl>
                                            <p:attrNameLst>
                                              <p:attrName>style.visibility</p:attrName>
                                            </p:attrNameLst>
                                          </p:cBhvr>
                                          <p:to>
                                            <p:strVal val="visible"/>
                                          </p:to>
                                        </p:set>
                                        <p:anim calcmode="lin" valueType="num">
                                          <p:cBhvr additive="base">
                                            <p:cTn id="99" dur="400" fill="hold"/>
                                            <p:tgtEl>
                                              <p:spTgt spid="165"/>
                                            </p:tgtEl>
                                            <p:attrNameLst>
                                              <p:attrName>ppt_x</p:attrName>
                                            </p:attrNameLst>
                                          </p:cBhvr>
                                          <p:tavLst>
                                            <p:tav tm="0">
                                              <p:val>
                                                <p:strVal val="1+#ppt_w/2"/>
                                              </p:val>
                                            </p:tav>
                                            <p:tav tm="100000">
                                              <p:val>
                                                <p:strVal val="#ppt_x"/>
                                              </p:val>
                                            </p:tav>
                                          </p:tavLst>
                                        </p:anim>
                                        <p:anim calcmode="lin" valueType="num">
                                          <p:cBhvr additive="base">
                                            <p:cTn id="100" dur="4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7" grpId="0"/>
          <p:bldP spid="158" grpId="0"/>
          <p:bldP spid="159" grpId="0"/>
          <p:bldP spid="160" grpId="0"/>
          <p:bldP spid="163" grpId="0"/>
          <p:bldP spid="164" grpId="0"/>
          <p:bldP spid="165" grpId="0"/>
          <p:bldP spid="16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66" name="组合 65"/>
          <p:cNvGrpSpPr/>
          <p:nvPr/>
        </p:nvGrpSpPr>
        <p:grpSpPr>
          <a:xfrm>
            <a:off x="4465638" y="2168300"/>
            <a:ext cx="1782762" cy="1373187"/>
            <a:chOff x="4465638" y="1979613"/>
            <a:chExt cx="1782762" cy="1373187"/>
          </a:xfrm>
        </p:grpSpPr>
        <p:sp>
          <p:nvSpPr>
            <p:cNvPr id="67" name="Freeform 8"/>
            <p:cNvSpPr/>
            <p:nvPr/>
          </p:nvSpPr>
          <p:spPr bwMode="auto">
            <a:xfrm>
              <a:off x="4465638" y="1979613"/>
              <a:ext cx="1187450" cy="1373187"/>
            </a:xfrm>
            <a:custGeom>
              <a:avLst/>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68" name="Freeform 9"/>
            <p:cNvSpPr/>
            <p:nvPr/>
          </p:nvSpPr>
          <p:spPr bwMode="auto">
            <a:xfrm>
              <a:off x="5060950" y="1979613"/>
              <a:ext cx="1187450" cy="1373187"/>
            </a:xfrm>
            <a:custGeom>
              <a:avLst/>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69" name="Freeform 21"/>
            <p:cNvSpPr/>
            <p:nvPr/>
          </p:nvSpPr>
          <p:spPr bwMode="auto">
            <a:xfrm>
              <a:off x="5160963" y="2570163"/>
              <a:ext cx="211137" cy="209550"/>
            </a:xfrm>
            <a:custGeom>
              <a:avLst/>
              <a:gdLst>
                <a:gd name="T0" fmla="*/ 2147483647 w 129"/>
                <a:gd name="T1" fmla="*/ 0 h 128"/>
                <a:gd name="T2" fmla="*/ 2147483647 w 129"/>
                <a:gd name="T3" fmla="*/ 2147483647 h 128"/>
                <a:gd name="T4" fmla="*/ 2147483647 w 129"/>
                <a:gd name="T5" fmla="*/ 2147483647 h 128"/>
                <a:gd name="T6" fmla="*/ 2147483647 w 129"/>
                <a:gd name="T7" fmla="*/ 2147483647 h 128"/>
                <a:gd name="T8" fmla="*/ 2147483647 w 129"/>
                <a:gd name="T9" fmla="*/ 2147483647 h 128"/>
                <a:gd name="T10" fmla="*/ 2147483647 w 129"/>
                <a:gd name="T11" fmla="*/ 2147483647 h 128"/>
                <a:gd name="T12" fmla="*/ 2147483647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22"/>
            <p:cNvSpPr/>
            <p:nvPr/>
          </p:nvSpPr>
          <p:spPr bwMode="auto">
            <a:xfrm>
              <a:off x="5278438" y="2552700"/>
              <a:ext cx="109537" cy="109538"/>
            </a:xfrm>
            <a:custGeom>
              <a:avLst/>
              <a:gdLst>
                <a:gd name="T0" fmla="*/ 2147483647 w 68"/>
                <a:gd name="T1" fmla="*/ 2147483647 h 68"/>
                <a:gd name="T2" fmla="*/ 0 w 68"/>
                <a:gd name="T3" fmla="*/ 2147483647 h 68"/>
                <a:gd name="T4" fmla="*/ 0 w 68"/>
                <a:gd name="T5" fmla="*/ 2147483647 h 68"/>
                <a:gd name="T6" fmla="*/ 2147483647 w 68"/>
                <a:gd name="T7" fmla="*/ 2147483647 h 68"/>
                <a:gd name="T8" fmla="*/ 2147483647 w 68"/>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 name="组合 70"/>
          <p:cNvGrpSpPr/>
          <p:nvPr/>
        </p:nvGrpSpPr>
        <p:grpSpPr>
          <a:xfrm>
            <a:off x="5653317" y="3378789"/>
            <a:ext cx="752606" cy="776237"/>
            <a:chOff x="3862388" y="1625601"/>
            <a:chExt cx="608013" cy="628649"/>
          </a:xfrm>
          <a:solidFill>
            <a:srgbClr val="1570C1"/>
          </a:solidFill>
        </p:grpSpPr>
        <p:sp>
          <p:nvSpPr>
            <p:cNvPr id="72"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3"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4"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5" name="Oval 40"/>
            <p:cNvSpPr>
              <a:spLocks noChangeArrowheads="1"/>
            </p:cNvSpPr>
            <p:nvPr/>
          </p:nvSpPr>
          <p:spPr bwMode="auto">
            <a:xfrm>
              <a:off x="4121150" y="1895475"/>
              <a:ext cx="88900" cy="8731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grpSp>
      <p:grpSp>
        <p:nvGrpSpPr>
          <p:cNvPr id="76" name="组合 75"/>
          <p:cNvGrpSpPr/>
          <p:nvPr/>
        </p:nvGrpSpPr>
        <p:grpSpPr>
          <a:xfrm>
            <a:off x="4410075" y="3789137"/>
            <a:ext cx="1244600" cy="1617663"/>
            <a:chOff x="4410075" y="3600450"/>
            <a:chExt cx="1244600" cy="1617663"/>
          </a:xfrm>
        </p:grpSpPr>
        <p:sp>
          <p:nvSpPr>
            <p:cNvPr id="77" name="Freeform 14"/>
            <p:cNvSpPr/>
            <p:nvPr/>
          </p:nvSpPr>
          <p:spPr bwMode="auto">
            <a:xfrm rot="10800000">
              <a:off x="4410075" y="3600450"/>
              <a:ext cx="1244600" cy="1077913"/>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8" name="Freeform 15"/>
            <p:cNvSpPr/>
            <p:nvPr/>
          </p:nvSpPr>
          <p:spPr bwMode="auto">
            <a:xfrm rot="10800000">
              <a:off x="4410075" y="4138613"/>
              <a:ext cx="1244600" cy="107950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9" name="Oval 42"/>
            <p:cNvSpPr>
              <a:spLocks noChangeArrowheads="1"/>
            </p:cNvSpPr>
            <p:nvPr/>
          </p:nvSpPr>
          <p:spPr bwMode="auto">
            <a:xfrm>
              <a:off x="4943475" y="4384675"/>
              <a:ext cx="73025"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0" name="Oval 43"/>
            <p:cNvSpPr>
              <a:spLocks noChangeArrowheads="1"/>
            </p:cNvSpPr>
            <p:nvPr/>
          </p:nvSpPr>
          <p:spPr bwMode="auto">
            <a:xfrm>
              <a:off x="5030788" y="4365625"/>
              <a:ext cx="88900"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1" name="Oval 44"/>
            <p:cNvSpPr>
              <a:spLocks noChangeArrowheads="1"/>
            </p:cNvSpPr>
            <p:nvPr/>
          </p:nvSpPr>
          <p:spPr bwMode="auto">
            <a:xfrm>
              <a:off x="4943475" y="4468813"/>
              <a:ext cx="73025"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2" name="Oval 45"/>
            <p:cNvSpPr>
              <a:spLocks noChangeArrowheads="1"/>
            </p:cNvSpPr>
            <p:nvPr/>
          </p:nvSpPr>
          <p:spPr bwMode="auto">
            <a:xfrm>
              <a:off x="5030788" y="4468813"/>
              <a:ext cx="71437"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grpSp>
        <p:nvGrpSpPr>
          <p:cNvPr id="83" name="组合 82"/>
          <p:cNvGrpSpPr/>
          <p:nvPr/>
        </p:nvGrpSpPr>
        <p:grpSpPr>
          <a:xfrm>
            <a:off x="5899150" y="4032025"/>
            <a:ext cx="1719263" cy="1417637"/>
            <a:chOff x="5899150" y="3843338"/>
            <a:chExt cx="1719263" cy="1417637"/>
          </a:xfrm>
        </p:grpSpPr>
        <p:sp>
          <p:nvSpPr>
            <p:cNvPr id="84" name="Freeform 14"/>
            <p:cNvSpPr/>
            <p:nvPr/>
          </p:nvSpPr>
          <p:spPr bwMode="auto">
            <a:xfrm rot="5400000">
              <a:off x="5763419" y="3979069"/>
              <a:ext cx="1417637"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5" name="Freeform 15"/>
            <p:cNvSpPr/>
            <p:nvPr/>
          </p:nvSpPr>
          <p:spPr bwMode="auto">
            <a:xfrm rot="5400000">
              <a:off x="6336507" y="3979069"/>
              <a:ext cx="1417637"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6" name="Freeform 36"/>
            <p:cNvSpPr/>
            <p:nvPr/>
          </p:nvSpPr>
          <p:spPr bwMode="auto">
            <a:xfrm>
              <a:off x="6656388" y="4430713"/>
              <a:ext cx="222250" cy="195262"/>
            </a:xfrm>
            <a:custGeom>
              <a:avLst/>
              <a:gdLst>
                <a:gd name="T0" fmla="*/ 2147483647 w 134"/>
                <a:gd name="T1" fmla="*/ 2147483647 h 117"/>
                <a:gd name="T2" fmla="*/ 2147483647 w 134"/>
                <a:gd name="T3" fmla="*/ 0 h 117"/>
                <a:gd name="T4" fmla="*/ 2147483647 w 134"/>
                <a:gd name="T5" fmla="*/ 2147483647 h 117"/>
                <a:gd name="T6" fmla="*/ 2147483647 w 134"/>
                <a:gd name="T7" fmla="*/ 2147483647 h 117"/>
                <a:gd name="T8" fmla="*/ 2147483647 w 134"/>
                <a:gd name="T9" fmla="*/ 2147483647 h 117"/>
                <a:gd name="T10" fmla="*/ 2147483647 w 134"/>
                <a:gd name="T11" fmla="*/ 2147483647 h 117"/>
                <a:gd name="T12" fmla="*/ 2147483647 w 134"/>
                <a:gd name="T13" fmla="*/ 2147483647 h 117"/>
                <a:gd name="T14" fmla="*/ 2147483647 w 134"/>
                <a:gd name="T15" fmla="*/ 2147483647 h 117"/>
                <a:gd name="T16" fmla="*/ 2147483647 w 134"/>
                <a:gd name="T17" fmla="*/ 2147483647 h 117"/>
                <a:gd name="T18" fmla="*/ 0 w 134"/>
                <a:gd name="T19" fmla="*/ 2147483647 h 117"/>
                <a:gd name="T20" fmla="*/ 2147483647 w 134"/>
                <a:gd name="T21" fmla="*/ 2147483647 h 117"/>
                <a:gd name="T22" fmla="*/ 2147483647 w 134"/>
                <a:gd name="T23" fmla="*/ 2147483647 h 117"/>
                <a:gd name="T24" fmla="*/ 2147483647 w 134"/>
                <a:gd name="T25" fmla="*/ 2147483647 h 117"/>
                <a:gd name="T26" fmla="*/ 2147483647 w 134"/>
                <a:gd name="T27" fmla="*/ 2147483647 h 117"/>
                <a:gd name="T28" fmla="*/ 2147483647 w 134"/>
                <a:gd name="T29" fmla="*/ 2147483647 h 117"/>
                <a:gd name="T30" fmla="*/ 2147483647 w 134"/>
                <a:gd name="T31" fmla="*/ 2147483647 h 117"/>
                <a:gd name="T32" fmla="*/ 2147483647 w 134"/>
                <a:gd name="T33" fmla="*/ 2147483647 h 117"/>
                <a:gd name="T34" fmla="*/ 2147483647 w 134"/>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7" name="组合 86"/>
          <p:cNvGrpSpPr/>
          <p:nvPr/>
        </p:nvGrpSpPr>
        <p:grpSpPr>
          <a:xfrm>
            <a:off x="6321425" y="2149250"/>
            <a:ext cx="1416050" cy="1719262"/>
            <a:chOff x="6321425" y="1960563"/>
            <a:chExt cx="1416050" cy="1719262"/>
          </a:xfrm>
        </p:grpSpPr>
        <p:sp>
          <p:nvSpPr>
            <p:cNvPr id="88" name="Freeform 14"/>
            <p:cNvSpPr/>
            <p:nvPr/>
          </p:nvSpPr>
          <p:spPr bwMode="auto">
            <a:xfrm>
              <a:off x="6321425" y="2533650"/>
              <a:ext cx="1416050"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9" name="Freeform 15"/>
            <p:cNvSpPr/>
            <p:nvPr/>
          </p:nvSpPr>
          <p:spPr bwMode="auto">
            <a:xfrm>
              <a:off x="6321425" y="1960563"/>
              <a:ext cx="1416050"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90" name="Rectangle 27"/>
            <p:cNvSpPr>
              <a:spLocks noChangeArrowheads="1"/>
            </p:cNvSpPr>
            <p:nvPr/>
          </p:nvSpPr>
          <p:spPr bwMode="auto">
            <a:xfrm>
              <a:off x="6973888" y="2719388"/>
              <a:ext cx="2222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1" name="Rectangle 28"/>
            <p:cNvSpPr>
              <a:spLocks noChangeArrowheads="1"/>
            </p:cNvSpPr>
            <p:nvPr/>
          </p:nvSpPr>
          <p:spPr bwMode="auto">
            <a:xfrm>
              <a:off x="7015163" y="2695575"/>
              <a:ext cx="20637"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2" name="Rectangle 29"/>
            <p:cNvSpPr>
              <a:spLocks noChangeArrowheads="1"/>
            </p:cNvSpPr>
            <p:nvPr/>
          </p:nvSpPr>
          <p:spPr bwMode="auto">
            <a:xfrm>
              <a:off x="7051675" y="2679700"/>
              <a:ext cx="2222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3" name="Rectangle 30"/>
            <p:cNvSpPr>
              <a:spLocks noChangeArrowheads="1"/>
            </p:cNvSpPr>
            <p:nvPr/>
          </p:nvSpPr>
          <p:spPr bwMode="auto">
            <a:xfrm>
              <a:off x="7089775" y="2778125"/>
              <a:ext cx="23813"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sp>
        <p:nvSpPr>
          <p:cNvPr id="94" name="文本框 93"/>
          <p:cNvSpPr txBox="1"/>
          <p:nvPr/>
        </p:nvSpPr>
        <p:spPr>
          <a:xfrm>
            <a:off x="1060672" y="2349305"/>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95" name="文本框 94"/>
          <p:cNvSpPr txBox="1"/>
          <p:nvPr/>
        </p:nvSpPr>
        <p:spPr>
          <a:xfrm>
            <a:off x="1633488" y="1949195"/>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8198292" y="2393983"/>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97" name="文本框 96"/>
          <p:cNvSpPr txBox="1"/>
          <p:nvPr/>
        </p:nvSpPr>
        <p:spPr>
          <a:xfrm>
            <a:off x="8198292" y="1993873"/>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1112932" y="4786602"/>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101" name="文本框 100"/>
          <p:cNvSpPr txBox="1"/>
          <p:nvPr/>
        </p:nvSpPr>
        <p:spPr>
          <a:xfrm>
            <a:off x="1685748" y="4386492"/>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8198292" y="4787737"/>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103" name="文本框 102"/>
          <p:cNvSpPr txBox="1"/>
          <p:nvPr/>
        </p:nvSpPr>
        <p:spPr>
          <a:xfrm>
            <a:off x="8198292" y="4387627"/>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10000">
        <p14:prism isInverted="1"/>
      </p:transition>
    </mc:Choice>
    <mc:Fallback>
      <p:transition spd="slow" advClick="0" advTm="10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p:tgtEl>
                                              <p:spTgt spid="66"/>
                                            </p:tgtEl>
                                            <p:attrNameLst>
                                              <p:attrName>ppt_x</p:attrName>
                                            </p:attrNameLst>
                                          </p:cBhvr>
                                          <p:tavLst>
                                            <p:tav tm="0">
                                              <p:val>
                                                <p:strVal val="#ppt_x-#ppt_w*1.125000"/>
                                              </p:val>
                                            </p:tav>
                                            <p:tav tm="100000">
                                              <p:val>
                                                <p:strVal val="#ppt_x"/>
                                              </p:val>
                                            </p:tav>
                                          </p:tavLst>
                                        </p:anim>
                                        <p:animEffect transition="in" filter="wipe(right)">
                                          <p:cBhvr>
                                            <p:cTn id="20" dur="500"/>
                                            <p:tgtEl>
                                              <p:spTgt spid="66"/>
                                            </p:tgtEl>
                                          </p:cBhvr>
                                        </p:animEffect>
                                      </p:childTnLst>
                                    </p:cTn>
                                  </p:par>
                                  <p:par>
                                    <p:cTn id="21" presetID="12" presetClass="entr" presetSubtype="1"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p:tgtEl>
                                              <p:spTgt spid="87"/>
                                            </p:tgtEl>
                                            <p:attrNameLst>
                                              <p:attrName>ppt_y</p:attrName>
                                            </p:attrNameLst>
                                          </p:cBhvr>
                                          <p:tavLst>
                                            <p:tav tm="0">
                                              <p:val>
                                                <p:strVal val="#ppt_y-#ppt_h*1.125000"/>
                                              </p:val>
                                            </p:tav>
                                            <p:tav tm="100000">
                                              <p:val>
                                                <p:strVal val="#ppt_y"/>
                                              </p:val>
                                            </p:tav>
                                          </p:tavLst>
                                        </p:anim>
                                        <p:animEffect transition="in" filter="wipe(down)">
                                          <p:cBhvr>
                                            <p:cTn id="24" dur="500"/>
                                            <p:tgtEl>
                                              <p:spTgt spid="87"/>
                                            </p:tgtEl>
                                          </p:cBhvr>
                                        </p:animEffect>
                                      </p:childTnLst>
                                    </p:cTn>
                                  </p:par>
                                  <p:par>
                                    <p:cTn id="25" presetID="12" presetClass="entr" presetSubtype="2"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p:tgtEl>
                                              <p:spTgt spid="83"/>
                                            </p:tgtEl>
                                            <p:attrNameLst>
                                              <p:attrName>ppt_x</p:attrName>
                                            </p:attrNameLst>
                                          </p:cBhvr>
                                          <p:tavLst>
                                            <p:tav tm="0">
                                              <p:val>
                                                <p:strVal val="#ppt_x+#ppt_w*1.125000"/>
                                              </p:val>
                                            </p:tav>
                                            <p:tav tm="100000">
                                              <p:val>
                                                <p:strVal val="#ppt_x"/>
                                              </p:val>
                                            </p:tav>
                                          </p:tavLst>
                                        </p:anim>
                                        <p:animEffect transition="in" filter="wipe(left)">
                                          <p:cBhvr>
                                            <p:cTn id="28" dur="500"/>
                                            <p:tgtEl>
                                              <p:spTgt spid="83"/>
                                            </p:tgtEl>
                                          </p:cBhvr>
                                        </p:animEffect>
                                      </p:childTnLst>
                                    </p:cTn>
                                  </p:par>
                                  <p:par>
                                    <p:cTn id="29" presetID="12" presetClass="entr" presetSubtype="4"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p:tgtEl>
                                              <p:spTgt spid="76"/>
                                            </p:tgtEl>
                                            <p:attrNameLst>
                                              <p:attrName>ppt_y</p:attrName>
                                            </p:attrNameLst>
                                          </p:cBhvr>
                                          <p:tavLst>
                                            <p:tav tm="0">
                                              <p:val>
                                                <p:strVal val="#ppt_y+#ppt_h*1.125000"/>
                                              </p:val>
                                            </p:tav>
                                            <p:tav tm="100000">
                                              <p:val>
                                                <p:strVal val="#ppt_y"/>
                                              </p:val>
                                            </p:tav>
                                          </p:tavLst>
                                        </p:anim>
                                        <p:animEffect transition="in" filter="wipe(up)">
                                          <p:cBhvr>
                                            <p:cTn id="32" dur="500"/>
                                            <p:tgtEl>
                                              <p:spTgt spid="76"/>
                                            </p:tgtEl>
                                          </p:cBhvr>
                                        </p:animEffect>
                                      </p:childTnLst>
                                    </p:cTn>
                                  </p:par>
                                </p:childTnLst>
                              </p:cTn>
                            </p:par>
                            <p:par>
                              <p:cTn id="33" fill="hold">
                                <p:stCondLst>
                                  <p:cond delay="1950"/>
                                </p:stCondLst>
                                <p:childTnLst>
                                  <p:par>
                                    <p:cTn id="34" presetID="10" presetClass="entr" presetSubtype="0"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childTnLst>
                              </p:cTn>
                            </p:par>
                            <p:par>
                              <p:cTn id="37" fill="hold">
                                <p:stCondLst>
                                  <p:cond delay="2450"/>
                                </p:stCondLst>
                                <p:childTnLst>
                                  <p:par>
                                    <p:cTn id="38" presetID="2" presetClass="entr" presetSubtype="8" accel="26600" fill="hold" grpId="0" nodeType="afterEffect" p14:presetBounceEnd="26000">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14:bounceEnd="26000">
                                          <p:cBhvr additive="base">
                                            <p:cTn id="40" dur="400" fill="hold"/>
                                            <p:tgtEl>
                                              <p:spTgt spid="95"/>
                                            </p:tgtEl>
                                            <p:attrNameLst>
                                              <p:attrName>ppt_x</p:attrName>
                                            </p:attrNameLst>
                                          </p:cBhvr>
                                          <p:tavLst>
                                            <p:tav tm="0">
                                              <p:val>
                                                <p:strVal val="0-#ppt_w/2"/>
                                              </p:val>
                                            </p:tav>
                                            <p:tav tm="100000">
                                              <p:val>
                                                <p:strVal val="#ppt_x"/>
                                              </p:val>
                                            </p:tav>
                                          </p:tavLst>
                                        </p:anim>
                                        <p:anim calcmode="lin" valueType="num" p14:bounceEnd="26000">
                                          <p:cBhvr additive="base">
                                            <p:cTn id="41" dur="400" fill="hold"/>
                                            <p:tgtEl>
                                              <p:spTgt spid="95"/>
                                            </p:tgtEl>
                                            <p:attrNameLst>
                                              <p:attrName>ppt_y</p:attrName>
                                            </p:attrNameLst>
                                          </p:cBhvr>
                                          <p:tavLst>
                                            <p:tav tm="0">
                                              <p:val>
                                                <p:strVal val="#ppt_y"/>
                                              </p:val>
                                            </p:tav>
                                            <p:tav tm="100000">
                                              <p:val>
                                                <p:strVal val="#ppt_y"/>
                                              </p:val>
                                            </p:tav>
                                          </p:tavLst>
                                        </p:anim>
                                      </p:childTnLst>
                                    </p:cTn>
                                  </p:par>
                                  <p:par>
                                    <p:cTn id="42" presetID="2" presetClass="entr" presetSubtype="8" accel="26600" fill="hold" grpId="0" nodeType="withEffect" p14:presetBounceEnd="26000">
                                      <p:stCondLst>
                                        <p:cond delay="100"/>
                                      </p:stCondLst>
                                      <p:childTnLst>
                                        <p:set>
                                          <p:cBhvr>
                                            <p:cTn id="43" dur="1" fill="hold">
                                              <p:stCondLst>
                                                <p:cond delay="0"/>
                                              </p:stCondLst>
                                            </p:cTn>
                                            <p:tgtEl>
                                              <p:spTgt spid="94"/>
                                            </p:tgtEl>
                                            <p:attrNameLst>
                                              <p:attrName>style.visibility</p:attrName>
                                            </p:attrNameLst>
                                          </p:cBhvr>
                                          <p:to>
                                            <p:strVal val="visible"/>
                                          </p:to>
                                        </p:set>
                                        <p:anim calcmode="lin" valueType="num" p14:bounceEnd="26000">
                                          <p:cBhvr additive="base">
                                            <p:cTn id="44" dur="400" fill="hold"/>
                                            <p:tgtEl>
                                              <p:spTgt spid="94"/>
                                            </p:tgtEl>
                                            <p:attrNameLst>
                                              <p:attrName>ppt_x</p:attrName>
                                            </p:attrNameLst>
                                          </p:cBhvr>
                                          <p:tavLst>
                                            <p:tav tm="0">
                                              <p:val>
                                                <p:strVal val="0-#ppt_w/2"/>
                                              </p:val>
                                            </p:tav>
                                            <p:tav tm="100000">
                                              <p:val>
                                                <p:strVal val="#ppt_x"/>
                                              </p:val>
                                            </p:tav>
                                          </p:tavLst>
                                        </p:anim>
                                        <p:anim calcmode="lin" valueType="num" p14:bounceEnd="26000">
                                          <p:cBhvr additive="base">
                                            <p:cTn id="45" dur="400" fill="hold"/>
                                            <p:tgtEl>
                                              <p:spTgt spid="94"/>
                                            </p:tgtEl>
                                            <p:attrNameLst>
                                              <p:attrName>ppt_y</p:attrName>
                                            </p:attrNameLst>
                                          </p:cBhvr>
                                          <p:tavLst>
                                            <p:tav tm="0">
                                              <p:val>
                                                <p:strVal val="#ppt_y"/>
                                              </p:val>
                                            </p:tav>
                                            <p:tav tm="100000">
                                              <p:val>
                                                <p:strVal val="#ppt_y"/>
                                              </p:val>
                                            </p:tav>
                                          </p:tavLst>
                                        </p:anim>
                                      </p:childTnLst>
                                    </p:cTn>
                                  </p:par>
                                </p:childTnLst>
                              </p:cTn>
                            </p:par>
                            <p:par>
                              <p:cTn id="46" fill="hold">
                                <p:stCondLst>
                                  <p:cond delay="2950"/>
                                </p:stCondLst>
                                <p:childTnLst>
                                  <p:par>
                                    <p:cTn id="47" presetID="2" presetClass="entr" presetSubtype="2" accel="26600" fill="hold" grpId="0" nodeType="afterEffect" p14:presetBounceEnd="26000">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14:bounceEnd="26000">
                                          <p:cBhvr additive="base">
                                            <p:cTn id="49" dur="400" fill="hold"/>
                                            <p:tgtEl>
                                              <p:spTgt spid="97"/>
                                            </p:tgtEl>
                                            <p:attrNameLst>
                                              <p:attrName>ppt_x</p:attrName>
                                            </p:attrNameLst>
                                          </p:cBhvr>
                                          <p:tavLst>
                                            <p:tav tm="0">
                                              <p:val>
                                                <p:strVal val="1+#ppt_w/2"/>
                                              </p:val>
                                            </p:tav>
                                            <p:tav tm="100000">
                                              <p:val>
                                                <p:strVal val="#ppt_x"/>
                                              </p:val>
                                            </p:tav>
                                          </p:tavLst>
                                        </p:anim>
                                        <p:anim calcmode="lin" valueType="num" p14:bounceEnd="26000">
                                          <p:cBhvr additive="base">
                                            <p:cTn id="50" dur="400" fill="hold"/>
                                            <p:tgtEl>
                                              <p:spTgt spid="97"/>
                                            </p:tgtEl>
                                            <p:attrNameLst>
                                              <p:attrName>ppt_y</p:attrName>
                                            </p:attrNameLst>
                                          </p:cBhvr>
                                          <p:tavLst>
                                            <p:tav tm="0">
                                              <p:val>
                                                <p:strVal val="#ppt_y"/>
                                              </p:val>
                                            </p:tav>
                                            <p:tav tm="100000">
                                              <p:val>
                                                <p:strVal val="#ppt_y"/>
                                              </p:val>
                                            </p:tav>
                                          </p:tavLst>
                                        </p:anim>
                                      </p:childTnLst>
                                    </p:cTn>
                                  </p:par>
                                  <p:par>
                                    <p:cTn id="51" presetID="2" presetClass="entr" presetSubtype="2" accel="26600" fill="hold" grpId="0" nodeType="withEffect" p14:presetBounceEnd="26000">
                                      <p:stCondLst>
                                        <p:cond delay="100"/>
                                      </p:stCondLst>
                                      <p:childTnLst>
                                        <p:set>
                                          <p:cBhvr>
                                            <p:cTn id="52" dur="1" fill="hold">
                                              <p:stCondLst>
                                                <p:cond delay="0"/>
                                              </p:stCondLst>
                                            </p:cTn>
                                            <p:tgtEl>
                                              <p:spTgt spid="96"/>
                                            </p:tgtEl>
                                            <p:attrNameLst>
                                              <p:attrName>style.visibility</p:attrName>
                                            </p:attrNameLst>
                                          </p:cBhvr>
                                          <p:to>
                                            <p:strVal val="visible"/>
                                          </p:to>
                                        </p:set>
                                        <p:anim calcmode="lin" valueType="num" p14:bounceEnd="26000">
                                          <p:cBhvr additive="base">
                                            <p:cTn id="53" dur="400" fill="hold"/>
                                            <p:tgtEl>
                                              <p:spTgt spid="96"/>
                                            </p:tgtEl>
                                            <p:attrNameLst>
                                              <p:attrName>ppt_x</p:attrName>
                                            </p:attrNameLst>
                                          </p:cBhvr>
                                          <p:tavLst>
                                            <p:tav tm="0">
                                              <p:val>
                                                <p:strVal val="1+#ppt_w/2"/>
                                              </p:val>
                                            </p:tav>
                                            <p:tav tm="100000">
                                              <p:val>
                                                <p:strVal val="#ppt_x"/>
                                              </p:val>
                                            </p:tav>
                                          </p:tavLst>
                                        </p:anim>
                                        <p:anim calcmode="lin" valueType="num" p14:bounceEnd="26000">
                                          <p:cBhvr additive="base">
                                            <p:cTn id="54" dur="4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3450"/>
                                </p:stCondLst>
                                <p:childTnLst>
                                  <p:par>
                                    <p:cTn id="56" presetID="2" presetClass="entr" presetSubtype="8" accel="26600" fill="hold" grpId="0" nodeType="afterEffect" p14:presetBounceEnd="26000">
                                      <p:stCondLst>
                                        <p:cond delay="0"/>
                                      </p:stCondLst>
                                      <p:childTnLst>
                                        <p:set>
                                          <p:cBhvr>
                                            <p:cTn id="57" dur="1" fill="hold">
                                              <p:stCondLst>
                                                <p:cond delay="0"/>
                                              </p:stCondLst>
                                            </p:cTn>
                                            <p:tgtEl>
                                              <p:spTgt spid="101"/>
                                            </p:tgtEl>
                                            <p:attrNameLst>
                                              <p:attrName>style.visibility</p:attrName>
                                            </p:attrNameLst>
                                          </p:cBhvr>
                                          <p:to>
                                            <p:strVal val="visible"/>
                                          </p:to>
                                        </p:set>
                                        <p:anim calcmode="lin" valueType="num" p14:bounceEnd="26000">
                                          <p:cBhvr additive="base">
                                            <p:cTn id="58" dur="400" fill="hold"/>
                                            <p:tgtEl>
                                              <p:spTgt spid="101"/>
                                            </p:tgtEl>
                                            <p:attrNameLst>
                                              <p:attrName>ppt_x</p:attrName>
                                            </p:attrNameLst>
                                          </p:cBhvr>
                                          <p:tavLst>
                                            <p:tav tm="0">
                                              <p:val>
                                                <p:strVal val="0-#ppt_w/2"/>
                                              </p:val>
                                            </p:tav>
                                            <p:tav tm="100000">
                                              <p:val>
                                                <p:strVal val="#ppt_x"/>
                                              </p:val>
                                            </p:tav>
                                          </p:tavLst>
                                        </p:anim>
                                        <p:anim calcmode="lin" valueType="num" p14:bounceEnd="26000">
                                          <p:cBhvr additive="base">
                                            <p:cTn id="59" dur="400" fill="hold"/>
                                            <p:tgtEl>
                                              <p:spTgt spid="101"/>
                                            </p:tgtEl>
                                            <p:attrNameLst>
                                              <p:attrName>ppt_y</p:attrName>
                                            </p:attrNameLst>
                                          </p:cBhvr>
                                          <p:tavLst>
                                            <p:tav tm="0">
                                              <p:val>
                                                <p:strVal val="#ppt_y"/>
                                              </p:val>
                                            </p:tav>
                                            <p:tav tm="100000">
                                              <p:val>
                                                <p:strVal val="#ppt_y"/>
                                              </p:val>
                                            </p:tav>
                                          </p:tavLst>
                                        </p:anim>
                                      </p:childTnLst>
                                    </p:cTn>
                                  </p:par>
                                  <p:par>
                                    <p:cTn id="60" presetID="2" presetClass="entr" presetSubtype="8" accel="26600" fill="hold" grpId="0" nodeType="withEffect" p14:presetBounceEnd="26000">
                                      <p:stCondLst>
                                        <p:cond delay="100"/>
                                      </p:stCondLst>
                                      <p:childTnLst>
                                        <p:set>
                                          <p:cBhvr>
                                            <p:cTn id="61" dur="1" fill="hold">
                                              <p:stCondLst>
                                                <p:cond delay="0"/>
                                              </p:stCondLst>
                                            </p:cTn>
                                            <p:tgtEl>
                                              <p:spTgt spid="100"/>
                                            </p:tgtEl>
                                            <p:attrNameLst>
                                              <p:attrName>style.visibility</p:attrName>
                                            </p:attrNameLst>
                                          </p:cBhvr>
                                          <p:to>
                                            <p:strVal val="visible"/>
                                          </p:to>
                                        </p:set>
                                        <p:anim calcmode="lin" valueType="num" p14:bounceEnd="26000">
                                          <p:cBhvr additive="base">
                                            <p:cTn id="62" dur="400" fill="hold"/>
                                            <p:tgtEl>
                                              <p:spTgt spid="100"/>
                                            </p:tgtEl>
                                            <p:attrNameLst>
                                              <p:attrName>ppt_x</p:attrName>
                                            </p:attrNameLst>
                                          </p:cBhvr>
                                          <p:tavLst>
                                            <p:tav tm="0">
                                              <p:val>
                                                <p:strVal val="0-#ppt_w/2"/>
                                              </p:val>
                                            </p:tav>
                                            <p:tav tm="100000">
                                              <p:val>
                                                <p:strVal val="#ppt_x"/>
                                              </p:val>
                                            </p:tav>
                                          </p:tavLst>
                                        </p:anim>
                                        <p:anim calcmode="lin" valueType="num" p14:bounceEnd="26000">
                                          <p:cBhvr additive="base">
                                            <p:cTn id="63" dur="400" fill="hold"/>
                                            <p:tgtEl>
                                              <p:spTgt spid="100"/>
                                            </p:tgtEl>
                                            <p:attrNameLst>
                                              <p:attrName>ppt_y</p:attrName>
                                            </p:attrNameLst>
                                          </p:cBhvr>
                                          <p:tavLst>
                                            <p:tav tm="0">
                                              <p:val>
                                                <p:strVal val="#ppt_y"/>
                                              </p:val>
                                            </p:tav>
                                            <p:tav tm="100000">
                                              <p:val>
                                                <p:strVal val="#ppt_y"/>
                                              </p:val>
                                            </p:tav>
                                          </p:tavLst>
                                        </p:anim>
                                      </p:childTnLst>
                                    </p:cTn>
                                  </p:par>
                                </p:childTnLst>
                              </p:cTn>
                            </p:par>
                            <p:par>
                              <p:cTn id="64" fill="hold">
                                <p:stCondLst>
                                  <p:cond delay="3950"/>
                                </p:stCondLst>
                                <p:childTnLst>
                                  <p:par>
                                    <p:cTn id="65" presetID="2" presetClass="entr" presetSubtype="2" accel="26600" fill="hold" grpId="0" nodeType="afterEffect" p14:presetBounceEnd="26000">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14:bounceEnd="26000">
                                          <p:cBhvr additive="base">
                                            <p:cTn id="67" dur="400" fill="hold"/>
                                            <p:tgtEl>
                                              <p:spTgt spid="103"/>
                                            </p:tgtEl>
                                            <p:attrNameLst>
                                              <p:attrName>ppt_x</p:attrName>
                                            </p:attrNameLst>
                                          </p:cBhvr>
                                          <p:tavLst>
                                            <p:tav tm="0">
                                              <p:val>
                                                <p:strVal val="1+#ppt_w/2"/>
                                              </p:val>
                                            </p:tav>
                                            <p:tav tm="100000">
                                              <p:val>
                                                <p:strVal val="#ppt_x"/>
                                              </p:val>
                                            </p:tav>
                                          </p:tavLst>
                                        </p:anim>
                                        <p:anim calcmode="lin" valueType="num" p14:bounceEnd="26000">
                                          <p:cBhvr additive="base">
                                            <p:cTn id="68" dur="400" fill="hold"/>
                                            <p:tgtEl>
                                              <p:spTgt spid="103"/>
                                            </p:tgtEl>
                                            <p:attrNameLst>
                                              <p:attrName>ppt_y</p:attrName>
                                            </p:attrNameLst>
                                          </p:cBhvr>
                                          <p:tavLst>
                                            <p:tav tm="0">
                                              <p:val>
                                                <p:strVal val="#ppt_y"/>
                                              </p:val>
                                            </p:tav>
                                            <p:tav tm="100000">
                                              <p:val>
                                                <p:strVal val="#ppt_y"/>
                                              </p:val>
                                            </p:tav>
                                          </p:tavLst>
                                        </p:anim>
                                      </p:childTnLst>
                                    </p:cTn>
                                  </p:par>
                                  <p:par>
                                    <p:cTn id="69" presetID="2" presetClass="entr" presetSubtype="2" accel="26600" fill="hold" grpId="0" nodeType="withEffect" p14:presetBounceEnd="26000">
                                      <p:stCondLst>
                                        <p:cond delay="100"/>
                                      </p:stCondLst>
                                      <p:childTnLst>
                                        <p:set>
                                          <p:cBhvr>
                                            <p:cTn id="70" dur="1" fill="hold">
                                              <p:stCondLst>
                                                <p:cond delay="0"/>
                                              </p:stCondLst>
                                            </p:cTn>
                                            <p:tgtEl>
                                              <p:spTgt spid="102"/>
                                            </p:tgtEl>
                                            <p:attrNameLst>
                                              <p:attrName>style.visibility</p:attrName>
                                            </p:attrNameLst>
                                          </p:cBhvr>
                                          <p:to>
                                            <p:strVal val="visible"/>
                                          </p:to>
                                        </p:set>
                                        <p:anim calcmode="lin" valueType="num" p14:bounceEnd="26000">
                                          <p:cBhvr additive="base">
                                            <p:cTn id="71" dur="400" fill="hold"/>
                                            <p:tgtEl>
                                              <p:spTgt spid="102"/>
                                            </p:tgtEl>
                                            <p:attrNameLst>
                                              <p:attrName>ppt_x</p:attrName>
                                            </p:attrNameLst>
                                          </p:cBhvr>
                                          <p:tavLst>
                                            <p:tav tm="0">
                                              <p:val>
                                                <p:strVal val="1+#ppt_w/2"/>
                                              </p:val>
                                            </p:tav>
                                            <p:tav tm="100000">
                                              <p:val>
                                                <p:strVal val="#ppt_x"/>
                                              </p:val>
                                            </p:tav>
                                          </p:tavLst>
                                        </p:anim>
                                        <p:anim calcmode="lin" valueType="num" p14:bounceEnd="26000">
                                          <p:cBhvr additive="base">
                                            <p:cTn id="72"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4" grpId="0"/>
          <p:bldP spid="95" grpId="0"/>
          <p:bldP spid="96" grpId="0"/>
          <p:bldP spid="97" grpId="0"/>
          <p:bldP spid="100" grpId="0"/>
          <p:bldP spid="101" grpId="0"/>
          <p:bldP spid="102" grpId="0"/>
          <p:bldP spid="10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p:tgtEl>
                                              <p:spTgt spid="66"/>
                                            </p:tgtEl>
                                            <p:attrNameLst>
                                              <p:attrName>ppt_x</p:attrName>
                                            </p:attrNameLst>
                                          </p:cBhvr>
                                          <p:tavLst>
                                            <p:tav tm="0">
                                              <p:val>
                                                <p:strVal val="#ppt_x-#ppt_w*1.125000"/>
                                              </p:val>
                                            </p:tav>
                                            <p:tav tm="100000">
                                              <p:val>
                                                <p:strVal val="#ppt_x"/>
                                              </p:val>
                                            </p:tav>
                                          </p:tavLst>
                                        </p:anim>
                                        <p:animEffect transition="in" filter="wipe(right)">
                                          <p:cBhvr>
                                            <p:cTn id="20" dur="500"/>
                                            <p:tgtEl>
                                              <p:spTgt spid="66"/>
                                            </p:tgtEl>
                                          </p:cBhvr>
                                        </p:animEffect>
                                      </p:childTnLst>
                                    </p:cTn>
                                  </p:par>
                                  <p:par>
                                    <p:cTn id="21" presetID="12" presetClass="entr" presetSubtype="1"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p:tgtEl>
                                              <p:spTgt spid="87"/>
                                            </p:tgtEl>
                                            <p:attrNameLst>
                                              <p:attrName>ppt_y</p:attrName>
                                            </p:attrNameLst>
                                          </p:cBhvr>
                                          <p:tavLst>
                                            <p:tav tm="0">
                                              <p:val>
                                                <p:strVal val="#ppt_y-#ppt_h*1.125000"/>
                                              </p:val>
                                            </p:tav>
                                            <p:tav tm="100000">
                                              <p:val>
                                                <p:strVal val="#ppt_y"/>
                                              </p:val>
                                            </p:tav>
                                          </p:tavLst>
                                        </p:anim>
                                        <p:animEffect transition="in" filter="wipe(down)">
                                          <p:cBhvr>
                                            <p:cTn id="24" dur="500"/>
                                            <p:tgtEl>
                                              <p:spTgt spid="87"/>
                                            </p:tgtEl>
                                          </p:cBhvr>
                                        </p:animEffect>
                                      </p:childTnLst>
                                    </p:cTn>
                                  </p:par>
                                  <p:par>
                                    <p:cTn id="25" presetID="12" presetClass="entr" presetSubtype="2"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p:tgtEl>
                                              <p:spTgt spid="83"/>
                                            </p:tgtEl>
                                            <p:attrNameLst>
                                              <p:attrName>ppt_x</p:attrName>
                                            </p:attrNameLst>
                                          </p:cBhvr>
                                          <p:tavLst>
                                            <p:tav tm="0">
                                              <p:val>
                                                <p:strVal val="#ppt_x+#ppt_w*1.125000"/>
                                              </p:val>
                                            </p:tav>
                                            <p:tav tm="100000">
                                              <p:val>
                                                <p:strVal val="#ppt_x"/>
                                              </p:val>
                                            </p:tav>
                                          </p:tavLst>
                                        </p:anim>
                                        <p:animEffect transition="in" filter="wipe(left)">
                                          <p:cBhvr>
                                            <p:cTn id="28" dur="500"/>
                                            <p:tgtEl>
                                              <p:spTgt spid="83"/>
                                            </p:tgtEl>
                                          </p:cBhvr>
                                        </p:animEffect>
                                      </p:childTnLst>
                                    </p:cTn>
                                  </p:par>
                                  <p:par>
                                    <p:cTn id="29" presetID="12" presetClass="entr" presetSubtype="4"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p:tgtEl>
                                              <p:spTgt spid="76"/>
                                            </p:tgtEl>
                                            <p:attrNameLst>
                                              <p:attrName>ppt_y</p:attrName>
                                            </p:attrNameLst>
                                          </p:cBhvr>
                                          <p:tavLst>
                                            <p:tav tm="0">
                                              <p:val>
                                                <p:strVal val="#ppt_y+#ppt_h*1.125000"/>
                                              </p:val>
                                            </p:tav>
                                            <p:tav tm="100000">
                                              <p:val>
                                                <p:strVal val="#ppt_y"/>
                                              </p:val>
                                            </p:tav>
                                          </p:tavLst>
                                        </p:anim>
                                        <p:animEffect transition="in" filter="wipe(up)">
                                          <p:cBhvr>
                                            <p:cTn id="32" dur="500"/>
                                            <p:tgtEl>
                                              <p:spTgt spid="76"/>
                                            </p:tgtEl>
                                          </p:cBhvr>
                                        </p:animEffect>
                                      </p:childTnLst>
                                    </p:cTn>
                                  </p:par>
                                </p:childTnLst>
                              </p:cTn>
                            </p:par>
                            <p:par>
                              <p:cTn id="33" fill="hold">
                                <p:stCondLst>
                                  <p:cond delay="1950"/>
                                </p:stCondLst>
                                <p:childTnLst>
                                  <p:par>
                                    <p:cTn id="34" presetID="10" presetClass="entr" presetSubtype="0"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childTnLst>
                              </p:cTn>
                            </p:par>
                            <p:par>
                              <p:cTn id="37" fill="hold">
                                <p:stCondLst>
                                  <p:cond delay="2450"/>
                                </p:stCondLst>
                                <p:childTnLst>
                                  <p:par>
                                    <p:cTn id="38" presetID="2" presetClass="entr" presetSubtype="8" accel="26600"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cBhvr additive="base">
                                            <p:cTn id="40" dur="400" fill="hold"/>
                                            <p:tgtEl>
                                              <p:spTgt spid="95"/>
                                            </p:tgtEl>
                                            <p:attrNameLst>
                                              <p:attrName>ppt_x</p:attrName>
                                            </p:attrNameLst>
                                          </p:cBhvr>
                                          <p:tavLst>
                                            <p:tav tm="0">
                                              <p:val>
                                                <p:strVal val="0-#ppt_w/2"/>
                                              </p:val>
                                            </p:tav>
                                            <p:tav tm="100000">
                                              <p:val>
                                                <p:strVal val="#ppt_x"/>
                                              </p:val>
                                            </p:tav>
                                          </p:tavLst>
                                        </p:anim>
                                        <p:anim calcmode="lin" valueType="num">
                                          <p:cBhvr additive="base">
                                            <p:cTn id="41" dur="400" fill="hold"/>
                                            <p:tgtEl>
                                              <p:spTgt spid="95"/>
                                            </p:tgtEl>
                                            <p:attrNameLst>
                                              <p:attrName>ppt_y</p:attrName>
                                            </p:attrNameLst>
                                          </p:cBhvr>
                                          <p:tavLst>
                                            <p:tav tm="0">
                                              <p:val>
                                                <p:strVal val="#ppt_y"/>
                                              </p:val>
                                            </p:tav>
                                            <p:tav tm="100000">
                                              <p:val>
                                                <p:strVal val="#ppt_y"/>
                                              </p:val>
                                            </p:tav>
                                          </p:tavLst>
                                        </p:anim>
                                      </p:childTnLst>
                                    </p:cTn>
                                  </p:par>
                                  <p:par>
                                    <p:cTn id="42" presetID="2" presetClass="entr" presetSubtype="8" accel="26600" fill="hold" grpId="0" nodeType="withEffect">
                                      <p:stCondLst>
                                        <p:cond delay="100"/>
                                      </p:stCondLst>
                                      <p:childTnLst>
                                        <p:set>
                                          <p:cBhvr>
                                            <p:cTn id="43" dur="1" fill="hold">
                                              <p:stCondLst>
                                                <p:cond delay="0"/>
                                              </p:stCondLst>
                                            </p:cTn>
                                            <p:tgtEl>
                                              <p:spTgt spid="94"/>
                                            </p:tgtEl>
                                            <p:attrNameLst>
                                              <p:attrName>style.visibility</p:attrName>
                                            </p:attrNameLst>
                                          </p:cBhvr>
                                          <p:to>
                                            <p:strVal val="visible"/>
                                          </p:to>
                                        </p:set>
                                        <p:anim calcmode="lin" valueType="num">
                                          <p:cBhvr additive="base">
                                            <p:cTn id="44" dur="400" fill="hold"/>
                                            <p:tgtEl>
                                              <p:spTgt spid="94"/>
                                            </p:tgtEl>
                                            <p:attrNameLst>
                                              <p:attrName>ppt_x</p:attrName>
                                            </p:attrNameLst>
                                          </p:cBhvr>
                                          <p:tavLst>
                                            <p:tav tm="0">
                                              <p:val>
                                                <p:strVal val="0-#ppt_w/2"/>
                                              </p:val>
                                            </p:tav>
                                            <p:tav tm="100000">
                                              <p:val>
                                                <p:strVal val="#ppt_x"/>
                                              </p:val>
                                            </p:tav>
                                          </p:tavLst>
                                        </p:anim>
                                        <p:anim calcmode="lin" valueType="num">
                                          <p:cBhvr additive="base">
                                            <p:cTn id="45" dur="400" fill="hold"/>
                                            <p:tgtEl>
                                              <p:spTgt spid="94"/>
                                            </p:tgtEl>
                                            <p:attrNameLst>
                                              <p:attrName>ppt_y</p:attrName>
                                            </p:attrNameLst>
                                          </p:cBhvr>
                                          <p:tavLst>
                                            <p:tav tm="0">
                                              <p:val>
                                                <p:strVal val="#ppt_y"/>
                                              </p:val>
                                            </p:tav>
                                            <p:tav tm="100000">
                                              <p:val>
                                                <p:strVal val="#ppt_y"/>
                                              </p:val>
                                            </p:tav>
                                          </p:tavLst>
                                        </p:anim>
                                      </p:childTnLst>
                                    </p:cTn>
                                  </p:par>
                                </p:childTnLst>
                              </p:cTn>
                            </p:par>
                            <p:par>
                              <p:cTn id="46" fill="hold">
                                <p:stCondLst>
                                  <p:cond delay="2950"/>
                                </p:stCondLst>
                                <p:childTnLst>
                                  <p:par>
                                    <p:cTn id="47" presetID="2" presetClass="entr" presetSubtype="2" accel="26600" fill="hold" grpId="0"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additive="base">
                                            <p:cTn id="49" dur="400" fill="hold"/>
                                            <p:tgtEl>
                                              <p:spTgt spid="97"/>
                                            </p:tgtEl>
                                            <p:attrNameLst>
                                              <p:attrName>ppt_x</p:attrName>
                                            </p:attrNameLst>
                                          </p:cBhvr>
                                          <p:tavLst>
                                            <p:tav tm="0">
                                              <p:val>
                                                <p:strVal val="1+#ppt_w/2"/>
                                              </p:val>
                                            </p:tav>
                                            <p:tav tm="100000">
                                              <p:val>
                                                <p:strVal val="#ppt_x"/>
                                              </p:val>
                                            </p:tav>
                                          </p:tavLst>
                                        </p:anim>
                                        <p:anim calcmode="lin" valueType="num">
                                          <p:cBhvr additive="base">
                                            <p:cTn id="50" dur="400" fill="hold"/>
                                            <p:tgtEl>
                                              <p:spTgt spid="97"/>
                                            </p:tgtEl>
                                            <p:attrNameLst>
                                              <p:attrName>ppt_y</p:attrName>
                                            </p:attrNameLst>
                                          </p:cBhvr>
                                          <p:tavLst>
                                            <p:tav tm="0">
                                              <p:val>
                                                <p:strVal val="#ppt_y"/>
                                              </p:val>
                                            </p:tav>
                                            <p:tav tm="100000">
                                              <p:val>
                                                <p:strVal val="#ppt_y"/>
                                              </p:val>
                                            </p:tav>
                                          </p:tavLst>
                                        </p:anim>
                                      </p:childTnLst>
                                    </p:cTn>
                                  </p:par>
                                  <p:par>
                                    <p:cTn id="51" presetID="2" presetClass="entr" presetSubtype="2" accel="26600" fill="hold" grpId="0" nodeType="withEffect">
                                      <p:stCondLst>
                                        <p:cond delay="10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400" fill="hold"/>
                                            <p:tgtEl>
                                              <p:spTgt spid="96"/>
                                            </p:tgtEl>
                                            <p:attrNameLst>
                                              <p:attrName>ppt_x</p:attrName>
                                            </p:attrNameLst>
                                          </p:cBhvr>
                                          <p:tavLst>
                                            <p:tav tm="0">
                                              <p:val>
                                                <p:strVal val="1+#ppt_w/2"/>
                                              </p:val>
                                            </p:tav>
                                            <p:tav tm="100000">
                                              <p:val>
                                                <p:strVal val="#ppt_x"/>
                                              </p:val>
                                            </p:tav>
                                          </p:tavLst>
                                        </p:anim>
                                        <p:anim calcmode="lin" valueType="num">
                                          <p:cBhvr additive="base">
                                            <p:cTn id="54" dur="4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3450"/>
                                </p:stCondLst>
                                <p:childTnLst>
                                  <p:par>
                                    <p:cTn id="56" presetID="2" presetClass="entr" presetSubtype="8" accel="26600" fill="hold" grpId="0" nodeType="afterEffect">
                                      <p:stCondLst>
                                        <p:cond delay="0"/>
                                      </p:stCondLst>
                                      <p:childTnLst>
                                        <p:set>
                                          <p:cBhvr>
                                            <p:cTn id="57" dur="1" fill="hold">
                                              <p:stCondLst>
                                                <p:cond delay="0"/>
                                              </p:stCondLst>
                                            </p:cTn>
                                            <p:tgtEl>
                                              <p:spTgt spid="101"/>
                                            </p:tgtEl>
                                            <p:attrNameLst>
                                              <p:attrName>style.visibility</p:attrName>
                                            </p:attrNameLst>
                                          </p:cBhvr>
                                          <p:to>
                                            <p:strVal val="visible"/>
                                          </p:to>
                                        </p:set>
                                        <p:anim calcmode="lin" valueType="num">
                                          <p:cBhvr additive="base">
                                            <p:cTn id="58" dur="400" fill="hold"/>
                                            <p:tgtEl>
                                              <p:spTgt spid="101"/>
                                            </p:tgtEl>
                                            <p:attrNameLst>
                                              <p:attrName>ppt_x</p:attrName>
                                            </p:attrNameLst>
                                          </p:cBhvr>
                                          <p:tavLst>
                                            <p:tav tm="0">
                                              <p:val>
                                                <p:strVal val="0-#ppt_w/2"/>
                                              </p:val>
                                            </p:tav>
                                            <p:tav tm="100000">
                                              <p:val>
                                                <p:strVal val="#ppt_x"/>
                                              </p:val>
                                            </p:tav>
                                          </p:tavLst>
                                        </p:anim>
                                        <p:anim calcmode="lin" valueType="num">
                                          <p:cBhvr additive="base">
                                            <p:cTn id="59" dur="400" fill="hold"/>
                                            <p:tgtEl>
                                              <p:spTgt spid="101"/>
                                            </p:tgtEl>
                                            <p:attrNameLst>
                                              <p:attrName>ppt_y</p:attrName>
                                            </p:attrNameLst>
                                          </p:cBhvr>
                                          <p:tavLst>
                                            <p:tav tm="0">
                                              <p:val>
                                                <p:strVal val="#ppt_y"/>
                                              </p:val>
                                            </p:tav>
                                            <p:tav tm="100000">
                                              <p:val>
                                                <p:strVal val="#ppt_y"/>
                                              </p:val>
                                            </p:tav>
                                          </p:tavLst>
                                        </p:anim>
                                      </p:childTnLst>
                                    </p:cTn>
                                  </p:par>
                                  <p:par>
                                    <p:cTn id="60" presetID="2" presetClass="entr" presetSubtype="8" accel="26600" fill="hold" grpId="0" nodeType="withEffect">
                                      <p:stCondLst>
                                        <p:cond delay="100"/>
                                      </p:stCondLst>
                                      <p:childTnLst>
                                        <p:set>
                                          <p:cBhvr>
                                            <p:cTn id="61" dur="1" fill="hold">
                                              <p:stCondLst>
                                                <p:cond delay="0"/>
                                              </p:stCondLst>
                                            </p:cTn>
                                            <p:tgtEl>
                                              <p:spTgt spid="100"/>
                                            </p:tgtEl>
                                            <p:attrNameLst>
                                              <p:attrName>style.visibility</p:attrName>
                                            </p:attrNameLst>
                                          </p:cBhvr>
                                          <p:to>
                                            <p:strVal val="visible"/>
                                          </p:to>
                                        </p:set>
                                        <p:anim calcmode="lin" valueType="num">
                                          <p:cBhvr additive="base">
                                            <p:cTn id="62" dur="400" fill="hold"/>
                                            <p:tgtEl>
                                              <p:spTgt spid="100"/>
                                            </p:tgtEl>
                                            <p:attrNameLst>
                                              <p:attrName>ppt_x</p:attrName>
                                            </p:attrNameLst>
                                          </p:cBhvr>
                                          <p:tavLst>
                                            <p:tav tm="0">
                                              <p:val>
                                                <p:strVal val="0-#ppt_w/2"/>
                                              </p:val>
                                            </p:tav>
                                            <p:tav tm="100000">
                                              <p:val>
                                                <p:strVal val="#ppt_x"/>
                                              </p:val>
                                            </p:tav>
                                          </p:tavLst>
                                        </p:anim>
                                        <p:anim calcmode="lin" valueType="num">
                                          <p:cBhvr additive="base">
                                            <p:cTn id="63" dur="400" fill="hold"/>
                                            <p:tgtEl>
                                              <p:spTgt spid="100"/>
                                            </p:tgtEl>
                                            <p:attrNameLst>
                                              <p:attrName>ppt_y</p:attrName>
                                            </p:attrNameLst>
                                          </p:cBhvr>
                                          <p:tavLst>
                                            <p:tav tm="0">
                                              <p:val>
                                                <p:strVal val="#ppt_y"/>
                                              </p:val>
                                            </p:tav>
                                            <p:tav tm="100000">
                                              <p:val>
                                                <p:strVal val="#ppt_y"/>
                                              </p:val>
                                            </p:tav>
                                          </p:tavLst>
                                        </p:anim>
                                      </p:childTnLst>
                                    </p:cTn>
                                  </p:par>
                                </p:childTnLst>
                              </p:cTn>
                            </p:par>
                            <p:par>
                              <p:cTn id="64" fill="hold">
                                <p:stCondLst>
                                  <p:cond delay="3950"/>
                                </p:stCondLst>
                                <p:childTnLst>
                                  <p:par>
                                    <p:cTn id="65" presetID="2" presetClass="entr" presetSubtype="2" accel="26600" fill="hold" grpId="0" nodeType="afterEffect">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cBhvr additive="base">
                                            <p:cTn id="67" dur="400" fill="hold"/>
                                            <p:tgtEl>
                                              <p:spTgt spid="103"/>
                                            </p:tgtEl>
                                            <p:attrNameLst>
                                              <p:attrName>ppt_x</p:attrName>
                                            </p:attrNameLst>
                                          </p:cBhvr>
                                          <p:tavLst>
                                            <p:tav tm="0">
                                              <p:val>
                                                <p:strVal val="1+#ppt_w/2"/>
                                              </p:val>
                                            </p:tav>
                                            <p:tav tm="100000">
                                              <p:val>
                                                <p:strVal val="#ppt_x"/>
                                              </p:val>
                                            </p:tav>
                                          </p:tavLst>
                                        </p:anim>
                                        <p:anim calcmode="lin" valueType="num">
                                          <p:cBhvr additive="base">
                                            <p:cTn id="68" dur="400" fill="hold"/>
                                            <p:tgtEl>
                                              <p:spTgt spid="103"/>
                                            </p:tgtEl>
                                            <p:attrNameLst>
                                              <p:attrName>ppt_y</p:attrName>
                                            </p:attrNameLst>
                                          </p:cBhvr>
                                          <p:tavLst>
                                            <p:tav tm="0">
                                              <p:val>
                                                <p:strVal val="#ppt_y"/>
                                              </p:val>
                                            </p:tav>
                                            <p:tav tm="100000">
                                              <p:val>
                                                <p:strVal val="#ppt_y"/>
                                              </p:val>
                                            </p:tav>
                                          </p:tavLst>
                                        </p:anim>
                                      </p:childTnLst>
                                    </p:cTn>
                                  </p:par>
                                  <p:par>
                                    <p:cTn id="69" presetID="2" presetClass="entr" presetSubtype="2" accel="26600" fill="hold" grpId="0" nodeType="withEffect">
                                      <p:stCondLst>
                                        <p:cond delay="100"/>
                                      </p:stCondLst>
                                      <p:childTnLst>
                                        <p:set>
                                          <p:cBhvr>
                                            <p:cTn id="70" dur="1" fill="hold">
                                              <p:stCondLst>
                                                <p:cond delay="0"/>
                                              </p:stCondLst>
                                            </p:cTn>
                                            <p:tgtEl>
                                              <p:spTgt spid="102"/>
                                            </p:tgtEl>
                                            <p:attrNameLst>
                                              <p:attrName>style.visibility</p:attrName>
                                            </p:attrNameLst>
                                          </p:cBhvr>
                                          <p:to>
                                            <p:strVal val="visible"/>
                                          </p:to>
                                        </p:set>
                                        <p:anim calcmode="lin" valueType="num">
                                          <p:cBhvr additive="base">
                                            <p:cTn id="71" dur="400" fill="hold"/>
                                            <p:tgtEl>
                                              <p:spTgt spid="102"/>
                                            </p:tgtEl>
                                            <p:attrNameLst>
                                              <p:attrName>ppt_x</p:attrName>
                                            </p:attrNameLst>
                                          </p:cBhvr>
                                          <p:tavLst>
                                            <p:tav tm="0">
                                              <p:val>
                                                <p:strVal val="1+#ppt_w/2"/>
                                              </p:val>
                                            </p:tav>
                                            <p:tav tm="100000">
                                              <p:val>
                                                <p:strVal val="#ppt_x"/>
                                              </p:val>
                                            </p:tav>
                                          </p:tavLst>
                                        </p:anim>
                                        <p:anim calcmode="lin" valueType="num">
                                          <p:cBhvr additive="base">
                                            <p:cTn id="72"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4" grpId="0"/>
          <p:bldP spid="95" grpId="0"/>
          <p:bldP spid="96" grpId="0"/>
          <p:bldP spid="97" grpId="0"/>
          <p:bldP spid="100" grpId="0"/>
          <p:bldP spid="101" grpId="0"/>
          <p:bldP spid="102" grpId="0"/>
          <p:bldP spid="10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02</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endPar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6000">
        <p14:warp dir="in"/>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4535</Words>
  <Application>WPS 演示</Application>
  <PresentationFormat>宽屏</PresentationFormat>
  <Paragraphs>330</Paragraphs>
  <Slides>25</Slides>
  <Notes>2</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25</vt:i4>
      </vt:variant>
    </vt:vector>
  </HeadingPairs>
  <TitlesOfParts>
    <vt:vector size="51" baseType="lpstr">
      <vt:lpstr>Arial</vt:lpstr>
      <vt:lpstr>宋体</vt:lpstr>
      <vt:lpstr>Wingdings</vt:lpstr>
      <vt:lpstr>DFGothic-EB</vt:lpstr>
      <vt:lpstr>MS UI Gothic</vt:lpstr>
      <vt:lpstr>Broadway</vt:lpstr>
      <vt:lpstr>Gabriola</vt:lpstr>
      <vt:lpstr>微软雅黑</vt:lpstr>
      <vt:lpstr>Calibri</vt:lpstr>
      <vt:lpstr>Open Sans Semibold</vt:lpstr>
      <vt:lpstr>Segoe Print</vt:lpstr>
      <vt:lpstr>Open Sans</vt:lpstr>
      <vt:lpstr>HelveticaNeueLT Pro 43 LtEx</vt:lpstr>
      <vt:lpstr>方正正纤黑简体</vt:lpstr>
      <vt:lpstr>黑体</vt:lpstr>
      <vt:lpstr>Impact</vt:lpstr>
      <vt:lpstr>Malgun Gothic</vt:lpstr>
      <vt:lpstr>Adobe Naskh Medium</vt:lpstr>
      <vt:lpstr>Microsoft Himalaya</vt:lpstr>
      <vt:lpstr>Arial Unicode MS</vt:lpstr>
      <vt:lpstr>Calibri Light</vt:lpstr>
      <vt:lpstr>Lato Light</vt:lpstr>
      <vt:lpstr>Gill Sans</vt:lpstr>
      <vt:lpstr>Meiryo</vt:lpstr>
      <vt:lpstr>Yu Gothic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xiaoke</cp:lastModifiedBy>
  <cp:revision>2</cp:revision>
  <dcterms:created xsi:type="dcterms:W3CDTF">2017-06-07T13:44:00Z</dcterms:created>
  <dcterms:modified xsi:type="dcterms:W3CDTF">2020-06-02T11:52:10Z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