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5" r:id="rId3"/>
    <p:sldId id="256" r:id="rId5"/>
    <p:sldId id="257" r:id="rId6"/>
    <p:sldId id="314" r:id="rId7"/>
    <p:sldId id="315" r:id="rId8"/>
    <p:sldId id="318" r:id="rId9"/>
    <p:sldId id="308" r:id="rId10"/>
    <p:sldId id="313" r:id="rId11"/>
    <p:sldId id="288" r:id="rId12"/>
    <p:sldId id="316" r:id="rId13"/>
    <p:sldId id="317" r:id="rId14"/>
    <p:sldId id="287" r:id="rId15"/>
    <p:sldId id="258" r:id="rId16"/>
    <p:sldId id="292" r:id="rId17"/>
    <p:sldId id="321" r:id="rId18"/>
    <p:sldId id="320" r:id="rId19"/>
    <p:sldId id="319" r:id="rId20"/>
    <p:sldId id="322" r:id="rId21"/>
    <p:sldId id="293" r:id="rId22"/>
    <p:sldId id="294" r:id="rId23"/>
    <p:sldId id="323" r:id="rId24"/>
    <p:sldId id="298" r:id="rId25"/>
    <p:sldId id="290" r:id="rId26"/>
    <p:sldId id="324" r:id="rId27"/>
    <p:sldId id="299" r:id="rId28"/>
    <p:sldId id="304" r:id="rId29"/>
    <p:sldId id="301" r:id="rId30"/>
    <p:sldId id="300" r:id="rId31"/>
    <p:sldId id="303" r:id="rId32"/>
    <p:sldId id="306" r:id="rId33"/>
    <p:sldId id="355" r:id="rId34"/>
  </p:sldIdLst>
  <p:sldSz cx="9144000" cy="5143500" type="screen16x9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A"/>
    <a:srgbClr val="33CCFF"/>
    <a:srgbClr val="00B6F6"/>
    <a:srgbClr val="414455"/>
    <a:srgbClr val="0099FF"/>
    <a:srgbClr val="0066FF"/>
    <a:srgbClr val="60AF2F"/>
    <a:srgbClr val="7EC234"/>
    <a:srgbClr val="83C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12" autoAdjust="0"/>
  </p:normalViewPr>
  <p:slideViewPr>
    <p:cSldViewPr>
      <p:cViewPr varScale="1">
        <p:scale>
          <a:sx n="151" d="100"/>
          <a:sy n="151" d="100"/>
        </p:scale>
        <p:origin x="474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gs" Target="tags/tag10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2AE03-6EE8-41FD-8A37-86C6BC5E26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https://www.ppthui.com    【PPT</a:t>
            </a:r>
            <a:r>
              <a:rPr lang="zh-CN" altLang="en-US" dirty="0"/>
              <a:t>汇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-28574" y="4803998"/>
            <a:ext cx="9209087" cy="360040"/>
          </a:xfrm>
          <a:prstGeom prst="rect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5" rIns="91412" bIns="4570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95536" y="4856261"/>
            <a:ext cx="1728192" cy="29237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altLang="zh-CN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有限公司  </a:t>
            </a:r>
            <a:r>
              <a:rPr lang="en-US" altLang="zh-CN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部门</a:t>
            </a:r>
            <a:endParaRPr lang="zh-CN" altLang="en-US" sz="1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lIns="91423" tIns="45711" rIns="91423" bIns="45711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1200152"/>
            <a:ext cx="8229600" cy="3394472"/>
          </a:xfrm>
          <a:prstGeom prst="rect">
            <a:avLst/>
          </a:prstGeom>
        </p:spPr>
        <p:txBody>
          <a:bodyPr vert="eaVert" lIns="91423" tIns="45711" rIns="91423" bIns="4571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423" tIns="45711" rIns="91423" bIns="45711"/>
          <a:lstStyle/>
          <a:p>
            <a:fld id="{DF659192-60C8-49F5-94DF-1E29C3FCC8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lIns="91423" tIns="45711" rIns="91423" bIns="45711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23" tIns="45711" rIns="91423" bIns="45711"/>
          <a:lstStyle/>
          <a:p>
            <a:fld id="{EB730883-2733-4EB0-9793-894FF9D501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1" y="154781"/>
            <a:ext cx="2057400" cy="3290888"/>
          </a:xfrm>
          <a:prstGeom prst="rect">
            <a:avLst/>
          </a:prstGeom>
        </p:spPr>
        <p:txBody>
          <a:bodyPr vert="eaVert" lIns="91423" tIns="45711" rIns="91423" bIns="45711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 lIns="91423" tIns="45711" rIns="91423" bIns="4571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423" tIns="45711" rIns="91423" bIns="45711"/>
          <a:lstStyle/>
          <a:p>
            <a:fld id="{DF659192-60C8-49F5-94DF-1E29C3FCC8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lIns="91423" tIns="45711" rIns="91423" bIns="45711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23" tIns="45711" rIns="91423" bIns="45711"/>
          <a:lstStyle/>
          <a:p>
            <a:fld id="{EB730883-2733-4EB0-9793-894FF9D501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桌面文件\ppt底图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0" y="2383"/>
            <a:ext cx="9228378" cy="514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-14521" y="0"/>
            <a:ext cx="9228619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0000">
                <a:schemeClr val="bg1">
                  <a:alpha val="0"/>
                </a:schemeClr>
              </a:gs>
              <a:gs pos="98000">
                <a:schemeClr val="tx1">
                  <a:alpha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0" tIns="34269" rIns="68540" bIns="34269" anchor="ctr"/>
          <a:lstStyle/>
          <a:p>
            <a:pPr algn="ctr" eaLnBrk="0" hangingPunct="0"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</p:spPr>
        <p:txBody>
          <a:bodyPr lIns="68567" tIns="34284" rIns="68567" bIns="34284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lIns="68567" tIns="34284" rIns="68567" bIns="34284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67" tIns="34284" rIns="68567" bIns="34284"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lIns="68567" tIns="34284" rIns="68567" bIns="34284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1" y="4767263"/>
            <a:ext cx="2057400" cy="273844"/>
          </a:xfrm>
          <a:prstGeom prst="rect">
            <a:avLst/>
          </a:prstGeom>
        </p:spPr>
        <p:txBody>
          <a:bodyPr lIns="68567" tIns="34284" rIns="68567" bIns="34284"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-28574" y="4803998"/>
            <a:ext cx="9209087" cy="360040"/>
          </a:xfrm>
          <a:prstGeom prst="rect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5" rIns="91412" bIns="4570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1115616" y="-1588"/>
            <a:ext cx="0" cy="41309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395536" y="4856261"/>
            <a:ext cx="1728192" cy="29237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altLang="zh-CN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有限公司  </a:t>
            </a:r>
            <a:r>
              <a:rPr lang="en-US" altLang="zh-CN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部门</a:t>
            </a:r>
            <a:endParaRPr lang="zh-CN" altLang="en-US" sz="1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0" y="-19938"/>
            <a:ext cx="1331640" cy="473128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altLang="zh-CN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Broadway" pitchFamily="82" charset="0"/>
              </a:rPr>
              <a:t>COMPANY </a:t>
            </a:r>
            <a:endParaRPr lang="en-US" altLang="zh-CN" sz="1300" dirty="0">
              <a:solidFill>
                <a:schemeClr val="tx1">
                  <a:lumMod val="85000"/>
                  <a:lumOff val="15000"/>
                </a:schemeClr>
              </a:solidFill>
              <a:latin typeface="Broadway" pitchFamily="82" charset="0"/>
            </a:endParaRPr>
          </a:p>
          <a:p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Broadway" pitchFamily="82" charset="0"/>
              </a:rPr>
              <a:t>LOGO   HERE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lIns="91423" tIns="45711" rIns="91423" bIns="45711"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lIns="91423" tIns="45711" rIns="91423" bIns="4571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423" tIns="45711" rIns="91423" bIns="45711"/>
          <a:lstStyle/>
          <a:p>
            <a:fld id="{DF659192-60C8-49F5-94DF-1E29C3FCC8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lIns="91423" tIns="45711" rIns="91423" bIns="45711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23" tIns="45711" rIns="91423" bIns="45711"/>
          <a:lstStyle/>
          <a:p>
            <a:fld id="{EB730883-2733-4EB0-9793-894FF9D501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lIns="91423" tIns="45711" rIns="91423" bIns="45711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 lIns="91423" tIns="45711" rIns="91423" bIns="4571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1" y="900113"/>
            <a:ext cx="4038600" cy="2545556"/>
          </a:xfrm>
          <a:prstGeom prst="rect">
            <a:avLst/>
          </a:prstGeom>
        </p:spPr>
        <p:txBody>
          <a:bodyPr lIns="91423" tIns="45711" rIns="91423" bIns="4571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423" tIns="45711" rIns="91423" bIns="45711"/>
          <a:lstStyle/>
          <a:p>
            <a:fld id="{DF659192-60C8-49F5-94DF-1E29C3FCC8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lIns="91423" tIns="45711" rIns="91423" bIns="45711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23" tIns="45711" rIns="91423" bIns="45711"/>
          <a:lstStyle/>
          <a:p>
            <a:fld id="{EB730883-2733-4EB0-9793-894FF9D501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lIns="91423" tIns="45711" rIns="91423" bIns="45711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151336"/>
            <a:ext cx="4040188" cy="479822"/>
          </a:xfrm>
          <a:prstGeom prst="rect">
            <a:avLst/>
          </a:prstGeom>
        </p:spPr>
        <p:txBody>
          <a:bodyPr lIns="91423" tIns="45711" rIns="91423" bIns="4571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  <a:prstGeom prst="rect">
            <a:avLst/>
          </a:prstGeom>
        </p:spPr>
        <p:txBody>
          <a:bodyPr lIns="91423" tIns="45711" rIns="91423" bIns="4571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6"/>
            <a:ext cx="4041775" cy="479822"/>
          </a:xfrm>
          <a:prstGeom prst="rect">
            <a:avLst/>
          </a:prstGeom>
        </p:spPr>
        <p:txBody>
          <a:bodyPr lIns="91423" tIns="45711" rIns="91423" bIns="4571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 lIns="91423" tIns="45711" rIns="91423" bIns="4571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423" tIns="45711" rIns="91423" bIns="45711"/>
          <a:lstStyle/>
          <a:p>
            <a:fld id="{DF659192-60C8-49F5-94DF-1E29C3FCC8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lIns="91423" tIns="45711" rIns="91423" bIns="45711"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23" tIns="45711" rIns="91423" bIns="45711"/>
          <a:lstStyle/>
          <a:p>
            <a:fld id="{EB730883-2733-4EB0-9793-894FF9D501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lIns="91423" tIns="45711" rIns="91423" bIns="45711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423" tIns="45711" rIns="91423" bIns="45711"/>
          <a:lstStyle/>
          <a:p>
            <a:fld id="{DF659192-60C8-49F5-94DF-1E29C3FCC8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lIns="91423" tIns="45711" rIns="91423" bIns="45711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23" tIns="45711" rIns="91423" bIns="45711"/>
          <a:lstStyle/>
          <a:p>
            <a:fld id="{EB730883-2733-4EB0-9793-894FF9D501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423" tIns="45711" rIns="91423" bIns="45711"/>
          <a:lstStyle/>
          <a:p>
            <a:fld id="{DF659192-60C8-49F5-94DF-1E29C3FCC8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lIns="91423" tIns="45711" rIns="91423" bIns="4571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23" tIns="45711" rIns="91423" bIns="45711"/>
          <a:lstStyle/>
          <a:p>
            <a:fld id="{EB730883-2733-4EB0-9793-894FF9D501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lIns="91423" tIns="45711" rIns="91423" bIns="45711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 lIns="91423" tIns="45711" rIns="91423" bIns="4571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 lIns="91423" tIns="45711" rIns="91423" bIns="4571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423" tIns="45711" rIns="91423" bIns="45711"/>
          <a:lstStyle/>
          <a:p>
            <a:fld id="{DF659192-60C8-49F5-94DF-1E29C3FCC8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lIns="91423" tIns="45711" rIns="91423" bIns="45711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23" tIns="45711" rIns="91423" bIns="45711"/>
          <a:lstStyle/>
          <a:p>
            <a:fld id="{EB730883-2733-4EB0-9793-894FF9D501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lIns="91423" tIns="45711" rIns="91423" bIns="45711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423" tIns="45711" rIns="91423" bIns="4571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 lIns="91423" tIns="45711" rIns="91423" bIns="4571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423" tIns="45711" rIns="91423" bIns="45711"/>
          <a:lstStyle/>
          <a:p>
            <a:fld id="{DF659192-60C8-49F5-94DF-1E29C3FCC8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lIns="91423" tIns="45711" rIns="91423" bIns="45711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23" tIns="45711" rIns="91423" bIns="45711"/>
          <a:lstStyle/>
          <a:p>
            <a:fld id="{EB730883-2733-4EB0-9793-894FF9D501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bg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microsoft.com/office/2007/relationships/media" Target="../media/media1.mp3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3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5.xml"/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1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6" Type="http://schemas.openxmlformats.org/officeDocument/2006/relationships/hyperlink" Target="https://www.ppthui.com/kejian/" TargetMode="External"/><Relationship Id="rId5" Type="http://schemas.openxmlformats.org/officeDocument/2006/relationships/hyperlink" Target="https://www.ppthui.com/beijing/" TargetMode="External"/><Relationship Id="rId4" Type="http://schemas.openxmlformats.org/officeDocument/2006/relationships/hyperlink" Target="https://www.ppthui.com/jieri/" TargetMode="External"/><Relationship Id="rId3" Type="http://schemas.openxmlformats.org/officeDocument/2006/relationships/hyperlink" Target="https://www.ppthui.com/gongzuo/" TargetMode="External"/><Relationship Id="rId2" Type="http://schemas.openxmlformats.org/officeDocument/2006/relationships/hyperlink" Target="https://www.ppthui.com/hangye/" TargetMode="External"/><Relationship Id="rId1" Type="http://schemas.openxmlformats.org/officeDocument/2006/relationships/hyperlink" Target="https://www.ppthui.com/jingpin/" TargetMode="Externa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A_温馨、背景音乐 - 梦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342776" y="-506591"/>
            <a:ext cx="457260" cy="457200"/>
          </a:xfrm>
          <a:prstGeom prst="rect">
            <a:avLst/>
          </a:prstGeom>
        </p:spPr>
      </p:pic>
      <p:sp>
        <p:nvSpPr>
          <p:cNvPr id="8" name="PA_矩形 7"/>
          <p:cNvSpPr/>
          <p:nvPr>
            <p:custDataLst>
              <p:tags r:id="rId5"/>
            </p:custDataLst>
          </p:nvPr>
        </p:nvSpPr>
        <p:spPr>
          <a:xfrm>
            <a:off x="-9062" y="-8468"/>
            <a:ext cx="9153062" cy="3605484"/>
          </a:xfrm>
          <a:prstGeom prst="rect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sp>
        <p:nvSpPr>
          <p:cNvPr id="9" name="PA_任意多边形 8"/>
          <p:cNvSpPr/>
          <p:nvPr>
            <p:custDataLst>
              <p:tags r:id="rId6"/>
            </p:custDataLst>
          </p:nvPr>
        </p:nvSpPr>
        <p:spPr>
          <a:xfrm>
            <a:off x="3819770" y="452195"/>
            <a:ext cx="2446524" cy="801544"/>
          </a:xfrm>
          <a:custGeom>
            <a:avLst/>
            <a:gdLst>
              <a:gd name="connsiteX0" fmla="*/ 0 w 3977640"/>
              <a:gd name="connsiteY0" fmla="*/ 1333500 h 1508760"/>
              <a:gd name="connsiteX1" fmla="*/ 624840 w 3977640"/>
              <a:gd name="connsiteY1" fmla="*/ 655320 h 1508760"/>
              <a:gd name="connsiteX2" fmla="*/ 1264920 w 3977640"/>
              <a:gd name="connsiteY2" fmla="*/ 1074420 h 1508760"/>
              <a:gd name="connsiteX3" fmla="*/ 2049780 w 3977640"/>
              <a:gd name="connsiteY3" fmla="*/ 342900 h 1508760"/>
              <a:gd name="connsiteX4" fmla="*/ 2682240 w 3977640"/>
              <a:gd name="connsiteY4" fmla="*/ 982980 h 1508760"/>
              <a:gd name="connsiteX5" fmla="*/ 3406140 w 3977640"/>
              <a:gd name="connsiteY5" fmla="*/ 266700 h 1508760"/>
              <a:gd name="connsiteX6" fmla="*/ 3185160 w 3977640"/>
              <a:gd name="connsiteY6" fmla="*/ 83820 h 1508760"/>
              <a:gd name="connsiteX7" fmla="*/ 3977640 w 3977640"/>
              <a:gd name="connsiteY7" fmla="*/ 0 h 1508760"/>
              <a:gd name="connsiteX8" fmla="*/ 3909060 w 3977640"/>
              <a:gd name="connsiteY8" fmla="*/ 777240 h 1508760"/>
              <a:gd name="connsiteX9" fmla="*/ 3703320 w 3977640"/>
              <a:gd name="connsiteY9" fmla="*/ 594360 h 1508760"/>
              <a:gd name="connsiteX10" fmla="*/ 2689860 w 3977640"/>
              <a:gd name="connsiteY10" fmla="*/ 1501140 h 1508760"/>
              <a:gd name="connsiteX11" fmla="*/ 2065020 w 3977640"/>
              <a:gd name="connsiteY11" fmla="*/ 861060 h 1508760"/>
              <a:gd name="connsiteX12" fmla="*/ 1264920 w 3977640"/>
              <a:gd name="connsiteY12" fmla="*/ 1508760 h 1508760"/>
              <a:gd name="connsiteX13" fmla="*/ 655320 w 3977640"/>
              <a:gd name="connsiteY13" fmla="*/ 1059180 h 1508760"/>
              <a:gd name="connsiteX14" fmla="*/ 198120 w 3977640"/>
              <a:gd name="connsiteY14" fmla="*/ 1493520 h 1508760"/>
              <a:gd name="connsiteX15" fmla="*/ 0 w 3977640"/>
              <a:gd name="connsiteY15" fmla="*/ 1333500 h 150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77640" h="1508760">
                <a:moveTo>
                  <a:pt x="0" y="1333500"/>
                </a:moveTo>
                <a:lnTo>
                  <a:pt x="624840" y="655320"/>
                </a:lnTo>
                <a:lnTo>
                  <a:pt x="1264920" y="1074420"/>
                </a:lnTo>
                <a:lnTo>
                  <a:pt x="2049780" y="342900"/>
                </a:lnTo>
                <a:lnTo>
                  <a:pt x="2682240" y="982980"/>
                </a:lnTo>
                <a:lnTo>
                  <a:pt x="3406140" y="266700"/>
                </a:lnTo>
                <a:lnTo>
                  <a:pt x="3185160" y="83820"/>
                </a:lnTo>
                <a:lnTo>
                  <a:pt x="3977640" y="0"/>
                </a:lnTo>
                <a:lnTo>
                  <a:pt x="3909060" y="777240"/>
                </a:lnTo>
                <a:lnTo>
                  <a:pt x="3703320" y="594360"/>
                </a:lnTo>
                <a:lnTo>
                  <a:pt x="2689860" y="1501140"/>
                </a:lnTo>
                <a:lnTo>
                  <a:pt x="2065020" y="861060"/>
                </a:lnTo>
                <a:lnTo>
                  <a:pt x="1264920" y="1508760"/>
                </a:lnTo>
                <a:lnTo>
                  <a:pt x="655320" y="1059180"/>
                </a:lnTo>
                <a:lnTo>
                  <a:pt x="198120" y="1493520"/>
                </a:lnTo>
                <a:lnTo>
                  <a:pt x="0" y="1333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PA_文本框 9"/>
          <p:cNvSpPr txBox="1"/>
          <p:nvPr>
            <p:custDataLst>
              <p:tags r:id="rId7"/>
            </p:custDataLst>
          </p:nvPr>
        </p:nvSpPr>
        <p:spPr>
          <a:xfrm>
            <a:off x="2051720" y="843884"/>
            <a:ext cx="4075430" cy="31534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1500">
                <a:solidFill>
                  <a:schemeClr val="bg1"/>
                </a:solidFill>
                <a:effectLst>
                  <a:outerShdw blurRad="25400" dist="25400" algn="l" rotWithShape="0">
                    <a:prstClr val="black">
                      <a:alpha val="61000"/>
                    </a:prstClr>
                  </a:outerShdw>
                </a:effectLst>
                <a:latin typeface="Edwardian Script ITC" pitchFamily="66" charset="0"/>
                <a:ea typeface="叶根友刀锋黑草" pitchFamily="2" charset="-122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9900" dirty="0">
                <a:ln w="12700">
                  <a:noFill/>
                </a:ln>
                <a:effectLst/>
                <a:latin typeface="Impact" panose="020B0806030902050204" pitchFamily="34" charset="0"/>
                <a:cs typeface="Times New Roman" panose="02020603050405020304" pitchFamily="18" charset="0"/>
              </a:rPr>
              <a:t>202</a:t>
            </a:r>
            <a:endParaRPr lang="zh-CN" altLang="en-US" sz="19900" dirty="0">
              <a:ln w="12700">
                <a:noFill/>
              </a:ln>
              <a:effectLst/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PA_组合 10"/>
          <p:cNvGrpSpPr/>
          <p:nvPr>
            <p:custDataLst>
              <p:tags r:id="rId8"/>
            </p:custDataLst>
          </p:nvPr>
        </p:nvGrpSpPr>
        <p:grpSpPr>
          <a:xfrm>
            <a:off x="5929731" y="217411"/>
            <a:ext cx="2315057" cy="3924151"/>
            <a:chOff x="5637516" y="313129"/>
            <a:chExt cx="2315057" cy="3924151"/>
          </a:xfrm>
        </p:grpSpPr>
        <p:sp>
          <p:nvSpPr>
            <p:cNvPr id="12" name="TextBox 11"/>
            <p:cNvSpPr txBox="1"/>
            <p:nvPr/>
          </p:nvSpPr>
          <p:spPr>
            <a:xfrm>
              <a:off x="5637516" y="313129"/>
              <a:ext cx="2315057" cy="392415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sz="11500">
                  <a:solidFill>
                    <a:schemeClr val="bg1"/>
                  </a:solidFill>
                  <a:effectLst>
                    <a:outerShdw blurRad="25400" dist="25400" algn="l" rotWithShape="0">
                      <a:prstClr val="black">
                        <a:alpha val="61000"/>
                      </a:prstClr>
                    </a:outerShdw>
                  </a:effectLst>
                  <a:latin typeface="Edwardian Script ITC" pitchFamily="66" charset="0"/>
                  <a:ea typeface="叶根友刀锋黑草" pitchFamily="2" charset="-122"/>
                </a:defRPr>
              </a:lvl1pPr>
              <a:lvl2pPr marL="742950" indent="-285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900" dirty="0">
                  <a:ln w="12700">
                    <a:noFill/>
                  </a:ln>
                  <a:effectLst/>
                  <a:latin typeface="Impact" panose="020B0806030902050204" pitchFamily="34" charset="0"/>
                  <a:cs typeface="Times New Roman" panose="02020603050405020304" pitchFamily="18" charset="0"/>
                </a:rPr>
                <a:t>X</a:t>
              </a:r>
              <a:endParaRPr lang="zh-CN" altLang="en-US" sz="24900" dirty="0">
                <a:ln w="12700">
                  <a:noFill/>
                </a:ln>
                <a:effectLst/>
                <a:latin typeface="Impact" panose="020B080603090205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6410469" y="2694582"/>
              <a:ext cx="549816" cy="302618"/>
              <a:chOff x="6258061" y="2704347"/>
              <a:chExt cx="560480" cy="308488"/>
            </a:xfrm>
            <a:solidFill>
              <a:srgbClr val="A40000"/>
            </a:solidFill>
          </p:grpSpPr>
          <p:sp>
            <p:nvSpPr>
              <p:cNvPr id="14" name="等腰三角形 13"/>
              <p:cNvSpPr/>
              <p:nvPr/>
            </p:nvSpPr>
            <p:spPr>
              <a:xfrm rot="16200000" flipV="1">
                <a:off x="6236786" y="2725622"/>
                <a:ext cx="308488" cy="265938"/>
              </a:xfrm>
              <a:prstGeom prst="triangle">
                <a:avLst/>
              </a:prstGeom>
              <a:solidFill>
                <a:srgbClr val="00A1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等腰三角形 14"/>
              <p:cNvSpPr/>
              <p:nvPr/>
            </p:nvSpPr>
            <p:spPr>
              <a:xfrm rot="5400000" flipV="1">
                <a:off x="6531328" y="2725622"/>
                <a:ext cx="308488" cy="265938"/>
              </a:xfrm>
              <a:prstGeom prst="triangle">
                <a:avLst/>
              </a:prstGeom>
              <a:solidFill>
                <a:srgbClr val="00A1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3" name="PA_文本框 22"/>
          <p:cNvSpPr txBox="1"/>
          <p:nvPr>
            <p:custDataLst>
              <p:tags r:id="rId9"/>
            </p:custDataLst>
          </p:nvPr>
        </p:nvSpPr>
        <p:spPr>
          <a:xfrm>
            <a:off x="1043608" y="3741032"/>
            <a:ext cx="7056784" cy="684793"/>
          </a:xfrm>
          <a:prstGeom prst="rect">
            <a:avLst/>
          </a:prstGeom>
          <a:noFill/>
        </p:spPr>
        <p:txBody>
          <a:bodyPr wrap="square" lIns="68571" tIns="34285" rIns="68571" bIns="34285" rtlCol="0" anchor="ctr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蓝色工作计划年终总结</a:t>
            </a:r>
            <a:r>
              <a:rPr lang="en-US" altLang="zh-CN" sz="4000" b="1" dirty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4000" b="1" dirty="0">
              <a:solidFill>
                <a:srgbClr val="00A1D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PA_文本框 25"/>
          <p:cNvSpPr txBox="1"/>
          <p:nvPr>
            <p:custDataLst>
              <p:tags r:id="rId10"/>
            </p:custDataLst>
          </p:nvPr>
        </p:nvSpPr>
        <p:spPr>
          <a:xfrm>
            <a:off x="2051721" y="4488539"/>
            <a:ext cx="1925840" cy="313055"/>
          </a:xfrm>
          <a:prstGeom prst="rect">
            <a:avLst/>
          </a:prstGeom>
          <a:noFill/>
        </p:spPr>
        <p:txBody>
          <a:bodyPr wrap="square" lIns="68567" tIns="34284" rIns="68567" bIns="34284" rtlCol="0">
            <a:spAutoFit/>
          </a:bodyPr>
          <a:lstStyle/>
          <a:p>
            <a:r>
              <a:rPr lang="zh-CN" altLang="en-US" sz="1600" dirty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600" dirty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</a:t>
            </a:r>
            <a:endParaRPr lang="zh-CN" altLang="en-US" sz="1600" dirty="0">
              <a:solidFill>
                <a:srgbClr val="00A1D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PA_文本框 26"/>
          <p:cNvSpPr txBox="1"/>
          <p:nvPr>
            <p:custDataLst>
              <p:tags r:id="rId11"/>
            </p:custDataLst>
          </p:nvPr>
        </p:nvSpPr>
        <p:spPr>
          <a:xfrm>
            <a:off x="4067419" y="4488539"/>
            <a:ext cx="1512693" cy="315459"/>
          </a:xfrm>
          <a:prstGeom prst="rect">
            <a:avLst/>
          </a:prstGeom>
          <a:noFill/>
        </p:spPr>
        <p:txBody>
          <a:bodyPr wrap="square" lIns="68567" tIns="34284" rIns="68567" bIns="34284" rtlCol="0">
            <a:spAutoFit/>
          </a:bodyPr>
          <a:lstStyle/>
          <a:p>
            <a:r>
              <a:rPr lang="zh-CN" altLang="en-US" sz="1600" dirty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部门：</a:t>
            </a:r>
            <a:r>
              <a:rPr lang="en-US" altLang="zh-CN" sz="1600" dirty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1600" dirty="0">
              <a:solidFill>
                <a:srgbClr val="00A1D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PA_文本框 27"/>
          <p:cNvSpPr txBox="1"/>
          <p:nvPr>
            <p:custDataLst>
              <p:tags r:id="rId12"/>
            </p:custDataLst>
          </p:nvPr>
        </p:nvSpPr>
        <p:spPr>
          <a:xfrm>
            <a:off x="5365994" y="4488539"/>
            <a:ext cx="1222230" cy="315459"/>
          </a:xfrm>
          <a:prstGeom prst="rect">
            <a:avLst/>
          </a:prstGeom>
          <a:noFill/>
        </p:spPr>
        <p:txBody>
          <a:bodyPr wrap="square" lIns="68567" tIns="34284" rIns="68567" bIns="34284" rtlCol="0">
            <a:spAutoFit/>
          </a:bodyPr>
          <a:lstStyle/>
          <a:p>
            <a:r>
              <a:rPr lang="zh-CN" altLang="en-US" sz="1600" dirty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1600" dirty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1600" dirty="0">
              <a:solidFill>
                <a:srgbClr val="00A1D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8" presetClass="entr" presetSubtype="3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4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9" grpId="0" animBg="1"/>
      <p:bldP spid="10" grpId="0"/>
      <p:bldP spid="23" grpId="0"/>
      <p:bldP spid="26" grpId="0"/>
      <p:bldP spid="27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5616" y="51470"/>
            <a:ext cx="2160240" cy="369266"/>
          </a:xfrm>
          <a:prstGeom prst="rect">
            <a:avLst/>
          </a:prstGeom>
          <a:noFill/>
        </p:spPr>
        <p:txBody>
          <a:bodyPr wrap="square" lIns="91412" tIns="45705" rIns="91412" bIns="45705">
            <a:spAutoFit/>
          </a:bodyPr>
          <a:lstStyle/>
          <a:p>
            <a:pPr>
              <a:defRPr/>
            </a:pPr>
            <a:r>
              <a:rPr lang="zh-CN" altLang="en-US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工作完成情况</a:t>
            </a:r>
            <a:endParaRPr lang="zh-CN" altLang="en-US" b="1" spc="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121" name="组合 120"/>
          <p:cNvGrpSpPr/>
          <p:nvPr/>
        </p:nvGrpSpPr>
        <p:grpSpPr>
          <a:xfrm>
            <a:off x="755576" y="2135975"/>
            <a:ext cx="7738044" cy="653032"/>
            <a:chOff x="546100" y="2380679"/>
            <a:chExt cx="7738044" cy="653032"/>
          </a:xfrm>
        </p:grpSpPr>
        <p:sp>
          <p:nvSpPr>
            <p:cNvPr id="122" name="任意多边形 121"/>
            <p:cNvSpPr/>
            <p:nvPr/>
          </p:nvSpPr>
          <p:spPr>
            <a:xfrm>
              <a:off x="546100" y="2413000"/>
              <a:ext cx="7708900" cy="584200"/>
            </a:xfrm>
            <a:custGeom>
              <a:avLst/>
              <a:gdLst>
                <a:gd name="connsiteX0" fmla="*/ 0 w 7708900"/>
                <a:gd name="connsiteY0" fmla="*/ 114300 h 584200"/>
                <a:gd name="connsiteX1" fmla="*/ 1384300 w 7708900"/>
                <a:gd name="connsiteY1" fmla="*/ 431800 h 584200"/>
                <a:gd name="connsiteX2" fmla="*/ 2501900 w 7708900"/>
                <a:gd name="connsiteY2" fmla="*/ 0 h 584200"/>
                <a:gd name="connsiteX3" fmla="*/ 4241800 w 7708900"/>
                <a:gd name="connsiteY3" fmla="*/ 520700 h 584200"/>
                <a:gd name="connsiteX4" fmla="*/ 5092700 w 7708900"/>
                <a:gd name="connsiteY4" fmla="*/ 25400 h 584200"/>
                <a:gd name="connsiteX5" fmla="*/ 6705600 w 7708900"/>
                <a:gd name="connsiteY5" fmla="*/ 584200 h 584200"/>
                <a:gd name="connsiteX6" fmla="*/ 7708900 w 7708900"/>
                <a:gd name="connsiteY6" fmla="*/ 114300 h 58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08900" h="584200">
                  <a:moveTo>
                    <a:pt x="0" y="114300"/>
                  </a:moveTo>
                  <a:lnTo>
                    <a:pt x="1384300" y="431800"/>
                  </a:lnTo>
                  <a:lnTo>
                    <a:pt x="2501900" y="0"/>
                  </a:lnTo>
                  <a:lnTo>
                    <a:pt x="4241800" y="520700"/>
                  </a:lnTo>
                  <a:lnTo>
                    <a:pt x="5092700" y="25400"/>
                  </a:lnTo>
                  <a:lnTo>
                    <a:pt x="6705600" y="584200"/>
                  </a:lnTo>
                  <a:lnTo>
                    <a:pt x="7708900" y="114300"/>
                  </a:lnTo>
                </a:path>
              </a:pathLst>
            </a:custGeom>
            <a:noFill/>
            <a:ln w="12700">
              <a:solidFill>
                <a:srgbClr val="00A1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546100" y="2499742"/>
              <a:ext cx="72008" cy="72008"/>
            </a:xfrm>
            <a:prstGeom prst="ellipse">
              <a:avLst/>
            </a:prstGeom>
            <a:solidFill>
              <a:srgbClr val="00A1DA"/>
            </a:solidFill>
            <a:ln>
              <a:solidFill>
                <a:srgbClr val="00A1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4" name="椭圆 123"/>
            <p:cNvSpPr/>
            <p:nvPr/>
          </p:nvSpPr>
          <p:spPr>
            <a:xfrm>
              <a:off x="1893887" y="2809304"/>
              <a:ext cx="72008" cy="72008"/>
            </a:xfrm>
            <a:prstGeom prst="ellipse">
              <a:avLst/>
            </a:prstGeom>
            <a:solidFill>
              <a:srgbClr val="00A1DA"/>
            </a:solidFill>
            <a:ln>
              <a:solidFill>
                <a:srgbClr val="00A1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5" name="椭圆 124"/>
            <p:cNvSpPr/>
            <p:nvPr/>
          </p:nvSpPr>
          <p:spPr>
            <a:xfrm>
              <a:off x="3008312" y="2380679"/>
              <a:ext cx="72008" cy="72008"/>
            </a:xfrm>
            <a:prstGeom prst="ellipse">
              <a:avLst/>
            </a:prstGeom>
            <a:solidFill>
              <a:srgbClr val="00A1DA"/>
            </a:solidFill>
            <a:ln>
              <a:solidFill>
                <a:srgbClr val="00A1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6" name="椭圆 125"/>
            <p:cNvSpPr/>
            <p:nvPr/>
          </p:nvSpPr>
          <p:spPr>
            <a:xfrm>
              <a:off x="4746624" y="2899791"/>
              <a:ext cx="72008" cy="72008"/>
            </a:xfrm>
            <a:prstGeom prst="ellipse">
              <a:avLst/>
            </a:prstGeom>
            <a:solidFill>
              <a:srgbClr val="00A1DA"/>
            </a:solidFill>
            <a:ln>
              <a:solidFill>
                <a:srgbClr val="00A1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5599111" y="2409253"/>
              <a:ext cx="72008" cy="72008"/>
            </a:xfrm>
            <a:prstGeom prst="ellipse">
              <a:avLst/>
            </a:prstGeom>
            <a:solidFill>
              <a:srgbClr val="00A1DA"/>
            </a:solidFill>
            <a:ln>
              <a:solidFill>
                <a:srgbClr val="00A1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8" name="椭圆 127"/>
            <p:cNvSpPr/>
            <p:nvPr/>
          </p:nvSpPr>
          <p:spPr>
            <a:xfrm>
              <a:off x="7218361" y="2961703"/>
              <a:ext cx="72008" cy="72008"/>
            </a:xfrm>
            <a:prstGeom prst="ellipse">
              <a:avLst/>
            </a:prstGeom>
            <a:solidFill>
              <a:srgbClr val="00A1DA"/>
            </a:solidFill>
            <a:ln>
              <a:solidFill>
                <a:srgbClr val="00A1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>
              <a:off x="8212136" y="2494978"/>
              <a:ext cx="72008" cy="72008"/>
            </a:xfrm>
            <a:prstGeom prst="ellipse">
              <a:avLst/>
            </a:prstGeom>
            <a:solidFill>
              <a:srgbClr val="00A1DA"/>
            </a:solidFill>
            <a:ln>
              <a:solidFill>
                <a:srgbClr val="00A1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1837657" y="2182581"/>
            <a:ext cx="601424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2004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942557" y="2271482"/>
            <a:ext cx="601424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2015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4657057" y="2233382"/>
            <a:ext cx="601424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2016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558757" y="2296882"/>
            <a:ext cx="601424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2017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133557" y="2322281"/>
            <a:ext cx="601424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2018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8136857" y="1865081"/>
            <a:ext cx="601424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2019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36" name="组合 135"/>
          <p:cNvGrpSpPr/>
          <p:nvPr/>
        </p:nvGrpSpPr>
        <p:grpSpPr>
          <a:xfrm>
            <a:off x="1212953" y="2878824"/>
            <a:ext cx="7163968" cy="1493126"/>
            <a:chOff x="1003477" y="3071614"/>
            <a:chExt cx="7163968" cy="1493126"/>
          </a:xfrm>
        </p:grpSpPr>
        <p:pic>
          <p:nvPicPr>
            <p:cNvPr id="137" name="Picture 3"/>
            <p:cNvPicPr>
              <a:picLocks noChangeAspect="1" noChangeArrowheads="1"/>
            </p:cNvPicPr>
            <p:nvPr/>
          </p:nvPicPr>
          <p:blipFill>
            <a:blip r:embed="rId1" cstate="screen"/>
            <a:srcRect/>
            <a:stretch>
              <a:fillRect/>
            </a:stretch>
          </p:blipFill>
          <p:spPr bwMode="auto">
            <a:xfrm>
              <a:off x="1003477" y="3293710"/>
              <a:ext cx="2197109" cy="127103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38" name="Picture 4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803022" y="3293710"/>
              <a:ext cx="2110759" cy="127103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3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99293" y="3293710"/>
              <a:ext cx="1868152" cy="127103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40" name="等腰三角形 139"/>
            <p:cNvSpPr/>
            <p:nvPr/>
          </p:nvSpPr>
          <p:spPr>
            <a:xfrm>
              <a:off x="1855787" y="3071614"/>
              <a:ext cx="136092" cy="117321"/>
            </a:xfrm>
            <a:prstGeom prst="triangle">
              <a:avLst/>
            </a:prstGeom>
            <a:solidFill>
              <a:srgbClr val="00A1D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1" name="等腰三角形 140"/>
            <p:cNvSpPr/>
            <p:nvPr/>
          </p:nvSpPr>
          <p:spPr>
            <a:xfrm>
              <a:off x="4713287" y="3071614"/>
              <a:ext cx="136092" cy="117321"/>
            </a:xfrm>
            <a:prstGeom prst="triangle">
              <a:avLst/>
            </a:prstGeom>
            <a:solidFill>
              <a:srgbClr val="00A1D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2" name="等腰三角形 141"/>
            <p:cNvSpPr/>
            <p:nvPr/>
          </p:nvSpPr>
          <p:spPr>
            <a:xfrm>
              <a:off x="7202487" y="3071614"/>
              <a:ext cx="136092" cy="117321"/>
            </a:xfrm>
            <a:prstGeom prst="triangle">
              <a:avLst/>
            </a:prstGeom>
            <a:solidFill>
              <a:srgbClr val="00A1D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2437913" y="650056"/>
            <a:ext cx="4610343" cy="1381021"/>
            <a:chOff x="2228437" y="967332"/>
            <a:chExt cx="4610342" cy="1381021"/>
          </a:xfrm>
        </p:grpSpPr>
        <p:pic>
          <p:nvPicPr>
            <p:cNvPr id="14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28437" y="967332"/>
              <a:ext cx="2073673" cy="1215025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45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58582" y="967332"/>
              <a:ext cx="2180197" cy="12637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46" name="等腰三角形 145"/>
            <p:cNvSpPr/>
            <p:nvPr/>
          </p:nvSpPr>
          <p:spPr>
            <a:xfrm rot="10800000">
              <a:off x="2973387" y="2231032"/>
              <a:ext cx="136092" cy="117321"/>
            </a:xfrm>
            <a:prstGeom prst="triangle">
              <a:avLst/>
            </a:prstGeom>
            <a:solidFill>
              <a:srgbClr val="00A1D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7" name="等腰三角形 146"/>
            <p:cNvSpPr/>
            <p:nvPr/>
          </p:nvSpPr>
          <p:spPr>
            <a:xfrm rot="10800000">
              <a:off x="5564187" y="2231032"/>
              <a:ext cx="136092" cy="117321"/>
            </a:xfrm>
            <a:prstGeom prst="triangle">
              <a:avLst/>
            </a:prstGeom>
            <a:solidFill>
              <a:srgbClr val="00A1D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6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grpId="0" nodeType="withEffect">
                                  <p:stCondLst>
                                    <p:cond delay="1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6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0" grpId="0"/>
      <p:bldP spid="131" grpId="0"/>
      <p:bldP spid="132" grpId="0"/>
      <p:bldP spid="133" grpId="0"/>
      <p:bldP spid="134" grpId="0"/>
      <p:bldP spid="1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5616" y="51470"/>
            <a:ext cx="2160240" cy="369266"/>
          </a:xfrm>
          <a:prstGeom prst="rect">
            <a:avLst/>
          </a:prstGeom>
          <a:noFill/>
        </p:spPr>
        <p:txBody>
          <a:bodyPr wrap="square" lIns="91412" tIns="45705" rIns="91412" bIns="45705">
            <a:spAutoFit/>
          </a:bodyPr>
          <a:lstStyle/>
          <a:p>
            <a:pPr>
              <a:defRPr/>
            </a:pPr>
            <a:r>
              <a:rPr lang="zh-CN" altLang="en-US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工作完成情况</a:t>
            </a:r>
            <a:endParaRPr lang="zh-CN" altLang="en-US" b="1" spc="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6077" y="1059582"/>
            <a:ext cx="1723527" cy="400097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85641" y="1678796"/>
            <a:ext cx="7506112" cy="469766"/>
            <a:chOff x="885641" y="1768388"/>
            <a:chExt cx="7506112" cy="469766"/>
          </a:xfrm>
        </p:grpSpPr>
        <p:grpSp>
          <p:nvGrpSpPr>
            <p:cNvPr id="5" name="组合 4"/>
            <p:cNvGrpSpPr/>
            <p:nvPr/>
          </p:nvGrpSpPr>
          <p:grpSpPr>
            <a:xfrm>
              <a:off x="885641" y="1768388"/>
              <a:ext cx="6782703" cy="469766"/>
              <a:chOff x="827584" y="1666788"/>
              <a:chExt cx="6782703" cy="469766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827584" y="1741944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右箭头 8"/>
              <p:cNvSpPr/>
              <p:nvPr/>
            </p:nvSpPr>
            <p:spPr>
              <a:xfrm>
                <a:off x="1735488" y="1666788"/>
                <a:ext cx="5874799" cy="469766"/>
              </a:xfrm>
              <a:prstGeom prst="rightArrow">
                <a:avLst/>
              </a:prstGeom>
              <a:solidFill>
                <a:srgbClr val="00A1D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872613" y="1770973"/>
                <a:ext cx="103105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点击添加文字</a:t>
                </a:r>
                <a:endPara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783894" y="1811931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95%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85641" y="2200568"/>
            <a:ext cx="5691826" cy="469766"/>
            <a:chOff x="885641" y="2301788"/>
            <a:chExt cx="5691826" cy="469766"/>
          </a:xfrm>
        </p:grpSpPr>
        <p:grpSp>
          <p:nvGrpSpPr>
            <p:cNvPr id="12" name="组合 11"/>
            <p:cNvGrpSpPr/>
            <p:nvPr/>
          </p:nvGrpSpPr>
          <p:grpSpPr>
            <a:xfrm>
              <a:off x="885641" y="2301788"/>
              <a:ext cx="5040560" cy="469766"/>
              <a:chOff x="827584" y="2189302"/>
              <a:chExt cx="5040560" cy="469766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827584" y="2289858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右箭头 14"/>
              <p:cNvSpPr/>
              <p:nvPr/>
            </p:nvSpPr>
            <p:spPr>
              <a:xfrm>
                <a:off x="1735488" y="2189302"/>
                <a:ext cx="4132656" cy="469766"/>
              </a:xfrm>
              <a:prstGeom prst="rightArrow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872613" y="2278973"/>
                <a:ext cx="103105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点击添加文字</a:t>
                </a:r>
                <a:endPara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5969608" y="2363474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75%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85641" y="2722340"/>
            <a:ext cx="6403026" cy="469766"/>
            <a:chOff x="885641" y="2835188"/>
            <a:chExt cx="6403026" cy="469766"/>
          </a:xfrm>
        </p:grpSpPr>
        <p:grpSp>
          <p:nvGrpSpPr>
            <p:cNvPr id="18" name="组合 17"/>
            <p:cNvGrpSpPr/>
            <p:nvPr/>
          </p:nvGrpSpPr>
          <p:grpSpPr>
            <a:xfrm>
              <a:off x="885641" y="2835188"/>
              <a:ext cx="5688632" cy="469766"/>
              <a:chOff x="827584" y="2682788"/>
              <a:chExt cx="5688632" cy="469766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827584" y="2779715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右箭头 20"/>
              <p:cNvSpPr/>
              <p:nvPr/>
            </p:nvSpPr>
            <p:spPr>
              <a:xfrm>
                <a:off x="1735488" y="2682788"/>
                <a:ext cx="4780728" cy="469766"/>
              </a:xfrm>
              <a:prstGeom prst="rightArrow">
                <a:avLst/>
              </a:prstGeom>
              <a:solidFill>
                <a:srgbClr val="00A1D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872613" y="2772459"/>
                <a:ext cx="103105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1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点击添加文字</a:t>
                </a:r>
                <a:endParaRPr lang="zh-CN" altLang="en-US" sz="11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6680808" y="2900503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85%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85641" y="3244112"/>
            <a:ext cx="4879026" cy="469766"/>
            <a:chOff x="885641" y="3368588"/>
            <a:chExt cx="4879026" cy="469766"/>
          </a:xfrm>
        </p:grpSpPr>
        <p:grpSp>
          <p:nvGrpSpPr>
            <p:cNvPr id="24" name="组合 23"/>
            <p:cNvGrpSpPr/>
            <p:nvPr/>
          </p:nvGrpSpPr>
          <p:grpSpPr>
            <a:xfrm>
              <a:off x="885641" y="3368588"/>
              <a:ext cx="4176464" cy="469766"/>
              <a:chOff x="827584" y="3190788"/>
              <a:chExt cx="4176464" cy="46976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827584" y="3288560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右箭头 26"/>
              <p:cNvSpPr/>
              <p:nvPr/>
            </p:nvSpPr>
            <p:spPr>
              <a:xfrm>
                <a:off x="1735488" y="3190788"/>
                <a:ext cx="3268560" cy="469766"/>
              </a:xfrm>
              <a:prstGeom prst="right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872613" y="3280459"/>
                <a:ext cx="103105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点击添加文字</a:t>
                </a:r>
                <a:endPara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5156808" y="3437531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52%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85642" y="3765884"/>
            <a:ext cx="7070735" cy="469766"/>
            <a:chOff x="885641" y="3901988"/>
            <a:chExt cx="7070735" cy="469766"/>
          </a:xfrm>
        </p:grpSpPr>
        <p:grpSp>
          <p:nvGrpSpPr>
            <p:cNvPr id="30" name="组合 29"/>
            <p:cNvGrpSpPr/>
            <p:nvPr/>
          </p:nvGrpSpPr>
          <p:grpSpPr>
            <a:xfrm>
              <a:off x="885641" y="3901988"/>
              <a:ext cx="6336704" cy="469766"/>
              <a:chOff x="827584" y="3800388"/>
              <a:chExt cx="6336704" cy="469766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827584" y="3933601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右箭头 32"/>
              <p:cNvSpPr/>
              <p:nvPr/>
            </p:nvSpPr>
            <p:spPr>
              <a:xfrm>
                <a:off x="1735488" y="3800388"/>
                <a:ext cx="5428800" cy="469766"/>
              </a:xfrm>
              <a:prstGeom prst="rightArrow">
                <a:avLst/>
              </a:prstGeom>
              <a:solidFill>
                <a:srgbClr val="00A1D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872613" y="3904573"/>
                <a:ext cx="103105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1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点击添加文字</a:t>
                </a:r>
                <a:endParaRPr lang="zh-CN" altLang="en-US" sz="11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7304923" y="3945530"/>
              <a:ext cx="6514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87%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68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683" fill="hold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8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34" decel="50000" autoRev="1" fill="hold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4" fill="hold">
                                          <p:stCondLst>
                                            <p:cond delay="12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5616" y="51470"/>
            <a:ext cx="2160240" cy="369266"/>
          </a:xfrm>
          <a:prstGeom prst="rect">
            <a:avLst/>
          </a:prstGeom>
          <a:noFill/>
        </p:spPr>
        <p:txBody>
          <a:bodyPr wrap="square" lIns="91412" tIns="45705" rIns="91412" bIns="45705">
            <a:spAutoFit/>
          </a:bodyPr>
          <a:lstStyle/>
          <a:p>
            <a:pPr>
              <a:defRPr/>
            </a:pPr>
            <a:r>
              <a:rPr lang="zh-CN" altLang="en-US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工作完成情况</a:t>
            </a:r>
            <a:endParaRPr lang="zh-CN" altLang="en-US" b="1" spc="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519504" y="2733769"/>
            <a:ext cx="4699134" cy="100549"/>
          </a:xfrm>
          <a:prstGeom prst="rect">
            <a:avLst/>
          </a:prstGeom>
          <a:pattFill prst="ltUpDiag">
            <a:fgClr>
              <a:srgbClr val="414455"/>
            </a:fgClr>
            <a:bgClr>
              <a:srgbClr val="E8E8E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4" rIns="68567" bIns="34284"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2087401" y="959034"/>
            <a:ext cx="4699134" cy="100549"/>
          </a:xfrm>
          <a:prstGeom prst="rect">
            <a:avLst/>
          </a:prstGeom>
          <a:pattFill prst="ltUpDiag">
            <a:fgClr>
              <a:srgbClr val="414455"/>
            </a:fgClr>
            <a:bgClr>
              <a:srgbClr val="E8E8E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4" rIns="68567" bIns="34284" rtlCol="0" anchor="ctr"/>
          <a:lstStyle/>
          <a:p>
            <a:pPr algn="ctr"/>
            <a:endParaRPr lang="zh-CN" altLang="en-US"/>
          </a:p>
        </p:txBody>
      </p:sp>
      <p:sp>
        <p:nvSpPr>
          <p:cNvPr id="32" name="椭圆 64"/>
          <p:cNvSpPr>
            <a:spLocks noChangeArrowheads="1"/>
          </p:cNvSpPr>
          <p:nvPr/>
        </p:nvSpPr>
        <p:spPr bwMode="auto">
          <a:xfrm>
            <a:off x="953128" y="711592"/>
            <a:ext cx="1244209" cy="1243536"/>
          </a:xfrm>
          <a:prstGeom prst="ellipse">
            <a:avLst/>
          </a:prstGeom>
          <a:solidFill>
            <a:srgbClr val="00A1DA"/>
          </a:solidFill>
          <a:ln w="190500" cap="sq" cmpd="sng">
            <a:solidFill>
              <a:srgbClr val="C8C6BD"/>
            </a:solidFill>
            <a:round/>
          </a:ln>
        </p:spPr>
        <p:txBody>
          <a:bodyPr lIns="68567" tIns="34284" rIns="68567" bIns="34284" anchor="ctr"/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完成情况</a:t>
            </a:r>
            <a:endParaRPr lang="zh-CN" altLang="zh-CN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36039" y="1083865"/>
            <a:ext cx="4429069" cy="1509644"/>
          </a:xfrm>
          <a:prstGeom prst="rect">
            <a:avLst/>
          </a:prstGeom>
          <a:noFill/>
        </p:spPr>
        <p:txBody>
          <a:bodyPr wrap="square" lIns="68567" tIns="34284" rIns="68567" bIns="3428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2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zh-CN" altLang="en-US" sz="12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椭圆 64"/>
          <p:cNvSpPr>
            <a:spLocks noChangeArrowheads="1"/>
          </p:cNvSpPr>
          <p:nvPr/>
        </p:nvSpPr>
        <p:spPr bwMode="auto">
          <a:xfrm>
            <a:off x="7056600" y="2274018"/>
            <a:ext cx="1244209" cy="1243536"/>
          </a:xfrm>
          <a:prstGeom prst="ellipse">
            <a:avLst/>
          </a:prstGeom>
          <a:solidFill>
            <a:srgbClr val="00A1DA"/>
          </a:solidFill>
          <a:ln w="190500" cap="sq" cmpd="sng">
            <a:solidFill>
              <a:srgbClr val="C8C6BD"/>
            </a:solidFill>
            <a:round/>
          </a:ln>
        </p:spPr>
        <p:txBody>
          <a:bodyPr lIns="68567" tIns="34284" rIns="68567" bIns="34284" anchor="ctr"/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完成情况</a:t>
            </a:r>
            <a:endParaRPr lang="zh-CN" altLang="zh-CN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436039" y="2895787"/>
            <a:ext cx="4429069" cy="1509644"/>
          </a:xfrm>
          <a:prstGeom prst="rect">
            <a:avLst/>
          </a:prstGeom>
          <a:noFill/>
        </p:spPr>
        <p:txBody>
          <a:bodyPr wrap="square" lIns="68567" tIns="34284" rIns="68567" bIns="3428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2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zh-CN" altLang="en-US" sz="12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96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46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96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" grpId="0" animBg="1"/>
      <p:bldP spid="31" grpId="0" animBg="1"/>
      <p:bldP spid="32" grpId="0" animBg="1"/>
      <p:bldP spid="32" grpId="1" animBg="1"/>
      <p:bldP spid="33" grpId="0"/>
      <p:bldP spid="33" grpId="1"/>
      <p:bldP spid="34" grpId="0" animBg="1"/>
      <p:bldP spid="34" grpId="1" animBg="1"/>
      <p:bldP spid="62" grpId="0"/>
      <p:bldP spid="6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51470"/>
            <a:ext cx="2160240" cy="369320"/>
          </a:xfrm>
          <a:prstGeom prst="rect">
            <a:avLst/>
          </a:prstGeom>
          <a:noFill/>
        </p:spPr>
        <p:txBody>
          <a:bodyPr wrap="square" lIns="91412" tIns="45705" rIns="91412" bIns="45705">
            <a:spAutoFit/>
          </a:bodyPr>
          <a:lstStyle/>
          <a:p>
            <a:pPr>
              <a:defRPr/>
            </a:pPr>
            <a:r>
              <a:rPr lang="zh-CN" altLang="en-US" b="1" spc="150" dirty="0">
                <a:latin typeface="+mj-lt"/>
                <a:ea typeface="微软雅黑" panose="020B0503020204020204" pitchFamily="34" charset="-122"/>
              </a:rPr>
              <a:t>工作完成情况</a:t>
            </a:r>
            <a:endParaRPr lang="zh-CN" altLang="en-US" b="1" spc="150" dirty="0"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17383" y="1139851"/>
            <a:ext cx="2776526" cy="3257490"/>
          </a:xfrm>
          <a:prstGeom prst="rect">
            <a:avLst/>
          </a:prstGeom>
          <a:solidFill>
            <a:srgbClr val="FFFFFF"/>
          </a:solidFill>
          <a:ln>
            <a:solidFill>
              <a:srgbClr val="E8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4" rIns="68567" bIns="34284" rtlCol="0" anchor="ctr"/>
          <a:lstStyle/>
          <a:p>
            <a:pPr algn="ctr"/>
            <a:endParaRPr lang="zh-CN" altLang="en-US"/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1417383" y="843558"/>
            <a:ext cx="2776526" cy="592586"/>
          </a:xfrm>
          <a:prstGeom prst="homePlate">
            <a:avLst>
              <a:gd name="adj" fmla="val 63872"/>
            </a:avLst>
          </a:prstGeom>
          <a:solidFill>
            <a:srgbClr val="414455"/>
          </a:solidFill>
          <a:ln w="9525">
            <a:noFill/>
            <a:miter lim="800000"/>
          </a:ln>
        </p:spPr>
        <p:txBody>
          <a:bodyPr wrap="none" lIns="68567" tIns="34284" rIns="68567" bIns="34284" anchor="ctr"/>
          <a:lstStyle/>
          <a:p>
            <a:pPr algn="ctr"/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5409" y="1643035"/>
            <a:ext cx="2668500" cy="1749698"/>
          </a:xfrm>
          <a:prstGeom prst="rect">
            <a:avLst/>
          </a:prstGeom>
          <a:noFill/>
        </p:spPr>
        <p:txBody>
          <a:bodyPr wrap="square" lIns="68567" tIns="34284" rIns="68567" bIns="3428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</a:t>
            </a:r>
            <a:endParaRPr lang="en-US" altLang="zh-CN" sz="12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的内容打在这里，或者通过复制您的文本后，在此框中选择粘贴，并选择只保留文字。</a:t>
            </a:r>
            <a:endParaRPr lang="zh-CN" altLang="en-US" sz="12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12178" y="1139851"/>
            <a:ext cx="2776526" cy="3257490"/>
          </a:xfrm>
          <a:prstGeom prst="rect">
            <a:avLst/>
          </a:prstGeom>
          <a:solidFill>
            <a:srgbClr val="FFFFFF"/>
          </a:solidFill>
          <a:ln>
            <a:solidFill>
              <a:srgbClr val="E8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4" rIns="68567" bIns="34284" rtlCol="0" anchor="ctr"/>
          <a:lstStyle/>
          <a:p>
            <a:pPr algn="ctr"/>
            <a:endParaRPr lang="zh-CN" altLang="en-US"/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 flipH="1">
            <a:off x="4712178" y="843558"/>
            <a:ext cx="2776526" cy="592586"/>
          </a:xfrm>
          <a:prstGeom prst="homePlate">
            <a:avLst>
              <a:gd name="adj" fmla="val 63872"/>
            </a:avLst>
          </a:prstGeom>
          <a:solidFill>
            <a:srgbClr val="00A1DA"/>
          </a:solidFill>
          <a:ln w="9525">
            <a:noFill/>
            <a:miter lim="800000"/>
          </a:ln>
        </p:spPr>
        <p:txBody>
          <a:bodyPr wrap="none" lIns="68567" tIns="34284" rIns="68567" bIns="34284" anchor="ctr"/>
          <a:lstStyle/>
          <a:p>
            <a:pPr algn="ctr"/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0204" y="1643035"/>
            <a:ext cx="2668500" cy="2469907"/>
          </a:xfrm>
          <a:prstGeom prst="rect">
            <a:avLst/>
          </a:prstGeom>
          <a:noFill/>
        </p:spPr>
        <p:txBody>
          <a:bodyPr wrap="square" lIns="68567" tIns="34284" rIns="68567" bIns="3428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r>
              <a:rPr lang="zh-CN" altLang="en-US" sz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</a:t>
            </a:r>
            <a:endParaRPr lang="en-US" altLang="zh-CN" sz="120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6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96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46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6" grpId="1"/>
      <p:bldP spid="7" grpId="0" animBg="1"/>
      <p:bldP spid="8" grpId="0" animBg="1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1115616" y="51470"/>
            <a:ext cx="2160240" cy="369320"/>
          </a:xfrm>
          <a:prstGeom prst="rect">
            <a:avLst/>
          </a:prstGeom>
          <a:noFill/>
        </p:spPr>
        <p:txBody>
          <a:bodyPr wrap="square" lIns="91412" tIns="45705" rIns="91412" bIns="45705">
            <a:spAutoFit/>
          </a:bodyPr>
          <a:lstStyle/>
          <a:p>
            <a:pPr>
              <a:defRPr/>
            </a:pPr>
            <a:r>
              <a:rPr lang="zh-CN" altLang="en-US" b="1" spc="150" dirty="0">
                <a:latin typeface="+mj-lt"/>
                <a:ea typeface="微软雅黑" panose="020B0503020204020204" pitchFamily="34" charset="-122"/>
              </a:rPr>
              <a:t>成功项目展示</a:t>
            </a:r>
            <a:endParaRPr lang="zh-CN" altLang="en-US" b="1" spc="150" dirty="0">
              <a:latin typeface="+mj-lt"/>
              <a:ea typeface="微软雅黑" panose="020B0503020204020204" pitchFamily="34" charset="-122"/>
            </a:endParaRPr>
          </a:p>
        </p:txBody>
      </p:sp>
      <p:pic>
        <p:nvPicPr>
          <p:cNvPr id="109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169" y="699537"/>
            <a:ext cx="1839814" cy="172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299" y="2554778"/>
            <a:ext cx="1839814" cy="172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442" y="699537"/>
            <a:ext cx="1837879" cy="172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" name="矩形 111"/>
          <p:cNvSpPr/>
          <p:nvPr/>
        </p:nvSpPr>
        <p:spPr>
          <a:xfrm flipH="1">
            <a:off x="0" y="699542"/>
            <a:ext cx="2339752" cy="4924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矩形 112"/>
          <p:cNvSpPr/>
          <p:nvPr/>
        </p:nvSpPr>
        <p:spPr>
          <a:xfrm flipH="1">
            <a:off x="0" y="1191985"/>
            <a:ext cx="2339752" cy="310795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矩形 113"/>
          <p:cNvSpPr/>
          <p:nvPr/>
        </p:nvSpPr>
        <p:spPr>
          <a:xfrm flipH="1">
            <a:off x="0" y="699541"/>
            <a:ext cx="2339752" cy="3600401"/>
          </a:xfrm>
          <a:prstGeom prst="rect">
            <a:avLst/>
          </a:prstGeom>
          <a:solidFill>
            <a:srgbClr val="00A1D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60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5" name="组合 114"/>
          <p:cNvGrpSpPr/>
          <p:nvPr/>
        </p:nvGrpSpPr>
        <p:grpSpPr>
          <a:xfrm>
            <a:off x="0" y="1635668"/>
            <a:ext cx="2339752" cy="1743558"/>
            <a:chOff x="0" y="1635646"/>
            <a:chExt cx="2339752" cy="1743558"/>
          </a:xfrm>
        </p:grpSpPr>
        <p:sp>
          <p:nvSpPr>
            <p:cNvPr id="116" name="TextBox 115"/>
            <p:cNvSpPr txBox="1"/>
            <p:nvPr/>
          </p:nvSpPr>
          <p:spPr>
            <a:xfrm>
              <a:off x="0" y="2609763"/>
              <a:ext cx="2339752" cy="76944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zh-CN" alt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成功项目</a:t>
              </a:r>
              <a:endPara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展示</a:t>
              </a:r>
              <a:endParaRPr kumimoji="0" lang="zh-CN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pic>
          <p:nvPicPr>
            <p:cNvPr id="117" name="Picture 2" descr="F:\Y原创素材\4_ks02\PPT\PPT-5\PPT-056-2015工作总结\img\工作总结\image 140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966" y="1635646"/>
              <a:ext cx="919820" cy="864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8" name="组合 117"/>
          <p:cNvGrpSpPr/>
          <p:nvPr/>
        </p:nvGrpSpPr>
        <p:grpSpPr>
          <a:xfrm>
            <a:off x="2481508" y="2554055"/>
            <a:ext cx="1839814" cy="1728197"/>
            <a:chOff x="2481508" y="2554055"/>
            <a:chExt cx="1839814" cy="1728197"/>
          </a:xfrm>
        </p:grpSpPr>
        <p:sp>
          <p:nvSpPr>
            <p:cNvPr id="119" name="矩形 118"/>
            <p:cNvSpPr/>
            <p:nvPr/>
          </p:nvSpPr>
          <p:spPr>
            <a:xfrm flipV="1">
              <a:off x="2481508" y="2554055"/>
              <a:ext cx="1839814" cy="172819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650644" y="3244756"/>
              <a:ext cx="15121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项目分析项目分析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项目分析项目分析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项目分析项目分析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项目分析项目分析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794660" y="285978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项目分析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4454299" y="699537"/>
            <a:ext cx="1839814" cy="1728197"/>
            <a:chOff x="4454299" y="699537"/>
            <a:chExt cx="1839814" cy="1728197"/>
          </a:xfrm>
        </p:grpSpPr>
        <p:sp>
          <p:nvSpPr>
            <p:cNvPr id="123" name="矩形 122"/>
            <p:cNvSpPr/>
            <p:nvPr/>
          </p:nvSpPr>
          <p:spPr>
            <a:xfrm flipV="1">
              <a:off x="4454299" y="699537"/>
              <a:ext cx="1839814" cy="172819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618122" y="1392293"/>
              <a:ext cx="15121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项目实施项目实施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项目实施项目实施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项目实施项目实施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项目实施项目实施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4762138" y="1007319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项目实施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6433169" y="2554060"/>
            <a:ext cx="1839814" cy="1728197"/>
            <a:chOff x="6433169" y="2554060"/>
            <a:chExt cx="1839814" cy="1728197"/>
          </a:xfrm>
        </p:grpSpPr>
        <p:sp>
          <p:nvSpPr>
            <p:cNvPr id="127" name="矩形 126"/>
            <p:cNvSpPr/>
            <p:nvPr/>
          </p:nvSpPr>
          <p:spPr>
            <a:xfrm flipV="1">
              <a:off x="6433169" y="2554060"/>
              <a:ext cx="1839814" cy="172819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6596992" y="3244756"/>
              <a:ext cx="15121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项目验收项目验收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项目验收项目验收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项目验收项目验收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项目验收项目验收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6741008" y="285978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项目验收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43200000">
                                      <p:cBhvr>
                                        <p:cTn id="4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43200000">
                                      <p:cBhvr>
                                        <p:cTn id="4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5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43200000">
                                      <p:cBhvr>
                                        <p:cTn id="5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2" grpId="0" animBg="1"/>
      <p:bldP spid="113" grpId="0" animBg="1"/>
      <p:bldP spid="1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1115616" y="51470"/>
            <a:ext cx="2160240" cy="369320"/>
          </a:xfrm>
          <a:prstGeom prst="rect">
            <a:avLst/>
          </a:prstGeom>
          <a:noFill/>
        </p:spPr>
        <p:txBody>
          <a:bodyPr wrap="square" lIns="91412" tIns="45705" rIns="91412" bIns="45705">
            <a:spAutoFit/>
          </a:bodyPr>
          <a:lstStyle/>
          <a:p>
            <a:pPr>
              <a:defRPr/>
            </a:pPr>
            <a:r>
              <a:rPr lang="zh-CN" altLang="en-US" b="1" spc="150" dirty="0">
                <a:latin typeface="+mj-lt"/>
                <a:ea typeface="微软雅黑" panose="020B0503020204020204" pitchFamily="34" charset="-122"/>
              </a:rPr>
              <a:t>成功项目展示</a:t>
            </a:r>
            <a:endParaRPr lang="zh-CN" altLang="en-US" b="1" spc="150" dirty="0"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7569" y="987574"/>
            <a:ext cx="2725663" cy="1584176"/>
          </a:xfrm>
          <a:prstGeom prst="rect">
            <a:avLst/>
          </a:prstGeom>
          <a:solidFill>
            <a:srgbClr val="00A1D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的标题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此处添加项目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的文字说明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此处添加项目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的文字说明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83707" y="990253"/>
            <a:ext cx="2725663" cy="158417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899845" y="987574"/>
            <a:ext cx="2725663" cy="1584176"/>
          </a:xfrm>
          <a:prstGeom prst="rect">
            <a:avLst/>
          </a:prstGeom>
          <a:solidFill>
            <a:srgbClr val="00A1D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的标题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此处添加项目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的文字说明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此处添加项目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的文字说明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67569" y="2564904"/>
            <a:ext cx="2725663" cy="1584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183707" y="2567583"/>
            <a:ext cx="2725663" cy="1584176"/>
          </a:xfrm>
          <a:prstGeom prst="rect">
            <a:avLst/>
          </a:prstGeom>
          <a:solidFill>
            <a:srgbClr val="00A1D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的标题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此处添加项目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的文字说明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此处添加项目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的文字说明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899845" y="2564904"/>
            <a:ext cx="2725663" cy="1584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75084" y="2567357"/>
            <a:ext cx="2725663" cy="1584176"/>
          </a:xfrm>
          <a:prstGeom prst="rect">
            <a:avLst/>
          </a:prstGeom>
          <a:solidFill>
            <a:srgbClr val="00A1D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的标题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此处添加项目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的文字说明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此处添加项目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的文字说明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91222" y="2564493"/>
            <a:ext cx="2725663" cy="1584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907360" y="2569851"/>
            <a:ext cx="2725663" cy="1584176"/>
          </a:xfrm>
          <a:prstGeom prst="rect">
            <a:avLst/>
          </a:prstGeom>
          <a:solidFill>
            <a:srgbClr val="00A1D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的标题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此处添加项目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的文字说明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此处添加项目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的文字说明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75084" y="987574"/>
            <a:ext cx="2725663" cy="1584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191222" y="990438"/>
            <a:ext cx="2725663" cy="1584176"/>
          </a:xfrm>
          <a:prstGeom prst="rect">
            <a:avLst/>
          </a:prstGeom>
          <a:solidFill>
            <a:srgbClr val="00A1D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的标题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此处添加项目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的文字说明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此处添加项目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的文字说明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907360" y="987574"/>
            <a:ext cx="2725663" cy="15841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1563 0.73704 C -0.01233 0.53086 -0.03004 0.31914 -0.0073 0.11667 C -0.0066 0.10062 -0.00487 0.08765 -0.00313 0.07222 C -0.00209 0.04846 4.44444E-6 0.02747 4.44444E-6 6.17284E-7 " pathEditMode="relative" rAng="0" ptsTypes="fffA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685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15695 0.55803 C 0.15938 0.54013 0.15296 0.52562 0.15 0.50865 C 0.14341 0.47007 0.13681 0.43025 0.12778 0.3926 C 0.12275 0.34723 0.11285 0.30741 0.10139 0.26667 C 0.09757 0.23334 0.1033 0.27408 0.09584 0.24445 C 0.0948 0.24075 0.09549 0.23581 0.09445 0.2321 C 0.08924 0.21235 0.08108 0.19291 0.07362 0.17531 C 0.07066 0.15957 0.06494 0.14754 0.05834 0.13581 C 0.05591 0.12284 0.05851 0.13334 0.05278 0.12099 C 0.04757 0.10988 0.04462 0.09661 0.03889 0.08642 C 0.03733 0.07562 0.03403 0.06945 0.03195 0.05926 C 0.02761 0.03889 0.02275 0.02562 0.01389 0.00988 C 0.01094 0.00463 0.00504 0.0034 -4.72222E-6 -4.93827E-6 " pathEditMode="relative" rAng="0" ptsTypes="ffffffffffffA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6" y="-2790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14306 0.76297 C 0.14149 0.7463 0.13889 0.72871 0.13472 0.71358 C 0.13333 0.69815 0.13177 0.68303 0.12778 0.66914 C 0.12379 0.61945 0.11372 0.57284 0.10417 0.52593 C 0.10017 0.50679 0.10087 0.48364 0.09445 0.46667 C 0.08958 0.43179 0.0842 0.39723 0.07778 0.36297 C 0.07691 0.35834 0.07726 0.35278 0.07639 0.34815 C 0.07222 0.32562 0.07205 0.34136 0.06945 0.31852 C 0.06511 0.28025 0.05625 0.2426 0.04722 0.20741 C 0.0375 0.16976 0.05 0.21297 0.04306 0.18025 C 0.04045 0.1679 0.03663 0.15494 0.03333 0.14321 C 0.02917 0.1284 0.02743 0.11297 0.02222 0.09877 C 0.02066 0.08519 0.01701 0.07655 0.01389 0.0642 C 0.00729 0.03766 0.01458 0.05864 0.00833 0.04198 C 0.0066 0.02994 0.00504 0.01142 -8.33333E-7 -2.96296E-6 " pathEditMode="relative" rAng="0" ptsTypes="ffffffffffffffA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3" y="-3814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2917 0.59506 C 0.02621 0.57932 0.02587 0.56204 0.02361 0.54568 C 0.02257 0.47562 0.02101 0.43981 0.01528 0.37778 C 0.01406 0.33889 0.01233 0.30031 0.00972 0.26173 C 0.0092 0.25432 0.00885 0.24691 0.00833 0.23951 C 0.00712 0.22377 0.00417 0.19259 0.00417 0.1929 C 0.00243 0.12932 1.38889E-6 0.06574 1.38889E-6 3.7037E-7 " pathEditMode="relative" rAng="0" ptsTypes="ffffffA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2975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39028 0.64198 C 0.38837 0.62809 0.38282 0.62037 0.37917 0.60741 C 0.3724 0.58303 0.36094 0.55772 0.35 0.53828 C 0.34532 0.52994 0.33802 0.52439 0.33334 0.51605 C 0.31997 0.49229 0.32726 0.50371 0.31112 0.48149 C 0.3033 0.47068 0.29688 0.45247 0.2875 0.44692 C 0.27761 0.42346 0.29011 0.45062 0.27639 0.42963 C 0.27223 0.42315 0.26875 0.41358 0.26389 0.40741 C 0.26216 0.40525 0.2599 0.40494 0.25834 0.40247 C 0.23368 0.36605 0.25556 0.3926 0.24306 0.37778 C 0.23733 0.36235 0.2441 0.3784 0.23334 0.36297 C 0.22657 0.3534 0.22049 0.34105 0.21389 0.33087 C 0.2099 0.3247 0.20504 0.32007 0.20139 0.31358 C 0.18733 0.28858 0.17362 0.26297 0.15834 0.23951 C 0.15278 0.23118 0.14636 0.22223 0.14167 0.21235 C 0.13612 0.20062 0.13212 0.18766 0.12362 0.18272 C 0.12136 0.17932 0.11875 0.17655 0.11667 0.17284 C 0.11546 0.17068 0.11511 0.16729 0.11389 0.16544 C 0.10955 0.15834 0.10469 0.15216 0.1 0.14568 C 0.09775 0.14229 0.09462 0.14013 0.09306 0.13581 C 0.09219 0.13334 0.0915 0.13025 0.09028 0.1284 C 0.08872 0.12593 0.08646 0.12531 0.08473 0.12346 C 0.08282 0.1213 0.08091 0.11883 0.07917 0.11605 C 0.07032 0.10247 0.07917 0.11482 0.07223 0.10124 C 0.06702 0.09105 0.06112 0.08149 0.05556 0.07161 C 0.05226 0.06574 0.05052 0.05772 0.04723 0.05186 C 0.04289 0.04414 0.03039 0.02932 0.025 0.0247 C 0.01875 0.01914 0.01684 0.0105 0.00973 0.00741 C 0.00434 0.00093 0.00712 0.0034 -3.88889E-6 -3.95062E-6 " pathEditMode="relative" rAng="0" ptsTypes="ffffffffffffffffffffffffffffA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14" y="-3209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29028 0.56791 C 0.2842 0.5355 0.26701 0.51976 0.25695 0.49136 C 0.24809 0.46636 0.23837 0.44198 0.22917 0.41729 C 0.22483 0.40556 0.22049 0.39044 0.21389 0.38272 C 0.21233 0.37717 0.21181 0.37038 0.20972 0.36544 C 0.20729 0.35988 0.20399 0.35587 0.20139 0.35062 C 0.19497 0.33797 0.18906 0.32161 0.18333 0.30865 C 0.17813 0.29661 0.17135 0.28735 0.16528 0.27655 C 0.16042 0.26791 0.15747 0.25371 0.15278 0.24445 C 0.14705 0.23303 0.1408 0.22315 0.13472 0.21235 C 0.12674 0.19815 0.11962 0.17717 0.10833 0.17038 C 0.1033 0.1571 0.09618 0.14568 0.09028 0.13334 C 0.0849 0.12223 0.08195 0.11204 0.075 0.10371 C 0.0658 0.07902 0.05035 0.05834 0.0375 0.03951 C 0.02969 0.02778 0.03733 0.04167 0.02778 0.02963 C 0.01181 0.00957 0.03715 0.03612 0.01806 0.01482 C 0.01285 0.00896 0.00677 0.00741 -5.55556E-7 -4.93827E-6 " pathEditMode="relative" rAng="0" ptsTypes="ffffffffffffffffA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14" y="-2839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1115616" y="51470"/>
            <a:ext cx="2160240" cy="369320"/>
          </a:xfrm>
          <a:prstGeom prst="rect">
            <a:avLst/>
          </a:prstGeom>
          <a:noFill/>
        </p:spPr>
        <p:txBody>
          <a:bodyPr wrap="square" lIns="91412" tIns="45705" rIns="91412" bIns="45705">
            <a:spAutoFit/>
          </a:bodyPr>
          <a:lstStyle/>
          <a:p>
            <a:pPr>
              <a:defRPr/>
            </a:pPr>
            <a:r>
              <a:rPr lang="zh-CN" altLang="en-US" b="1" spc="150" dirty="0">
                <a:latin typeface="+mj-lt"/>
                <a:ea typeface="微软雅黑" panose="020B0503020204020204" pitchFamily="34" charset="-122"/>
              </a:rPr>
              <a:t>成功项目展示</a:t>
            </a:r>
            <a:endParaRPr lang="zh-CN" altLang="en-US" b="1" spc="150" dirty="0"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" name="六边形 2"/>
          <p:cNvSpPr/>
          <p:nvPr/>
        </p:nvSpPr>
        <p:spPr>
          <a:xfrm>
            <a:off x="2607840" y="1174901"/>
            <a:ext cx="1935255" cy="1668527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六边形 3"/>
          <p:cNvSpPr/>
          <p:nvPr/>
        </p:nvSpPr>
        <p:spPr>
          <a:xfrm>
            <a:off x="4263453" y="2083623"/>
            <a:ext cx="1935255" cy="1668527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六边形 4"/>
          <p:cNvSpPr/>
          <p:nvPr/>
        </p:nvSpPr>
        <p:spPr>
          <a:xfrm>
            <a:off x="5949800" y="1196302"/>
            <a:ext cx="1935255" cy="1668527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组合 5"/>
          <p:cNvGrpSpPr/>
          <p:nvPr/>
        </p:nvGrpSpPr>
        <p:grpSpPr>
          <a:xfrm>
            <a:off x="195473" y="1753741"/>
            <a:ext cx="2654349" cy="2288511"/>
            <a:chOff x="195473" y="1923678"/>
            <a:chExt cx="2654349" cy="2288511"/>
          </a:xfrm>
          <a:solidFill>
            <a:srgbClr val="00A1DA"/>
          </a:solidFill>
        </p:grpSpPr>
        <p:sp>
          <p:nvSpPr>
            <p:cNvPr id="7" name="六边形 6"/>
            <p:cNvSpPr/>
            <p:nvPr/>
          </p:nvSpPr>
          <p:spPr>
            <a:xfrm>
              <a:off x="195473" y="1923678"/>
              <a:ext cx="2654349" cy="2288511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539552" y="2427734"/>
              <a:ext cx="1944216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成功项</a:t>
              </a:r>
              <a:endPara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目展示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555776" y="3001627"/>
            <a:ext cx="1972234" cy="1668527"/>
            <a:chOff x="2555776" y="3171564"/>
            <a:chExt cx="1972234" cy="1668527"/>
          </a:xfrm>
        </p:grpSpPr>
        <p:sp>
          <p:nvSpPr>
            <p:cNvPr id="10" name="六边形 9"/>
            <p:cNvSpPr/>
            <p:nvPr/>
          </p:nvSpPr>
          <p:spPr>
            <a:xfrm>
              <a:off x="2592755" y="3171564"/>
              <a:ext cx="1935255" cy="166852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>
                <a:lumMod val="7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TextBox 10"/>
            <p:cNvSpPr txBox="1"/>
            <p:nvPr/>
          </p:nvSpPr>
          <p:spPr>
            <a:xfrm>
              <a:off x="2555776" y="3651870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项目展示</a:t>
              </a:r>
              <a:r>
                <a:rPr lang="en-US" altLang="zh-CN" sz="1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-1</a:t>
              </a:r>
              <a:endParaRPr lang="en-US" altLang="zh-CN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添加文字说明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263453" y="267494"/>
            <a:ext cx="1952600" cy="1668527"/>
            <a:chOff x="4263453" y="437431"/>
            <a:chExt cx="1952600" cy="1668527"/>
          </a:xfrm>
        </p:grpSpPr>
        <p:sp>
          <p:nvSpPr>
            <p:cNvPr id="13" name="六边形 12"/>
            <p:cNvSpPr/>
            <p:nvPr/>
          </p:nvSpPr>
          <p:spPr>
            <a:xfrm>
              <a:off x="4263453" y="437431"/>
              <a:ext cx="1935255" cy="166852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2">
                <a:lumMod val="60000"/>
                <a:lumOff val="4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4271837" y="948528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项目展示</a:t>
              </a:r>
              <a:r>
                <a:rPr lang="en-US" altLang="zh-CN" sz="1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-2</a:t>
              </a:r>
              <a:endParaRPr lang="en-US" altLang="zh-CN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添加文字说明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919637" y="3001627"/>
            <a:ext cx="1944216" cy="1668527"/>
            <a:chOff x="5919637" y="3171564"/>
            <a:chExt cx="1944216" cy="1668527"/>
          </a:xfrm>
        </p:grpSpPr>
        <p:sp>
          <p:nvSpPr>
            <p:cNvPr id="16" name="六边形 15"/>
            <p:cNvSpPr/>
            <p:nvPr/>
          </p:nvSpPr>
          <p:spPr>
            <a:xfrm>
              <a:off x="5919637" y="3171564"/>
              <a:ext cx="1935255" cy="166852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5919637" y="3682661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项目展示</a:t>
              </a:r>
              <a:r>
                <a:rPr lang="en-US" altLang="zh-CN" sz="1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-3</a:t>
              </a:r>
              <a:endParaRPr lang="en-US" altLang="zh-CN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添加文字说明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5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5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2" presetClass="entr" presetSubtype="8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de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5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de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8" presetClass="emph" presetSubtype="0" de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9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8" presetClass="emph" presetSubtype="0" de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8" presetClass="emph" presetSubtype="0" de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3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de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475 -0.47408 C -0.47187 -0.46574 -0.46892 -0.45957 -0.46562 -0.45185 C -0.46094 -0.44136 -0.45937 -0.43334 -0.45312 -0.42593 C -0.45191 -0.41914 -0.44444 -0.40618 -0.44062 -0.40371 C -0.43455 -0.3929 -0.42604 -0.37963 -0.41771 -0.37593 C -0.41146 -0.3676 -0.40451 -0.36389 -0.39687 -0.36111 C -0.37916 -0.34537 -0.3526 -0.34167 -0.33333 -0.34074 C -0.27552 -0.33889 -0.21736 -0.33827 -0.15937 -0.33704 C -0.14479 -0.33334 -0.12986 -0.33056 -0.11562 -0.32408 C -0.11111 -0.31883 -0.10521 -0.31605 -0.1 -0.31297 C -0.09479 -0.30371 -0.08958 -0.29445 -0.08437 -0.28519 C -0.0809 -0.27902 -0.07969 -0.27099 -0.07604 -0.26482 C -0.07587 -0.26235 -0.07587 -0.25957 -0.075 -0.25741 C -0.07413 -0.2534 -0.07083 -0.2463 -0.07083 -0.2463 C -0.06979 -0.23889 -0.06996 -0.23827 -0.06771 -0.23148 C -0.06666 -0.22778 -0.06354 -0.22037 -0.06354 -0.22037 C -0.06215 -0.21081 -0.05937 -0.20093 -0.05625 -0.1926 C -0.05434 -0.18766 -0.05017 -0.17778 -0.05017 -0.17778 C -0.04635 -0.15895 -0.03941 -0.14136 -0.03541 -0.12223 C -0.0316 -0.10432 -0.02847 -0.08488 -0.025 -0.06667 C -0.02413 -0.06235 -0.02205 -0.05957 -0.02083 -0.05556 C -0.01788 -0.04506 -0.01406 -0.03581 -0.01041 -0.02593 C -0.00746 -0.01729 -0.00503 -0.00895 5.55556E-7 -2.46914E-7 " pathEditMode="relative" ptsTypes="ffffffffffffffffffffffA">
                                          <p:cBhvr>
                                            <p:cTn id="4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4625 0.3926 C -0.46701 0.35988 -0.4625 0.32038 -0.44896 0.2963 C -0.44722 0.28457 -0.4401 0.27593 -0.43542 0.26667 C -0.42569 0.24754 -0.40885 0.22655 -0.39479 0.22038 C -0.39028 0.21389 -0.38663 0.20896 -0.38125 0.20556 C -0.37656 0.20247 -0.37674 0.20525 -0.37292 0.20186 C -0.36997 0.19939 -0.36771 0.19445 -0.36458 0.1926 C -0.35295 0.18581 -0.34028 0.18488 -0.32812 0.18334 C -0.31493 0.17562 -0.30139 0.17501 -0.2875 0.17223 C -0.26198 0.1571 -0.22361 0.17254 -0.19479 0.17778 C -0.0875 0.1747 -0.15573 0.18056 -0.12083 0.17038 C -0.11701 0.16513 -0.11406 0.16389 -0.10937 0.16112 C -0.10052 0.14939 -0.09219 0.13797 -0.08437 0.12408 C -0.07917 0.11482 -0.06771 0.09136 -0.06042 0.08704 C -0.05625 0.07963 -0.05469 0.07038 -0.05208 0.06112 C -0.04618 0.04013 -0.05191 0.06142 -0.04583 0.0463 C -0.04288 0.03889 -0.04531 0.03859 -0.04062 0.03519 C -0.03542 0.03118 -0.02934 0.02717 -0.02396 0.02408 C -0.02153 0.02254 -0.02014 0.01822 -0.01771 0.01667 C -0.01562 0.01544 -0.01146 0.01297 -0.01146 0.01297 C -0.00816 0.0071 -0.00434 0.00587 -3.61111E-6 8.51852E-6 " pathEditMode="relative" ptsTypes="ffffffffffffffffffffA">
                                          <p:cBhvr>
                                            <p:cTn id="49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5 -0.42778 C -0.14236 -0.41173 -0.13542 -0.39475 -0.12708 -0.37963 C -0.11684 -0.36111 -0.10521 -0.34815 -0.09375 -0.33333 C -0.08472 -0.3216 -0.07708 -0.3071 -0.06875 -0.29444 C -0.05799 -0.27839 -0.05417 -0.2537 -0.04479 -0.23704 C -0.04254 -0.22531 -0.03924 -0.2179 -0.03438 -0.20926 C -0.02899 -0.1858 -0.01684 -0.16852 -0.00938 -0.1463 C -0.00347 -0.12901 0.00347 -0.1108 0.01042 -0.09444 C 0.01302 -0.07623 0.01354 -0.07593 0.01146 -0.05 C 0.01094 -0.04414 0.00729 -0.03333 0.00625 -0.02778 C 0.00503 -0.0216 0.00451 -0.01543 0.00312 -0.00926 C 0.00087 0.00031 0.00104 -0.00679 1.94444E-6 1.85185E-6 " pathEditMode="relative" ptsTypes="fffffffffffA">
                                          <p:cBhvr>
                                            <p:cTn id="5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0.11042 -0.7926 C 0.11476 -0.775 0.11701 -0.75618 0.12187 -0.73889 C 0.13038 -0.70865 0.13837 -0.67809 0.14479 -0.6463 C 0.14739 -0.63365 0.14809 -0.62192 0.15104 -0.60926 C 0.15642 -0.56204 0.14878 -0.61914 0.15833 -0.57439 C 0.1592 -0.57007 0.15868 -0.56575 0.15937 -0.56112 C 0.16007 -0.55587 0.16163 -0.55124 0.1625 -0.5463 C 0.16337 -0.54198 0.16389 -0.53766 0.16458 -0.53334 C 0.16719 -0.51513 0.16875 -0.49661 0.17292 -0.47963 C 0.17552 -0.45278 0.17187 -0.48642 0.17708 -0.45556 C 0.17899 -0.44445 0.17986 -0.43334 0.18229 -0.42223 C 0.18368 -0.40402 0.18437 -0.39414 0.1875 -0.37809 C 0.18958 -0.2963 0.19739 -0.18149 0.15208 -0.12778 C 0.14948 -0.12099 0.14705 -0.11729 0.14271 -0.11482 C 0.13958 -0.10926 0.1375 -0.10618 0.13333 -0.10371 C 0.1243 -0.09167 0.13437 -0.1034 0.12396 -0.0963 C 0.12101 -0.09445 0.11857 -0.09075 0.11562 -0.08889 C 0.11458 -0.08828 0.11354 -0.08766 0.1125 -0.08704 C 0.10399 -0.07192 0.11493 -0.08951 0.10521 -0.07963 C 0.10399 -0.0784 0.1033 -0.07531 0.10208 -0.07408 C 0.10017 -0.07223 0.09583 -0.07038 0.09583 -0.07038 C 0.09062 -0.06359 0.08576 -0.06204 0.08021 -0.05556 C 0.06267 -0.03488 0.04219 -0.02377 0.02187 -0.01482 C 0.01493 -0.00649 0.00868 -0.00649 2.77778E-7 3.45679E-6 " pathEditMode="relative" ptsTypes="fffffffffffffffffffffffA">
                                          <p:cBhvr>
                                            <p:cTn id="53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0.16251 -0.61852 C 0.16841 -0.59784 0.1698 -0.57593 0.17293 -0.55371 C 0.17779 -0.51914 0.17466 -0.55617 0.17918 -0.51667 C 0.18612 -0.45648 0.17918 -0.4929 0.18855 -0.45 C 0.18994 -0.42161 0.19636 -0.3963 0.19897 -0.36852 C 0.20296 -0.32593 0.20539 -0.28241 0.2073 -0.23889 C 0.20869 -0.20525 0.20904 -0.20834 0.21043 -0.18364 C 0.21112 -0.1713 0.21251 -0.14661 0.21251 -0.14661 C 0.21164 -0.08426 0.21668 0.02315 0.20105 0.09259 C 0.19949 0.10987 0.19706 0.12808 0.19168 0.14259 C 0.18959 0.1571 0.18525 0.17315 0.17813 0.18148 C 0.1724 0.21142 0.154 0.21389 0.13959 0.22376 C 0.12327 0.22284 0.10487 0.23302 0.09063 0.21852 C 0.0797 0.20741 0.09411 0.21697 0.08438 0.21111 C 0.08178 0.20771 0.07848 0.20555 0.07605 0.20185 C 0.06911 0.19166 0.06806 0.17778 0.05938 0.16852 C 0.05435 0.1571 0.04949 0.14537 0.04376 0.13518 C 0.04133 0.12191 0.03577 0.11265 0.03126 0.10185 C 0.02883 0.09599 0.02727 0.0892 0.02501 0.08333 C 0.02171 0.07438 0.01893 0.06204 0.01668 0.05185 C 0.01581 0.04815 0.01581 0.04413 0.01459 0.04074 C 0.01199 0.03364 0.01043 0.02592 0.00834 0.01852 C 0.00661 0.01204 0.00331 0.00741 5.27778E-6 -3.7037E-7 " pathEditMode="relative" ptsTypes="ffffffffffffffffffffffA">
                                          <p:cBhvr>
                                            <p:cTn id="5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6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63438 -0.88333 C -0.62379 -0.87715 -0.6158 -0.86234 -0.60521 -0.85555 C -0.60191 -0.85339 -0.59827 -0.8537 -0.59479 -0.85185 C -0.58698 -0.84783 -0.57986 -0.84475 -0.57188 -0.84259 C -0.56146 -0.83641 -0.55174 -0.83487 -0.54063 -0.83333 C -0.5191 -0.82685 -0.49757 -0.82129 -0.47604 -0.81666 C -0.46545 -0.81141 -0.46077 -0.80864 -0.44896 -0.8074 C -0.43872 -0.80123 -0.42986 -0.80123 -0.41875 -0.79999 C -0.41024 -0.79691 -0.40243 -0.79259 -0.39375 -0.79073 C -0.37396 -0.77561 -0.35191 -0.7787 -0.33125 -0.77036 C -0.32813 -0.76913 -0.325 -0.76759 -0.32188 -0.76666 C -0.31563 -0.76512 -0.30313 -0.76296 -0.30313 -0.76296 C -0.27622 -0.7503 -0.29011 -0.75493 -0.26146 -0.74999 C -0.24583 -0.74722 -0.23021 -0.7395 -0.21458 -0.73518 C -0.19236 -0.72901 -0.17014 -0.72407 -0.14792 -0.71851 C -0.12743 -0.70493 -0.10903 -0.69814 -0.0875 -0.69259 C -0.07691 -0.68549 -0.06754 -0.68487 -0.05625 -0.68333 C -0.04323 -0.67746 -0.0309 -0.67561 -0.01771 -0.67407 C -0.00695 -0.66573 0.00503 -0.6608 0.01667 -0.6574 C 0.02257 -0.65215 0.0283 -0.65092 0.03437 -0.64629 C 0.04132 -0.64073 0.04792 -0.63394 0.05521 -0.62962 C 0.06528 -0.61604 0.07673 -0.60493 0.08646 -0.59073 C 0.08906 -0.58672 0.09097 -0.58148 0.09375 -0.57777 C 0.1 -0.56944 0.10746 -0.5608 0.1125 -0.54999 C 0.1158 -0.5429 0.1217 -0.53055 0.125 -0.52222 C 0.1467 -0.46604 0.13455 -0.48857 0.14583 -0.46851 C 0.14965 -0.45246 0.15469 -0.43734 0.15937 -0.42222 C 0.16354 -0.40864 0.16597 -0.3932 0.16979 -0.37962 C 0.17482 -0.36172 0.17326 -0.34135 0.17917 -0.32407 C 0.1809 -0.30864 0.1816 -0.29259 0.18437 -0.27777 C 0.18576 -0.25648 0.18854 -0.25277 0.18958 -0.22962 C 0.18923 -0.16296 0.20851 0.01359 0.15 0.05371 C 0.13802 0.06204 0.14028 0.05927 0.125 0.06112 C 0.03107 0.05896 0.06545 0.07223 0.02187 0.0463 C 0.01736 0.04044 0.0118 0.03581 0.00833 0.02778 C 0.00451 0.01883 0.0026 0.01143 -2.5E-6 7.77778E-6 " pathEditMode="relative" ptsTypes="fffffffffffffffffffffffffffffffffffA">
                                          <p:cBhvr>
                                            <p:cTn id="5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5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5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de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5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de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8" presetClass="emph" presetSubtype="0" de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9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8" presetClass="emph" presetSubtype="0" de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8" presetClass="emph" presetSubtype="0" de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3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de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475 -0.47408 C -0.47187 -0.46574 -0.46892 -0.45957 -0.46562 -0.45185 C -0.46094 -0.44136 -0.45937 -0.43334 -0.45312 -0.42593 C -0.45191 -0.41914 -0.44444 -0.40618 -0.44062 -0.40371 C -0.43455 -0.3929 -0.42604 -0.37963 -0.41771 -0.37593 C -0.41146 -0.3676 -0.40451 -0.36389 -0.39687 -0.36111 C -0.37916 -0.34537 -0.3526 -0.34167 -0.33333 -0.34074 C -0.27552 -0.33889 -0.21736 -0.33827 -0.15937 -0.33704 C -0.14479 -0.33334 -0.12986 -0.33056 -0.11562 -0.32408 C -0.11111 -0.31883 -0.10521 -0.31605 -0.1 -0.31297 C -0.09479 -0.30371 -0.08958 -0.29445 -0.08437 -0.28519 C -0.0809 -0.27902 -0.07969 -0.27099 -0.07604 -0.26482 C -0.07587 -0.26235 -0.07587 -0.25957 -0.075 -0.25741 C -0.07413 -0.2534 -0.07083 -0.2463 -0.07083 -0.2463 C -0.06979 -0.23889 -0.06996 -0.23827 -0.06771 -0.23148 C -0.06666 -0.22778 -0.06354 -0.22037 -0.06354 -0.22037 C -0.06215 -0.21081 -0.05937 -0.20093 -0.05625 -0.1926 C -0.05434 -0.18766 -0.05017 -0.17778 -0.05017 -0.17778 C -0.04635 -0.15895 -0.03941 -0.14136 -0.03541 -0.12223 C -0.0316 -0.10432 -0.02847 -0.08488 -0.025 -0.06667 C -0.02413 -0.06235 -0.02205 -0.05957 -0.02083 -0.05556 C -0.01788 -0.04506 -0.01406 -0.03581 -0.01041 -0.02593 C -0.00746 -0.01729 -0.00503 -0.00895 5.55556E-7 -2.46914E-7 " pathEditMode="relative" ptsTypes="ffffffffffffffffffffffA">
                                          <p:cBhvr>
                                            <p:cTn id="4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4625 0.3926 C -0.46701 0.35988 -0.4625 0.32038 -0.44896 0.2963 C -0.44722 0.28457 -0.4401 0.27593 -0.43542 0.26667 C -0.42569 0.24754 -0.40885 0.22655 -0.39479 0.22038 C -0.39028 0.21389 -0.38663 0.20896 -0.38125 0.20556 C -0.37656 0.20247 -0.37674 0.20525 -0.37292 0.20186 C -0.36997 0.19939 -0.36771 0.19445 -0.36458 0.1926 C -0.35295 0.18581 -0.34028 0.18488 -0.32812 0.18334 C -0.31493 0.17562 -0.30139 0.17501 -0.2875 0.17223 C -0.26198 0.1571 -0.22361 0.17254 -0.19479 0.17778 C -0.0875 0.1747 -0.15573 0.18056 -0.12083 0.17038 C -0.11701 0.16513 -0.11406 0.16389 -0.10937 0.16112 C -0.10052 0.14939 -0.09219 0.13797 -0.08437 0.12408 C -0.07917 0.11482 -0.06771 0.09136 -0.06042 0.08704 C -0.05625 0.07963 -0.05469 0.07038 -0.05208 0.06112 C -0.04618 0.04013 -0.05191 0.06142 -0.04583 0.0463 C -0.04288 0.03889 -0.04531 0.03859 -0.04062 0.03519 C -0.03542 0.03118 -0.02934 0.02717 -0.02396 0.02408 C -0.02153 0.02254 -0.02014 0.01822 -0.01771 0.01667 C -0.01562 0.01544 -0.01146 0.01297 -0.01146 0.01297 C -0.00816 0.0071 -0.00434 0.00587 -3.61111E-6 8.51852E-6 " pathEditMode="relative" ptsTypes="ffffffffffffffffffffA">
                                          <p:cBhvr>
                                            <p:cTn id="49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5 -0.42778 C -0.14236 -0.41173 -0.13542 -0.39475 -0.12708 -0.37963 C -0.11684 -0.36111 -0.10521 -0.34815 -0.09375 -0.33333 C -0.08472 -0.3216 -0.07708 -0.3071 -0.06875 -0.29444 C -0.05799 -0.27839 -0.05417 -0.2537 -0.04479 -0.23704 C -0.04254 -0.22531 -0.03924 -0.2179 -0.03438 -0.20926 C -0.02899 -0.1858 -0.01684 -0.16852 -0.00938 -0.1463 C -0.00347 -0.12901 0.00347 -0.1108 0.01042 -0.09444 C 0.01302 -0.07623 0.01354 -0.07593 0.01146 -0.05 C 0.01094 -0.04414 0.00729 -0.03333 0.00625 -0.02778 C 0.00503 -0.0216 0.00451 -0.01543 0.00312 -0.00926 C 0.00087 0.00031 0.00104 -0.00679 1.94444E-6 1.85185E-6 " pathEditMode="relative" ptsTypes="fffffffffffA">
                                          <p:cBhvr>
                                            <p:cTn id="5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0.11042 -0.7926 C 0.11476 -0.775 0.11701 -0.75618 0.12187 -0.73889 C 0.13038 -0.70865 0.13837 -0.67809 0.14479 -0.6463 C 0.14739 -0.63365 0.14809 -0.62192 0.15104 -0.60926 C 0.15642 -0.56204 0.14878 -0.61914 0.15833 -0.57439 C 0.1592 -0.57007 0.15868 -0.56575 0.15937 -0.56112 C 0.16007 -0.55587 0.16163 -0.55124 0.1625 -0.5463 C 0.16337 -0.54198 0.16389 -0.53766 0.16458 -0.53334 C 0.16719 -0.51513 0.16875 -0.49661 0.17292 -0.47963 C 0.17552 -0.45278 0.17187 -0.48642 0.17708 -0.45556 C 0.17899 -0.44445 0.17986 -0.43334 0.18229 -0.42223 C 0.18368 -0.40402 0.18437 -0.39414 0.1875 -0.37809 C 0.18958 -0.2963 0.19739 -0.18149 0.15208 -0.12778 C 0.14948 -0.12099 0.14705 -0.11729 0.14271 -0.11482 C 0.13958 -0.10926 0.1375 -0.10618 0.13333 -0.10371 C 0.1243 -0.09167 0.13437 -0.1034 0.12396 -0.0963 C 0.12101 -0.09445 0.11857 -0.09075 0.11562 -0.08889 C 0.11458 -0.08828 0.11354 -0.08766 0.1125 -0.08704 C 0.10399 -0.07192 0.11493 -0.08951 0.10521 -0.07963 C 0.10399 -0.0784 0.1033 -0.07531 0.10208 -0.07408 C 0.10017 -0.07223 0.09583 -0.07038 0.09583 -0.07038 C 0.09062 -0.06359 0.08576 -0.06204 0.08021 -0.05556 C 0.06267 -0.03488 0.04219 -0.02377 0.02187 -0.01482 C 0.01493 -0.00649 0.00868 -0.00649 2.77778E-7 3.45679E-6 " pathEditMode="relative" ptsTypes="fffffffffffffffffffffffA">
                                          <p:cBhvr>
                                            <p:cTn id="53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0.16251 -0.61852 C 0.16841 -0.59784 0.1698 -0.57593 0.17293 -0.55371 C 0.17779 -0.51914 0.17466 -0.55617 0.17918 -0.51667 C 0.18612 -0.45648 0.17918 -0.4929 0.18855 -0.45 C 0.18994 -0.42161 0.19636 -0.3963 0.19897 -0.36852 C 0.20296 -0.32593 0.20539 -0.28241 0.2073 -0.23889 C 0.20869 -0.20525 0.20904 -0.20834 0.21043 -0.18364 C 0.21112 -0.1713 0.21251 -0.14661 0.21251 -0.14661 C 0.21164 -0.08426 0.21668 0.02315 0.20105 0.09259 C 0.19949 0.10987 0.19706 0.12808 0.19168 0.14259 C 0.18959 0.1571 0.18525 0.17315 0.17813 0.18148 C 0.1724 0.21142 0.154 0.21389 0.13959 0.22376 C 0.12327 0.22284 0.10487 0.23302 0.09063 0.21852 C 0.0797 0.20741 0.09411 0.21697 0.08438 0.21111 C 0.08178 0.20771 0.07848 0.20555 0.07605 0.20185 C 0.06911 0.19166 0.06806 0.17778 0.05938 0.16852 C 0.05435 0.1571 0.04949 0.14537 0.04376 0.13518 C 0.04133 0.12191 0.03577 0.11265 0.03126 0.10185 C 0.02883 0.09599 0.02727 0.0892 0.02501 0.08333 C 0.02171 0.07438 0.01893 0.06204 0.01668 0.05185 C 0.01581 0.04815 0.01581 0.04413 0.01459 0.04074 C 0.01199 0.03364 0.01043 0.02592 0.00834 0.01852 C 0.00661 0.01204 0.00331 0.00741 5.27778E-6 -3.7037E-7 " pathEditMode="relative" ptsTypes="ffffffffffffffffffffffA">
                                          <p:cBhvr>
                                            <p:cTn id="5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6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63438 -0.88333 C -0.62379 -0.87715 -0.6158 -0.86234 -0.60521 -0.85555 C -0.60191 -0.85339 -0.59827 -0.8537 -0.59479 -0.85185 C -0.58698 -0.84783 -0.57986 -0.84475 -0.57188 -0.84259 C -0.56146 -0.83641 -0.55174 -0.83487 -0.54063 -0.83333 C -0.5191 -0.82685 -0.49757 -0.82129 -0.47604 -0.81666 C -0.46545 -0.81141 -0.46077 -0.80864 -0.44896 -0.8074 C -0.43872 -0.80123 -0.42986 -0.80123 -0.41875 -0.79999 C -0.41024 -0.79691 -0.40243 -0.79259 -0.39375 -0.79073 C -0.37396 -0.77561 -0.35191 -0.7787 -0.33125 -0.77036 C -0.32813 -0.76913 -0.325 -0.76759 -0.32188 -0.76666 C -0.31563 -0.76512 -0.30313 -0.76296 -0.30313 -0.76296 C -0.27622 -0.7503 -0.29011 -0.75493 -0.26146 -0.74999 C -0.24583 -0.74722 -0.23021 -0.7395 -0.21458 -0.73518 C -0.19236 -0.72901 -0.17014 -0.72407 -0.14792 -0.71851 C -0.12743 -0.70493 -0.10903 -0.69814 -0.0875 -0.69259 C -0.07691 -0.68549 -0.06754 -0.68487 -0.05625 -0.68333 C -0.04323 -0.67746 -0.0309 -0.67561 -0.01771 -0.67407 C -0.00695 -0.66573 0.00503 -0.6608 0.01667 -0.6574 C 0.02257 -0.65215 0.0283 -0.65092 0.03437 -0.64629 C 0.04132 -0.64073 0.04792 -0.63394 0.05521 -0.62962 C 0.06528 -0.61604 0.07673 -0.60493 0.08646 -0.59073 C 0.08906 -0.58672 0.09097 -0.58148 0.09375 -0.57777 C 0.1 -0.56944 0.10746 -0.5608 0.1125 -0.54999 C 0.1158 -0.5429 0.1217 -0.53055 0.125 -0.52222 C 0.1467 -0.46604 0.13455 -0.48857 0.14583 -0.46851 C 0.14965 -0.45246 0.15469 -0.43734 0.15937 -0.42222 C 0.16354 -0.40864 0.16597 -0.3932 0.16979 -0.37962 C 0.17482 -0.36172 0.17326 -0.34135 0.17917 -0.32407 C 0.1809 -0.30864 0.1816 -0.29259 0.18437 -0.27777 C 0.18576 -0.25648 0.18854 -0.25277 0.18958 -0.22962 C 0.18923 -0.16296 0.20851 0.01359 0.15 0.05371 C 0.13802 0.06204 0.14028 0.05927 0.125 0.06112 C 0.03107 0.05896 0.06545 0.07223 0.02187 0.0463 C 0.01736 0.04044 0.0118 0.03581 0.00833 0.02778 C 0.00451 0.01883 0.0026 0.01143 -2.5E-6 7.77778E-6 " pathEditMode="relative" ptsTypes="fffffffffffffffffffffffffffffffffffA">
                                          <p:cBhvr>
                                            <p:cTn id="5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8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1115616" y="51470"/>
            <a:ext cx="2160240" cy="369320"/>
          </a:xfrm>
          <a:prstGeom prst="rect">
            <a:avLst/>
          </a:prstGeom>
          <a:noFill/>
        </p:spPr>
        <p:txBody>
          <a:bodyPr wrap="square" lIns="91412" tIns="45705" rIns="91412" bIns="45705">
            <a:spAutoFit/>
          </a:bodyPr>
          <a:lstStyle/>
          <a:p>
            <a:pPr>
              <a:defRPr/>
            </a:pPr>
            <a:r>
              <a:rPr lang="zh-CN" altLang="en-US" b="1" spc="150" dirty="0">
                <a:latin typeface="+mj-lt"/>
                <a:ea typeface="微软雅黑" panose="020B0503020204020204" pitchFamily="34" charset="-122"/>
              </a:rPr>
              <a:t>成功项目展示</a:t>
            </a:r>
            <a:endParaRPr lang="zh-CN" altLang="en-US" b="1" spc="150" dirty="0"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57" y="870956"/>
            <a:ext cx="9144000" cy="118497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4" rIns="68567" bIns="34284"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/>
          <a:srcRect t="9750" b="72490"/>
          <a:stretch>
            <a:fillRect/>
          </a:stretch>
        </p:blipFill>
        <p:spPr>
          <a:xfrm>
            <a:off x="9958" y="854303"/>
            <a:ext cx="9530595" cy="117111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05918" y="1002549"/>
            <a:ext cx="2930435" cy="392415"/>
          </a:xfrm>
          <a:prstGeom prst="rect">
            <a:avLst/>
          </a:prstGeom>
          <a:noFill/>
        </p:spPr>
        <p:txBody>
          <a:bodyPr wrap="square" lIns="68567" tIns="34284" rIns="68567" bIns="34284" rtlCol="0">
            <a:spAutoFit/>
          </a:bodyPr>
          <a:lstStyle/>
          <a:p>
            <a:r>
              <a:rPr lang="zh-CN" altLang="en-US" sz="2100" b="1" dirty="0">
                <a:solidFill>
                  <a:srgbClr val="3131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100" dirty="0">
                <a:solidFill>
                  <a:srgbClr val="0B3F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</a:t>
            </a:r>
            <a:endParaRPr lang="en-US" altLang="zh-CN" sz="1500" dirty="0">
              <a:solidFill>
                <a:srgbClr val="0B3F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6"/>
          <p:cNvSpPr txBox="1"/>
          <p:nvPr/>
        </p:nvSpPr>
        <p:spPr>
          <a:xfrm>
            <a:off x="1005919" y="1479182"/>
            <a:ext cx="7176490" cy="429348"/>
          </a:xfrm>
          <a:prstGeom prst="rect">
            <a:avLst/>
          </a:prstGeom>
          <a:noFill/>
        </p:spPr>
        <p:txBody>
          <a:bodyPr wrap="square" lIns="68567" tIns="34284" rIns="68567" bIns="3428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您的内容打在这里，或者通过复制您的文本后，在此框中选择粘贴，并选择只保留文字。您的内容打在这里，或者通过复制您的文本后您的内容打在这里。您的内容打在这里，或者通过复制您的文本后。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317519" y="2257168"/>
            <a:ext cx="3513970" cy="645613"/>
            <a:chOff x="7076749" y="2727736"/>
            <a:chExt cx="4685293" cy="860818"/>
          </a:xfrm>
        </p:grpSpPr>
        <p:grpSp>
          <p:nvGrpSpPr>
            <p:cNvPr id="8" name="组合 7"/>
            <p:cNvGrpSpPr/>
            <p:nvPr/>
          </p:nvGrpSpPr>
          <p:grpSpPr>
            <a:xfrm>
              <a:off x="8472643" y="2764395"/>
              <a:ext cx="3289399" cy="824159"/>
              <a:chOff x="8242848" y="2835708"/>
              <a:chExt cx="2083546" cy="824159"/>
            </a:xfrm>
          </p:grpSpPr>
          <p:sp>
            <p:nvSpPr>
              <p:cNvPr id="10" name="文本框 20"/>
              <p:cNvSpPr txBox="1"/>
              <p:nvPr/>
            </p:nvSpPr>
            <p:spPr>
              <a:xfrm>
                <a:off x="8242848" y="2835708"/>
                <a:ext cx="208354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添加文本标题</a:t>
                </a:r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文本框 21"/>
              <p:cNvSpPr txBox="1"/>
              <p:nvPr/>
            </p:nvSpPr>
            <p:spPr>
              <a:xfrm>
                <a:off x="8242849" y="3142803"/>
                <a:ext cx="1927407" cy="517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添加文本添加文本添加文本添加文本</a:t>
                </a:r>
                <a:endParaRPr lang="en-US" altLang="zh-CN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添加文本添加文本添加文本添加文本</a:t>
                </a:r>
                <a:endParaRPr lang="en-US" altLang="zh-CN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" name="文本框 22"/>
            <p:cNvSpPr txBox="1"/>
            <p:nvPr/>
          </p:nvSpPr>
          <p:spPr>
            <a:xfrm>
              <a:off x="7076749" y="2727736"/>
              <a:ext cx="138714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adikal Thin" pitchFamily="50" charset="0"/>
                  <a:ea typeface="Microsoft YaHei UI" panose="020B0503020204020204" pitchFamily="34" charset="-122"/>
                </a:rPr>
                <a:t>21%</a:t>
              </a:r>
              <a:endParaRPr lang="zh-CN" alt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Radikal Thin" pitchFamily="50" charset="0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159948" y="2497516"/>
            <a:ext cx="3572849" cy="1192326"/>
            <a:chOff x="1533322" y="3048201"/>
            <a:chExt cx="4763798" cy="1589768"/>
          </a:xfrm>
        </p:grpSpPr>
        <p:sp>
          <p:nvSpPr>
            <p:cNvPr id="13" name="流程图: 手动操作 12"/>
            <p:cNvSpPr/>
            <p:nvPr/>
          </p:nvSpPr>
          <p:spPr>
            <a:xfrm flipV="1">
              <a:off x="1533322" y="3804274"/>
              <a:ext cx="4763798" cy="833695"/>
            </a:xfrm>
            <a:prstGeom prst="flowChartManualOperation">
              <a:avLst/>
            </a:prstGeom>
            <a:noFill/>
            <a:ln w="114300">
              <a:solidFill>
                <a:srgbClr val="D5D5D5">
                  <a:alpha val="70000"/>
                </a:srgb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304457" y="3201520"/>
              <a:ext cx="3240062" cy="833173"/>
            </a:xfrm>
            <a:prstGeom prst="rect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Freeform 56"/>
            <p:cNvSpPr>
              <a:spLocks noEditPoints="1"/>
            </p:cNvSpPr>
            <p:nvPr/>
          </p:nvSpPr>
          <p:spPr bwMode="auto">
            <a:xfrm>
              <a:off x="3817598" y="3136711"/>
              <a:ext cx="1726921" cy="1264035"/>
            </a:xfrm>
            <a:custGeom>
              <a:avLst/>
              <a:gdLst>
                <a:gd name="T0" fmla="*/ 430 w 582"/>
                <a:gd name="T1" fmla="*/ 85 h 426"/>
                <a:gd name="T2" fmla="*/ 449 w 582"/>
                <a:gd name="T3" fmla="*/ 104 h 426"/>
                <a:gd name="T4" fmla="*/ 449 w 582"/>
                <a:gd name="T5" fmla="*/ 357 h 426"/>
                <a:gd name="T6" fmla="*/ 19 w 582"/>
                <a:gd name="T7" fmla="*/ 357 h 426"/>
                <a:gd name="T8" fmla="*/ 0 w 582"/>
                <a:gd name="T9" fmla="*/ 338 h 426"/>
                <a:gd name="T10" fmla="*/ 0 w 582"/>
                <a:gd name="T11" fmla="*/ 85 h 426"/>
                <a:gd name="T12" fmla="*/ 19 w 582"/>
                <a:gd name="T13" fmla="*/ 85 h 426"/>
                <a:gd name="T14" fmla="*/ 582 w 582"/>
                <a:gd name="T15" fmla="*/ 426 h 426"/>
                <a:gd name="T16" fmla="*/ 385 w 582"/>
                <a:gd name="T17" fmla="*/ 0 h 426"/>
                <a:gd name="T18" fmla="*/ 442 w 582"/>
                <a:gd name="T19" fmla="*/ 57 h 426"/>
                <a:gd name="T20" fmla="*/ 556 w 582"/>
                <a:gd name="T21" fmla="*/ 57 h 426"/>
                <a:gd name="T22" fmla="*/ 565 w 582"/>
                <a:gd name="T23" fmla="*/ 66 h 426"/>
                <a:gd name="T24" fmla="*/ 565 w 582"/>
                <a:gd name="T25" fmla="*/ 128 h 426"/>
                <a:gd name="T26" fmla="*/ 478 w 582"/>
                <a:gd name="T27" fmla="*/ 128 h 426"/>
                <a:gd name="T28" fmla="*/ 556 w 582"/>
                <a:gd name="T29" fmla="*/ 144 h 426"/>
                <a:gd name="T30" fmla="*/ 565 w 582"/>
                <a:gd name="T31" fmla="*/ 154 h 426"/>
                <a:gd name="T32" fmla="*/ 565 w 582"/>
                <a:gd name="T33" fmla="*/ 215 h 426"/>
                <a:gd name="T34" fmla="*/ 478 w 582"/>
                <a:gd name="T35" fmla="*/ 215 h 426"/>
                <a:gd name="T36" fmla="*/ 385 w 582"/>
                <a:gd name="T37" fmla="*/ 386 h 426"/>
                <a:gd name="T38" fmla="*/ 385 w 582"/>
                <a:gd name="T39" fmla="*/ 426 h 426"/>
                <a:gd name="T40" fmla="*/ 563 w 582"/>
                <a:gd name="T41" fmla="*/ 241 h 426"/>
                <a:gd name="T42" fmla="*/ 527 w 582"/>
                <a:gd name="T43" fmla="*/ 260 h 426"/>
                <a:gd name="T44" fmla="*/ 527 w 582"/>
                <a:gd name="T45" fmla="*/ 241 h 426"/>
                <a:gd name="T46" fmla="*/ 563 w 582"/>
                <a:gd name="T47" fmla="*/ 274 h 426"/>
                <a:gd name="T48" fmla="*/ 527 w 582"/>
                <a:gd name="T49" fmla="*/ 296 h 426"/>
                <a:gd name="T50" fmla="*/ 527 w 582"/>
                <a:gd name="T51" fmla="*/ 274 h 426"/>
                <a:gd name="T52" fmla="*/ 546 w 582"/>
                <a:gd name="T53" fmla="*/ 76 h 426"/>
                <a:gd name="T54" fmla="*/ 478 w 582"/>
                <a:gd name="T55" fmla="*/ 111 h 426"/>
                <a:gd name="T56" fmla="*/ 478 w 582"/>
                <a:gd name="T57" fmla="*/ 76 h 426"/>
                <a:gd name="T58" fmla="*/ 546 w 582"/>
                <a:gd name="T59" fmla="*/ 161 h 426"/>
                <a:gd name="T60" fmla="*/ 478 w 582"/>
                <a:gd name="T61" fmla="*/ 196 h 426"/>
                <a:gd name="T62" fmla="*/ 478 w 582"/>
                <a:gd name="T63" fmla="*/ 161 h 426"/>
                <a:gd name="T64" fmla="*/ 151 w 582"/>
                <a:gd name="T65" fmla="*/ 404 h 426"/>
                <a:gd name="T66" fmla="*/ 296 w 582"/>
                <a:gd name="T67" fmla="*/ 369 h 426"/>
                <a:gd name="T68" fmla="*/ 324 w 582"/>
                <a:gd name="T69" fmla="*/ 404 h 426"/>
                <a:gd name="T70" fmla="*/ 118 w 582"/>
                <a:gd name="T71" fmla="*/ 426 h 426"/>
                <a:gd name="T72" fmla="*/ 118 w 582"/>
                <a:gd name="T73" fmla="*/ 404 h 426"/>
                <a:gd name="T74" fmla="*/ 52 w 582"/>
                <a:gd name="T75" fmla="*/ 132 h 426"/>
                <a:gd name="T76" fmla="*/ 400 w 582"/>
                <a:gd name="T77" fmla="*/ 312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82" h="426">
                  <a:moveTo>
                    <a:pt x="19" y="85"/>
                  </a:moveTo>
                  <a:lnTo>
                    <a:pt x="430" y="85"/>
                  </a:lnTo>
                  <a:lnTo>
                    <a:pt x="449" y="85"/>
                  </a:lnTo>
                  <a:lnTo>
                    <a:pt x="449" y="104"/>
                  </a:lnTo>
                  <a:lnTo>
                    <a:pt x="449" y="338"/>
                  </a:lnTo>
                  <a:lnTo>
                    <a:pt x="449" y="357"/>
                  </a:lnTo>
                  <a:lnTo>
                    <a:pt x="430" y="357"/>
                  </a:lnTo>
                  <a:lnTo>
                    <a:pt x="19" y="357"/>
                  </a:lnTo>
                  <a:lnTo>
                    <a:pt x="0" y="357"/>
                  </a:lnTo>
                  <a:lnTo>
                    <a:pt x="0" y="338"/>
                  </a:lnTo>
                  <a:lnTo>
                    <a:pt x="0" y="104"/>
                  </a:lnTo>
                  <a:lnTo>
                    <a:pt x="0" y="85"/>
                  </a:lnTo>
                  <a:lnTo>
                    <a:pt x="19" y="85"/>
                  </a:lnTo>
                  <a:lnTo>
                    <a:pt x="19" y="85"/>
                  </a:lnTo>
                  <a:close/>
                  <a:moveTo>
                    <a:pt x="385" y="426"/>
                  </a:moveTo>
                  <a:lnTo>
                    <a:pt x="582" y="426"/>
                  </a:lnTo>
                  <a:lnTo>
                    <a:pt x="582" y="0"/>
                  </a:lnTo>
                  <a:lnTo>
                    <a:pt x="385" y="0"/>
                  </a:lnTo>
                  <a:lnTo>
                    <a:pt x="385" y="57"/>
                  </a:lnTo>
                  <a:lnTo>
                    <a:pt x="442" y="57"/>
                  </a:lnTo>
                  <a:lnTo>
                    <a:pt x="478" y="57"/>
                  </a:lnTo>
                  <a:lnTo>
                    <a:pt x="556" y="57"/>
                  </a:lnTo>
                  <a:lnTo>
                    <a:pt x="565" y="57"/>
                  </a:lnTo>
                  <a:lnTo>
                    <a:pt x="565" y="66"/>
                  </a:lnTo>
                  <a:lnTo>
                    <a:pt x="565" y="118"/>
                  </a:lnTo>
                  <a:lnTo>
                    <a:pt x="565" y="128"/>
                  </a:lnTo>
                  <a:lnTo>
                    <a:pt x="556" y="128"/>
                  </a:lnTo>
                  <a:lnTo>
                    <a:pt x="478" y="128"/>
                  </a:lnTo>
                  <a:lnTo>
                    <a:pt x="478" y="144"/>
                  </a:lnTo>
                  <a:lnTo>
                    <a:pt x="556" y="144"/>
                  </a:lnTo>
                  <a:lnTo>
                    <a:pt x="565" y="144"/>
                  </a:lnTo>
                  <a:lnTo>
                    <a:pt x="565" y="154"/>
                  </a:lnTo>
                  <a:lnTo>
                    <a:pt x="565" y="206"/>
                  </a:lnTo>
                  <a:lnTo>
                    <a:pt x="565" y="215"/>
                  </a:lnTo>
                  <a:lnTo>
                    <a:pt x="556" y="215"/>
                  </a:lnTo>
                  <a:lnTo>
                    <a:pt x="478" y="215"/>
                  </a:lnTo>
                  <a:lnTo>
                    <a:pt x="478" y="386"/>
                  </a:lnTo>
                  <a:lnTo>
                    <a:pt x="385" y="386"/>
                  </a:lnTo>
                  <a:lnTo>
                    <a:pt x="385" y="426"/>
                  </a:lnTo>
                  <a:lnTo>
                    <a:pt x="385" y="426"/>
                  </a:lnTo>
                  <a:close/>
                  <a:moveTo>
                    <a:pt x="527" y="241"/>
                  </a:moveTo>
                  <a:lnTo>
                    <a:pt x="563" y="241"/>
                  </a:lnTo>
                  <a:lnTo>
                    <a:pt x="563" y="260"/>
                  </a:lnTo>
                  <a:lnTo>
                    <a:pt x="527" y="260"/>
                  </a:lnTo>
                  <a:lnTo>
                    <a:pt x="527" y="241"/>
                  </a:lnTo>
                  <a:lnTo>
                    <a:pt x="527" y="241"/>
                  </a:lnTo>
                  <a:close/>
                  <a:moveTo>
                    <a:pt x="527" y="274"/>
                  </a:moveTo>
                  <a:lnTo>
                    <a:pt x="563" y="274"/>
                  </a:lnTo>
                  <a:lnTo>
                    <a:pt x="563" y="296"/>
                  </a:lnTo>
                  <a:lnTo>
                    <a:pt x="527" y="296"/>
                  </a:lnTo>
                  <a:lnTo>
                    <a:pt x="527" y="274"/>
                  </a:lnTo>
                  <a:lnTo>
                    <a:pt x="527" y="274"/>
                  </a:lnTo>
                  <a:close/>
                  <a:moveTo>
                    <a:pt x="478" y="76"/>
                  </a:moveTo>
                  <a:lnTo>
                    <a:pt x="546" y="76"/>
                  </a:lnTo>
                  <a:lnTo>
                    <a:pt x="546" y="111"/>
                  </a:lnTo>
                  <a:lnTo>
                    <a:pt x="478" y="111"/>
                  </a:lnTo>
                  <a:lnTo>
                    <a:pt x="478" y="76"/>
                  </a:lnTo>
                  <a:lnTo>
                    <a:pt x="478" y="76"/>
                  </a:lnTo>
                  <a:close/>
                  <a:moveTo>
                    <a:pt x="478" y="161"/>
                  </a:moveTo>
                  <a:lnTo>
                    <a:pt x="546" y="161"/>
                  </a:lnTo>
                  <a:lnTo>
                    <a:pt x="546" y="196"/>
                  </a:lnTo>
                  <a:lnTo>
                    <a:pt x="478" y="196"/>
                  </a:lnTo>
                  <a:lnTo>
                    <a:pt x="478" y="161"/>
                  </a:lnTo>
                  <a:lnTo>
                    <a:pt x="478" y="161"/>
                  </a:lnTo>
                  <a:close/>
                  <a:moveTo>
                    <a:pt x="118" y="404"/>
                  </a:moveTo>
                  <a:lnTo>
                    <a:pt x="151" y="404"/>
                  </a:lnTo>
                  <a:lnTo>
                    <a:pt x="151" y="369"/>
                  </a:lnTo>
                  <a:lnTo>
                    <a:pt x="296" y="369"/>
                  </a:lnTo>
                  <a:lnTo>
                    <a:pt x="296" y="404"/>
                  </a:lnTo>
                  <a:lnTo>
                    <a:pt x="324" y="404"/>
                  </a:lnTo>
                  <a:lnTo>
                    <a:pt x="324" y="426"/>
                  </a:lnTo>
                  <a:lnTo>
                    <a:pt x="118" y="426"/>
                  </a:lnTo>
                  <a:lnTo>
                    <a:pt x="118" y="404"/>
                  </a:lnTo>
                  <a:lnTo>
                    <a:pt x="118" y="404"/>
                  </a:lnTo>
                  <a:close/>
                  <a:moveTo>
                    <a:pt x="400" y="132"/>
                  </a:moveTo>
                  <a:lnTo>
                    <a:pt x="52" y="132"/>
                  </a:lnTo>
                  <a:lnTo>
                    <a:pt x="52" y="312"/>
                  </a:lnTo>
                  <a:lnTo>
                    <a:pt x="400" y="312"/>
                  </a:lnTo>
                  <a:lnTo>
                    <a:pt x="400" y="132"/>
                  </a:lnTo>
                  <a:close/>
                </a:path>
              </a:pathLst>
            </a:custGeom>
            <a:solidFill>
              <a:srgbClr val="00A1D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6"/>
            <p:cNvSpPr>
              <a:spLocks noEditPoints="1"/>
            </p:cNvSpPr>
            <p:nvPr/>
          </p:nvSpPr>
          <p:spPr bwMode="auto">
            <a:xfrm>
              <a:off x="2199798" y="3048201"/>
              <a:ext cx="1429004" cy="1352545"/>
            </a:xfrm>
            <a:custGeom>
              <a:avLst/>
              <a:gdLst>
                <a:gd name="T0" fmla="*/ 19 w 229"/>
                <a:gd name="T1" fmla="*/ 0 h 217"/>
                <a:gd name="T2" fmla="*/ 209 w 229"/>
                <a:gd name="T3" fmla="*/ 0 h 217"/>
                <a:gd name="T4" fmla="*/ 229 w 229"/>
                <a:gd name="T5" fmla="*/ 20 h 217"/>
                <a:gd name="T6" fmla="*/ 229 w 229"/>
                <a:gd name="T7" fmla="*/ 140 h 217"/>
                <a:gd name="T8" fmla="*/ 209 w 229"/>
                <a:gd name="T9" fmla="*/ 160 h 217"/>
                <a:gd name="T10" fmla="*/ 19 w 229"/>
                <a:gd name="T11" fmla="*/ 160 h 217"/>
                <a:gd name="T12" fmla="*/ 0 w 229"/>
                <a:gd name="T13" fmla="*/ 140 h 217"/>
                <a:gd name="T14" fmla="*/ 0 w 229"/>
                <a:gd name="T15" fmla="*/ 20 h 217"/>
                <a:gd name="T16" fmla="*/ 19 w 229"/>
                <a:gd name="T17" fmla="*/ 0 h 217"/>
                <a:gd name="T18" fmla="*/ 56 w 229"/>
                <a:gd name="T19" fmla="*/ 203 h 217"/>
                <a:gd name="T20" fmla="*/ 94 w 229"/>
                <a:gd name="T21" fmla="*/ 199 h 217"/>
                <a:gd name="T22" fmla="*/ 94 w 229"/>
                <a:gd name="T23" fmla="*/ 171 h 217"/>
                <a:gd name="T24" fmla="*/ 140 w 229"/>
                <a:gd name="T25" fmla="*/ 171 h 217"/>
                <a:gd name="T26" fmla="*/ 140 w 229"/>
                <a:gd name="T27" fmla="*/ 199 h 217"/>
                <a:gd name="T28" fmla="*/ 176 w 229"/>
                <a:gd name="T29" fmla="*/ 203 h 217"/>
                <a:gd name="T30" fmla="*/ 176 w 229"/>
                <a:gd name="T31" fmla="*/ 217 h 217"/>
                <a:gd name="T32" fmla="*/ 56 w 229"/>
                <a:gd name="T33" fmla="*/ 217 h 217"/>
                <a:gd name="T34" fmla="*/ 56 w 229"/>
                <a:gd name="T35" fmla="*/ 203 h 217"/>
                <a:gd name="T36" fmla="*/ 17 w 229"/>
                <a:gd name="T37" fmla="*/ 19 h 217"/>
                <a:gd name="T38" fmla="*/ 17 w 229"/>
                <a:gd name="T39" fmla="*/ 124 h 217"/>
                <a:gd name="T40" fmla="*/ 210 w 229"/>
                <a:gd name="T41" fmla="*/ 124 h 217"/>
                <a:gd name="T42" fmla="*/ 210 w 229"/>
                <a:gd name="T43" fmla="*/ 19 h 217"/>
                <a:gd name="T44" fmla="*/ 17 w 229"/>
                <a:gd name="T45" fmla="*/ 19 h 217"/>
                <a:gd name="T46" fmla="*/ 191 w 229"/>
                <a:gd name="T47" fmla="*/ 134 h 217"/>
                <a:gd name="T48" fmla="*/ 183 w 229"/>
                <a:gd name="T49" fmla="*/ 142 h 217"/>
                <a:gd name="T50" fmla="*/ 191 w 229"/>
                <a:gd name="T51" fmla="*/ 150 h 217"/>
                <a:gd name="T52" fmla="*/ 199 w 229"/>
                <a:gd name="T53" fmla="*/ 142 h 217"/>
                <a:gd name="T54" fmla="*/ 191 w 229"/>
                <a:gd name="T55" fmla="*/ 13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9" h="217">
                  <a:moveTo>
                    <a:pt x="19" y="0"/>
                  </a:moveTo>
                  <a:cubicBezTo>
                    <a:pt x="209" y="0"/>
                    <a:pt x="209" y="0"/>
                    <a:pt x="209" y="0"/>
                  </a:cubicBezTo>
                  <a:cubicBezTo>
                    <a:pt x="220" y="0"/>
                    <a:pt x="229" y="9"/>
                    <a:pt x="229" y="20"/>
                  </a:cubicBezTo>
                  <a:cubicBezTo>
                    <a:pt x="229" y="140"/>
                    <a:pt x="229" y="140"/>
                    <a:pt x="229" y="140"/>
                  </a:cubicBezTo>
                  <a:cubicBezTo>
                    <a:pt x="229" y="151"/>
                    <a:pt x="220" y="160"/>
                    <a:pt x="209" y="160"/>
                  </a:cubicBezTo>
                  <a:cubicBezTo>
                    <a:pt x="19" y="160"/>
                    <a:pt x="19" y="160"/>
                    <a:pt x="19" y="160"/>
                  </a:cubicBezTo>
                  <a:cubicBezTo>
                    <a:pt x="8" y="160"/>
                    <a:pt x="0" y="151"/>
                    <a:pt x="0" y="14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lose/>
                  <a:moveTo>
                    <a:pt x="56" y="203"/>
                  </a:moveTo>
                  <a:cubicBezTo>
                    <a:pt x="69" y="201"/>
                    <a:pt x="81" y="199"/>
                    <a:pt x="94" y="19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140" y="171"/>
                    <a:pt x="140" y="171"/>
                    <a:pt x="140" y="171"/>
                  </a:cubicBezTo>
                  <a:cubicBezTo>
                    <a:pt x="140" y="199"/>
                    <a:pt x="140" y="199"/>
                    <a:pt x="140" y="199"/>
                  </a:cubicBezTo>
                  <a:cubicBezTo>
                    <a:pt x="152" y="200"/>
                    <a:pt x="164" y="201"/>
                    <a:pt x="176" y="203"/>
                  </a:cubicBezTo>
                  <a:cubicBezTo>
                    <a:pt x="176" y="217"/>
                    <a:pt x="176" y="217"/>
                    <a:pt x="176" y="217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6" y="213"/>
                    <a:pt x="56" y="208"/>
                    <a:pt x="56" y="203"/>
                  </a:cubicBezTo>
                  <a:close/>
                  <a:moveTo>
                    <a:pt x="17" y="19"/>
                  </a:moveTo>
                  <a:cubicBezTo>
                    <a:pt x="17" y="124"/>
                    <a:pt x="17" y="124"/>
                    <a:pt x="17" y="124"/>
                  </a:cubicBezTo>
                  <a:cubicBezTo>
                    <a:pt x="210" y="124"/>
                    <a:pt x="210" y="124"/>
                    <a:pt x="210" y="124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17" y="19"/>
                    <a:pt x="17" y="19"/>
                    <a:pt x="17" y="19"/>
                  </a:cubicBezTo>
                  <a:close/>
                  <a:moveTo>
                    <a:pt x="191" y="134"/>
                  </a:moveTo>
                  <a:cubicBezTo>
                    <a:pt x="186" y="134"/>
                    <a:pt x="183" y="137"/>
                    <a:pt x="183" y="142"/>
                  </a:cubicBezTo>
                  <a:cubicBezTo>
                    <a:pt x="183" y="146"/>
                    <a:pt x="186" y="150"/>
                    <a:pt x="191" y="150"/>
                  </a:cubicBezTo>
                  <a:cubicBezTo>
                    <a:pt x="195" y="150"/>
                    <a:pt x="199" y="146"/>
                    <a:pt x="199" y="142"/>
                  </a:cubicBezTo>
                  <a:cubicBezTo>
                    <a:pt x="199" y="137"/>
                    <a:pt x="195" y="134"/>
                    <a:pt x="191" y="134"/>
                  </a:cubicBezTo>
                  <a:close/>
                </a:path>
              </a:pathLst>
            </a:custGeom>
            <a:solidFill>
              <a:srgbClr val="00A1D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流程图: 手动输入 16"/>
            <p:cNvSpPr/>
            <p:nvPr/>
          </p:nvSpPr>
          <p:spPr>
            <a:xfrm rot="5400000">
              <a:off x="2455779" y="3023468"/>
              <a:ext cx="644774" cy="947419"/>
            </a:xfrm>
            <a:prstGeom prst="flowChartManualInpu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流程图: 手动输入 17"/>
            <p:cNvSpPr/>
            <p:nvPr/>
          </p:nvSpPr>
          <p:spPr>
            <a:xfrm rot="5400000">
              <a:off x="4220374" y="3278097"/>
              <a:ext cx="534007" cy="1033298"/>
            </a:xfrm>
            <a:prstGeom prst="flowChartManualInpu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9" name="直接连接符 18"/>
          <p:cNvCxnSpPr/>
          <p:nvPr/>
        </p:nvCxnSpPr>
        <p:spPr>
          <a:xfrm rot="16200000">
            <a:off x="6783749" y="1644243"/>
            <a:ext cx="0" cy="2700000"/>
          </a:xfrm>
          <a:prstGeom prst="line">
            <a:avLst/>
          </a:prstGeom>
          <a:ln w="22225">
            <a:solidFill>
              <a:srgbClr val="E0E0E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5378326" y="3106947"/>
            <a:ext cx="2162767" cy="494049"/>
            <a:chOff x="7466678" y="2801869"/>
            <a:chExt cx="2883689" cy="658732"/>
          </a:xfrm>
        </p:grpSpPr>
        <p:sp>
          <p:nvSpPr>
            <p:cNvPr id="21" name="文本框 34"/>
            <p:cNvSpPr txBox="1"/>
            <p:nvPr/>
          </p:nvSpPr>
          <p:spPr>
            <a:xfrm>
              <a:off x="7466679" y="2801869"/>
              <a:ext cx="1715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35"/>
            <p:cNvSpPr txBox="1"/>
            <p:nvPr/>
          </p:nvSpPr>
          <p:spPr>
            <a:xfrm>
              <a:off x="7466678" y="3140513"/>
              <a:ext cx="2883689" cy="320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添加文本添加文本添加文本添加文本</a:t>
              </a: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文本框 36"/>
          <p:cNvSpPr txBox="1"/>
          <p:nvPr/>
        </p:nvSpPr>
        <p:spPr>
          <a:xfrm>
            <a:off x="5384516" y="3519234"/>
            <a:ext cx="2162767" cy="221572"/>
          </a:xfrm>
          <a:prstGeom prst="rect">
            <a:avLst/>
          </a:prstGeom>
          <a:noFill/>
        </p:spPr>
        <p:txBody>
          <a:bodyPr wrap="square" lIns="68567" tIns="34284" rIns="68567" bIns="34284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添加文本添加文本添加文本添加文本</a:t>
            </a:r>
            <a:endParaRPr lang="zh-CN" altLang="en-US" sz="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37"/>
          <p:cNvSpPr txBox="1"/>
          <p:nvPr/>
        </p:nvSpPr>
        <p:spPr>
          <a:xfrm>
            <a:off x="5384516" y="3678062"/>
            <a:ext cx="2162767" cy="221572"/>
          </a:xfrm>
          <a:prstGeom prst="rect">
            <a:avLst/>
          </a:prstGeom>
          <a:noFill/>
        </p:spPr>
        <p:txBody>
          <a:bodyPr wrap="square" lIns="68567" tIns="34284" rIns="68567" bIns="34284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添加文本添加文本添加文本添加文本</a:t>
            </a:r>
            <a:endParaRPr lang="zh-CN" altLang="en-US" sz="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8" presetClass="entr" presetSubtype="3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18" presetClass="entr" presetSubtype="3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8" presetClass="entr" presetSubtype="3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5" grpId="0"/>
      <p:bldP spid="6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51470"/>
            <a:ext cx="2160240" cy="369320"/>
          </a:xfrm>
          <a:prstGeom prst="rect">
            <a:avLst/>
          </a:prstGeom>
          <a:noFill/>
        </p:spPr>
        <p:txBody>
          <a:bodyPr wrap="square" lIns="91412" tIns="45705" rIns="91412" bIns="45705">
            <a:spAutoFit/>
          </a:bodyPr>
          <a:lstStyle/>
          <a:p>
            <a:pPr>
              <a:defRPr/>
            </a:pPr>
            <a:r>
              <a:rPr lang="zh-CN" altLang="en-US" b="1" spc="150" dirty="0">
                <a:latin typeface="+mj-lt"/>
                <a:ea typeface="微软雅黑" panose="020B0503020204020204" pitchFamily="34" charset="-122"/>
              </a:rPr>
              <a:t>工作存在不足</a:t>
            </a:r>
            <a:endParaRPr lang="zh-CN" altLang="en-US" b="1" spc="150" dirty="0"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0" name="矩形 14"/>
          <p:cNvSpPr/>
          <p:nvPr/>
        </p:nvSpPr>
        <p:spPr>
          <a:xfrm flipV="1">
            <a:off x="0" y="2498266"/>
            <a:ext cx="3082967" cy="184291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242218"/>
                </a:moveTo>
                <a:lnTo>
                  <a:pt x="4571707" y="242218"/>
                </a:lnTo>
                <a:lnTo>
                  <a:pt x="457170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A1D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2419544" y="2499338"/>
            <a:ext cx="1314418" cy="1311464"/>
            <a:chOff x="3225639" y="4543564"/>
            <a:chExt cx="1752329" cy="1748619"/>
          </a:xfrm>
        </p:grpSpPr>
        <p:sp>
          <p:nvSpPr>
            <p:cNvPr id="42" name="椭圆 41"/>
            <p:cNvSpPr/>
            <p:nvPr/>
          </p:nvSpPr>
          <p:spPr>
            <a:xfrm flipV="1">
              <a:off x="3225639" y="4543565"/>
              <a:ext cx="1735762" cy="1734334"/>
            </a:xfrm>
            <a:prstGeom prst="ellipse">
              <a:avLst/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A1DA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 rot="10800000" flipV="1">
              <a:off x="3467830" y="4786206"/>
              <a:ext cx="1284515" cy="12845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tIns="36000" anchor="ctr" anchorCtr="1"/>
            <a:lstStyle/>
            <a:p>
              <a:pPr lvl="0" algn="ctr">
                <a:defRPr/>
              </a:pPr>
              <a:r>
                <a:rPr lang="en-US" altLang="zh-CN" sz="3000" b="1" kern="0" dirty="0">
                  <a:solidFill>
                    <a:srgbClr val="00A1DA"/>
                  </a:solidFill>
                  <a:latin typeface="Bebas" pitchFamily="2" charset="0"/>
                  <a:ea typeface="微软雅黑" panose="020B0503020204020204" pitchFamily="34" charset="-122"/>
                </a:rPr>
                <a:t>02</a:t>
              </a:r>
              <a:endParaRPr lang="zh-CN" altLang="en-US" sz="3000" b="1" kern="0" dirty="0">
                <a:solidFill>
                  <a:srgbClr val="00A1DA"/>
                </a:solidFill>
                <a:latin typeface="Bebas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44" name="椭圆 7"/>
            <p:cNvSpPr/>
            <p:nvPr/>
          </p:nvSpPr>
          <p:spPr>
            <a:xfrm flipV="1">
              <a:off x="3225639" y="4543564"/>
              <a:ext cx="1752329" cy="1748619"/>
            </a:xfrm>
            <a:custGeom>
              <a:avLst/>
              <a:gdLst/>
              <a:ahLst/>
              <a:cxnLst/>
              <a:rect l="l" t="t" r="r" b="b"/>
              <a:pathLst>
                <a:path w="1912832" h="1912832">
                  <a:moveTo>
                    <a:pt x="935980" y="1911800"/>
                  </a:moveTo>
                  <a:lnTo>
                    <a:pt x="976853" y="1911800"/>
                  </a:lnTo>
                  <a:cubicBezTo>
                    <a:pt x="970069" y="1912760"/>
                    <a:pt x="963251" y="1912832"/>
                    <a:pt x="956416" y="1912832"/>
                  </a:cubicBezTo>
                  <a:close/>
                  <a:moveTo>
                    <a:pt x="956416" y="0"/>
                  </a:moveTo>
                  <a:cubicBezTo>
                    <a:pt x="1484630" y="0"/>
                    <a:pt x="1912832" y="428202"/>
                    <a:pt x="1912832" y="956416"/>
                  </a:cubicBezTo>
                  <a:cubicBezTo>
                    <a:pt x="1912832" y="1170689"/>
                    <a:pt x="1842369" y="1368505"/>
                    <a:pt x="1720739" y="1526006"/>
                  </a:cubicBezTo>
                  <a:lnTo>
                    <a:pt x="1349730" y="1526006"/>
                  </a:lnTo>
                  <a:cubicBezTo>
                    <a:pt x="1540498" y="1399457"/>
                    <a:pt x="1666032" y="1182682"/>
                    <a:pt x="1666032" y="936587"/>
                  </a:cubicBezTo>
                  <a:cubicBezTo>
                    <a:pt x="1666032" y="545494"/>
                    <a:pt x="1348988" y="228450"/>
                    <a:pt x="957895" y="228450"/>
                  </a:cubicBezTo>
                  <a:cubicBezTo>
                    <a:pt x="566802" y="228450"/>
                    <a:pt x="249758" y="545494"/>
                    <a:pt x="249758" y="936587"/>
                  </a:cubicBezTo>
                  <a:cubicBezTo>
                    <a:pt x="249758" y="1182682"/>
                    <a:pt x="375293" y="1399457"/>
                    <a:pt x="566061" y="1526006"/>
                  </a:cubicBezTo>
                  <a:lnTo>
                    <a:pt x="192094" y="1526006"/>
                  </a:lnTo>
                  <a:cubicBezTo>
                    <a:pt x="70464" y="1368505"/>
                    <a:pt x="0" y="1170689"/>
                    <a:pt x="0" y="956416"/>
                  </a:cubicBezTo>
                  <a:cubicBezTo>
                    <a:pt x="0" y="428202"/>
                    <a:pt x="428202" y="0"/>
                    <a:pt x="956416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A1DA"/>
                </a:solidFill>
              </a:endParaRPr>
            </a:p>
          </p:txBody>
        </p:sp>
      </p:grpSp>
      <p:sp>
        <p:nvSpPr>
          <p:cNvPr id="45" name="矩形 14"/>
          <p:cNvSpPr/>
          <p:nvPr/>
        </p:nvSpPr>
        <p:spPr>
          <a:xfrm>
            <a:off x="0" y="2095462"/>
            <a:ext cx="5328182" cy="184291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0"/>
                </a:moveTo>
                <a:lnTo>
                  <a:pt x="4571707" y="0"/>
                </a:lnTo>
                <a:lnTo>
                  <a:pt x="4571707" y="242218"/>
                </a:lnTo>
                <a:lnTo>
                  <a:pt x="0" y="242218"/>
                </a:lnTo>
                <a:close/>
              </a:path>
            </a:pathLst>
          </a:custGeom>
          <a:solidFill>
            <a:srgbClr val="00A1D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598861" y="987574"/>
            <a:ext cx="1301991" cy="1303965"/>
            <a:chOff x="6131016" y="674750"/>
            <a:chExt cx="1735762" cy="1738620"/>
          </a:xfrm>
        </p:grpSpPr>
        <p:sp>
          <p:nvSpPr>
            <p:cNvPr id="47" name="椭圆 46"/>
            <p:cNvSpPr/>
            <p:nvPr/>
          </p:nvSpPr>
          <p:spPr>
            <a:xfrm>
              <a:off x="6131016" y="674750"/>
              <a:ext cx="1735762" cy="1735763"/>
            </a:xfrm>
            <a:prstGeom prst="ellipse">
              <a:avLst/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A1DA"/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6373207" y="882392"/>
              <a:ext cx="1284515" cy="12845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tIns="36000" anchor="ctr"/>
            <a:lstStyle/>
            <a:p>
              <a:pPr lvl="0" algn="ctr">
                <a:defRPr/>
              </a:pPr>
              <a:r>
                <a:rPr lang="en-US" altLang="zh-CN" sz="3000" b="1" kern="0" dirty="0">
                  <a:solidFill>
                    <a:srgbClr val="00A1DA"/>
                  </a:solidFill>
                  <a:latin typeface="Bebas" pitchFamily="2" charset="0"/>
                  <a:ea typeface="微软雅黑" panose="020B0503020204020204" pitchFamily="34" charset="-122"/>
                </a:rPr>
                <a:t>01</a:t>
              </a:r>
              <a:endParaRPr lang="zh-CN" altLang="en-US" sz="3000" b="1" kern="0" dirty="0">
                <a:solidFill>
                  <a:srgbClr val="00A1DA"/>
                </a:solidFill>
                <a:latin typeface="Bebas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49" name="椭圆 7"/>
            <p:cNvSpPr/>
            <p:nvPr/>
          </p:nvSpPr>
          <p:spPr>
            <a:xfrm>
              <a:off x="6131016" y="677607"/>
              <a:ext cx="1735762" cy="1735763"/>
            </a:xfrm>
            <a:custGeom>
              <a:avLst/>
              <a:gdLst/>
              <a:ahLst/>
              <a:cxnLst/>
              <a:rect l="l" t="t" r="r" b="b"/>
              <a:pathLst>
                <a:path w="1912832" h="1912832">
                  <a:moveTo>
                    <a:pt x="935980" y="1911800"/>
                  </a:moveTo>
                  <a:lnTo>
                    <a:pt x="976853" y="1911800"/>
                  </a:lnTo>
                  <a:cubicBezTo>
                    <a:pt x="970069" y="1912760"/>
                    <a:pt x="963251" y="1912832"/>
                    <a:pt x="956416" y="1912832"/>
                  </a:cubicBezTo>
                  <a:close/>
                  <a:moveTo>
                    <a:pt x="956416" y="0"/>
                  </a:moveTo>
                  <a:cubicBezTo>
                    <a:pt x="1484630" y="0"/>
                    <a:pt x="1912832" y="428202"/>
                    <a:pt x="1912832" y="956416"/>
                  </a:cubicBezTo>
                  <a:cubicBezTo>
                    <a:pt x="1912832" y="1170689"/>
                    <a:pt x="1842369" y="1368505"/>
                    <a:pt x="1720739" y="1526006"/>
                  </a:cubicBezTo>
                  <a:lnTo>
                    <a:pt x="1349730" y="1526006"/>
                  </a:lnTo>
                  <a:cubicBezTo>
                    <a:pt x="1540498" y="1399457"/>
                    <a:pt x="1666032" y="1182682"/>
                    <a:pt x="1666032" y="936587"/>
                  </a:cubicBezTo>
                  <a:cubicBezTo>
                    <a:pt x="1666032" y="545494"/>
                    <a:pt x="1348988" y="228450"/>
                    <a:pt x="957895" y="228450"/>
                  </a:cubicBezTo>
                  <a:cubicBezTo>
                    <a:pt x="566802" y="228450"/>
                    <a:pt x="249758" y="545494"/>
                    <a:pt x="249758" y="936587"/>
                  </a:cubicBezTo>
                  <a:cubicBezTo>
                    <a:pt x="249758" y="1182682"/>
                    <a:pt x="375293" y="1399457"/>
                    <a:pt x="566061" y="1526006"/>
                  </a:cubicBezTo>
                  <a:lnTo>
                    <a:pt x="192094" y="1526006"/>
                  </a:lnTo>
                  <a:cubicBezTo>
                    <a:pt x="70464" y="1368505"/>
                    <a:pt x="0" y="1170689"/>
                    <a:pt x="0" y="956416"/>
                  </a:cubicBezTo>
                  <a:cubicBezTo>
                    <a:pt x="0" y="428202"/>
                    <a:pt x="428202" y="0"/>
                    <a:pt x="956416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A1DA"/>
                </a:solidFill>
              </a:endParaRPr>
            </a:p>
          </p:txBody>
        </p:sp>
      </p:grpSp>
      <p:sp>
        <p:nvSpPr>
          <p:cNvPr id="50" name="矩形 14"/>
          <p:cNvSpPr/>
          <p:nvPr/>
        </p:nvSpPr>
        <p:spPr>
          <a:xfrm flipV="1">
            <a:off x="4572001" y="2498266"/>
            <a:ext cx="4573315" cy="184291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242218"/>
                </a:moveTo>
                <a:lnTo>
                  <a:pt x="4571707" y="242218"/>
                </a:lnTo>
                <a:lnTo>
                  <a:pt x="457170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A1D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3921004" y="2498267"/>
            <a:ext cx="1301991" cy="1301822"/>
            <a:chOff x="5227325" y="4542136"/>
            <a:chExt cx="1735762" cy="1735763"/>
          </a:xfrm>
        </p:grpSpPr>
        <p:sp>
          <p:nvSpPr>
            <p:cNvPr id="52" name="椭圆 51"/>
            <p:cNvSpPr/>
            <p:nvPr/>
          </p:nvSpPr>
          <p:spPr>
            <a:xfrm flipV="1">
              <a:off x="5227325" y="4543565"/>
              <a:ext cx="1735762" cy="1734334"/>
            </a:xfrm>
            <a:prstGeom prst="ellipse">
              <a:avLst/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A1DA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 rot="10800000" flipV="1">
              <a:off x="5469516" y="4786206"/>
              <a:ext cx="1284515" cy="12845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tIns="36000" anchor="ctr"/>
            <a:lstStyle/>
            <a:p>
              <a:pPr lvl="0" algn="ctr">
                <a:defRPr/>
              </a:pPr>
              <a:r>
                <a:rPr lang="en-US" altLang="zh-CN" sz="3000" b="1" kern="0">
                  <a:solidFill>
                    <a:srgbClr val="00A1DA"/>
                  </a:solidFill>
                  <a:latin typeface="Bebas" pitchFamily="2" charset="0"/>
                  <a:ea typeface="微软雅黑" panose="020B0503020204020204" pitchFamily="34" charset="-122"/>
                </a:rPr>
                <a:t>03</a:t>
              </a:r>
              <a:endParaRPr lang="zh-CN" altLang="en-US" sz="3000" b="1" kern="0">
                <a:solidFill>
                  <a:srgbClr val="00A1DA"/>
                </a:solidFill>
                <a:latin typeface="Bebas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54" name="椭圆 7"/>
            <p:cNvSpPr/>
            <p:nvPr/>
          </p:nvSpPr>
          <p:spPr>
            <a:xfrm flipV="1">
              <a:off x="5227325" y="4542136"/>
              <a:ext cx="1735762" cy="1735763"/>
            </a:xfrm>
            <a:custGeom>
              <a:avLst/>
              <a:gdLst/>
              <a:ahLst/>
              <a:cxnLst/>
              <a:rect l="l" t="t" r="r" b="b"/>
              <a:pathLst>
                <a:path w="1912832" h="1912832">
                  <a:moveTo>
                    <a:pt x="935980" y="1911800"/>
                  </a:moveTo>
                  <a:lnTo>
                    <a:pt x="976853" y="1911800"/>
                  </a:lnTo>
                  <a:cubicBezTo>
                    <a:pt x="970069" y="1912760"/>
                    <a:pt x="963251" y="1912832"/>
                    <a:pt x="956416" y="1912832"/>
                  </a:cubicBezTo>
                  <a:close/>
                  <a:moveTo>
                    <a:pt x="956416" y="0"/>
                  </a:moveTo>
                  <a:cubicBezTo>
                    <a:pt x="1484630" y="0"/>
                    <a:pt x="1912832" y="428202"/>
                    <a:pt x="1912832" y="956416"/>
                  </a:cubicBezTo>
                  <a:cubicBezTo>
                    <a:pt x="1912832" y="1170689"/>
                    <a:pt x="1842369" y="1368505"/>
                    <a:pt x="1720739" y="1526006"/>
                  </a:cubicBezTo>
                  <a:lnTo>
                    <a:pt x="1349730" y="1526006"/>
                  </a:lnTo>
                  <a:cubicBezTo>
                    <a:pt x="1540498" y="1399457"/>
                    <a:pt x="1666032" y="1182682"/>
                    <a:pt x="1666032" y="936587"/>
                  </a:cubicBezTo>
                  <a:cubicBezTo>
                    <a:pt x="1666032" y="545494"/>
                    <a:pt x="1348988" y="228450"/>
                    <a:pt x="957895" y="228450"/>
                  </a:cubicBezTo>
                  <a:cubicBezTo>
                    <a:pt x="566802" y="228450"/>
                    <a:pt x="249758" y="545494"/>
                    <a:pt x="249758" y="936587"/>
                  </a:cubicBezTo>
                  <a:cubicBezTo>
                    <a:pt x="249758" y="1182682"/>
                    <a:pt x="375293" y="1399457"/>
                    <a:pt x="566061" y="1526006"/>
                  </a:cubicBezTo>
                  <a:lnTo>
                    <a:pt x="192094" y="1526006"/>
                  </a:lnTo>
                  <a:cubicBezTo>
                    <a:pt x="70464" y="1368505"/>
                    <a:pt x="0" y="1170689"/>
                    <a:pt x="0" y="956416"/>
                  </a:cubicBezTo>
                  <a:cubicBezTo>
                    <a:pt x="0" y="428202"/>
                    <a:pt x="428202" y="0"/>
                    <a:pt x="956416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A1DA"/>
                </a:solidFill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433642" y="1298198"/>
            <a:ext cx="2895306" cy="7294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选择粘贴，并选择只保留文字。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39244" y="998114"/>
            <a:ext cx="908059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45621" y="3176086"/>
            <a:ext cx="1901683" cy="5093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51222" y="2876003"/>
            <a:ext cx="908059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411005" y="3184286"/>
            <a:ext cx="2895306" cy="5093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选择粘贴，并选择只保留文字。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416607" y="2884202"/>
            <a:ext cx="908059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8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349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849"/>
                            </p:stCondLst>
                            <p:childTnLst>
                              <p:par>
                                <p:cTn id="5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399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 animBg="1"/>
      <p:bldP spid="45" grpId="0" animBg="1"/>
      <p:bldP spid="50" grpId="0" animBg="1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51470"/>
            <a:ext cx="2160240" cy="369320"/>
          </a:xfrm>
          <a:prstGeom prst="rect">
            <a:avLst/>
          </a:prstGeom>
          <a:noFill/>
        </p:spPr>
        <p:txBody>
          <a:bodyPr wrap="square" lIns="91412" tIns="45705" rIns="91412" bIns="45705">
            <a:spAutoFit/>
          </a:bodyPr>
          <a:lstStyle/>
          <a:p>
            <a:pPr>
              <a:defRPr/>
            </a:pPr>
            <a:r>
              <a:rPr lang="zh-CN" altLang="en-US" b="1" spc="150" dirty="0">
                <a:latin typeface="+mj-lt"/>
                <a:ea typeface="微软雅黑" panose="020B0503020204020204" pitchFamily="34" charset="-122"/>
              </a:rPr>
              <a:t>工作存在不足</a:t>
            </a:r>
            <a:endParaRPr lang="zh-CN" altLang="en-US" b="1" spc="150" dirty="0"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" name="右箭头 3"/>
          <p:cNvSpPr>
            <a:spLocks noChangeArrowheads="1"/>
          </p:cNvSpPr>
          <p:nvPr/>
        </p:nvSpPr>
        <p:spPr bwMode="auto">
          <a:xfrm>
            <a:off x="2673364" y="1529089"/>
            <a:ext cx="3558591" cy="394495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00A1DA"/>
          </a:solidFill>
          <a:ln>
            <a:noFill/>
          </a:ln>
          <a:effectLst>
            <a:outerShdw dist="38100" algn="l" rotWithShape="0">
              <a:srgbClr val="000000">
                <a:alpha val="39999"/>
              </a:srgbClr>
            </a:outerShdw>
          </a:effectLst>
        </p:spPr>
        <p:txBody>
          <a:bodyPr lIns="96171" tIns="48084" rIns="96171" bIns="48084" anchor="ctr"/>
          <a:lstStyle/>
          <a:p>
            <a:pPr>
              <a:lnSpc>
                <a:spcPct val="120000"/>
              </a:lnSpc>
              <a:defRPr/>
            </a:pPr>
            <a:endParaRPr lang="zh-CN" altLang="en-US" sz="19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右箭头 4"/>
          <p:cNvSpPr>
            <a:spLocks noChangeArrowheads="1"/>
          </p:cNvSpPr>
          <p:nvPr/>
        </p:nvSpPr>
        <p:spPr bwMode="auto">
          <a:xfrm flipH="1">
            <a:off x="2804609" y="2120830"/>
            <a:ext cx="3684853" cy="392809"/>
          </a:xfrm>
          <a:prstGeom prst="rightArrow">
            <a:avLst>
              <a:gd name="adj1" fmla="val 50000"/>
              <a:gd name="adj2" fmla="val 50064"/>
            </a:avLst>
          </a:prstGeom>
          <a:solidFill>
            <a:srgbClr val="00A1DA"/>
          </a:solidFill>
          <a:ln>
            <a:noFill/>
          </a:ln>
          <a:effectLst>
            <a:outerShdw dist="38100" algn="l" rotWithShape="0">
              <a:srgbClr val="000000">
                <a:alpha val="39999"/>
              </a:srgbClr>
            </a:outerShdw>
          </a:effectLst>
        </p:spPr>
        <p:txBody>
          <a:bodyPr lIns="96171" tIns="48084" rIns="96171" bIns="48084" anchor="ctr"/>
          <a:lstStyle/>
          <a:p>
            <a:pPr>
              <a:lnSpc>
                <a:spcPct val="120000"/>
              </a:lnSpc>
              <a:defRPr/>
            </a:pPr>
            <a:endParaRPr lang="zh-CN" altLang="en-US" sz="19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928954" y="1036815"/>
            <a:ext cx="1875654" cy="1903351"/>
          </a:xfrm>
          <a:prstGeom prst="ellipse">
            <a:avLst/>
          </a:prstGeom>
          <a:solidFill>
            <a:srgbClr val="00A1DA"/>
          </a:solidFill>
          <a:ln>
            <a:noFill/>
          </a:ln>
          <a:effectLst>
            <a:outerShdw dist="38100" algn="l" rotWithShape="0">
              <a:srgbClr val="000000">
                <a:alpha val="39999"/>
              </a:srgbClr>
            </a:outerShdw>
          </a:effectLst>
        </p:spPr>
        <p:txBody>
          <a:bodyPr lIns="96171" tIns="48084" rIns="96171" bIns="48084"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19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添加标题</a:t>
            </a:r>
            <a:endParaRPr lang="zh-CN" altLang="en-US" sz="19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6295085" y="1036815"/>
            <a:ext cx="1877315" cy="1903351"/>
          </a:xfrm>
          <a:prstGeom prst="ellipse">
            <a:avLst/>
          </a:prstGeom>
          <a:solidFill>
            <a:srgbClr val="00A1DA"/>
          </a:solidFill>
          <a:ln>
            <a:noFill/>
          </a:ln>
          <a:effectLst>
            <a:outerShdw dist="38100" algn="l" rotWithShape="0">
              <a:srgbClr val="000000">
                <a:alpha val="39999"/>
              </a:srgbClr>
            </a:outerShdw>
          </a:effectLst>
        </p:spPr>
        <p:txBody>
          <a:bodyPr lIns="96171" tIns="48084" rIns="96171" bIns="48084"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19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添加标题</a:t>
            </a:r>
            <a:endParaRPr lang="zh-CN" altLang="en-US" sz="19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76813" y="1399277"/>
            <a:ext cx="1486900" cy="1245861"/>
          </a:xfrm>
          <a:prstGeom prst="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lIns="96171" tIns="48084" rIns="96171" bIns="48084"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kern="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添加标题</a:t>
            </a:r>
            <a:endParaRPr lang="zh-CN" altLang="en-US" kern="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下箭头 8"/>
          <p:cNvSpPr>
            <a:spLocks noChangeArrowheads="1"/>
          </p:cNvSpPr>
          <p:nvPr/>
        </p:nvSpPr>
        <p:spPr bwMode="auto">
          <a:xfrm>
            <a:off x="4025694" y="2978940"/>
            <a:ext cx="842301" cy="59005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A1DA"/>
          </a:solidFill>
          <a:ln>
            <a:noFill/>
          </a:ln>
          <a:effectLst>
            <a:outerShdw dist="38100" algn="l" rotWithShape="0">
              <a:srgbClr val="000000">
                <a:alpha val="39999"/>
              </a:srgbClr>
            </a:outerShdw>
          </a:effectLst>
        </p:spPr>
        <p:txBody>
          <a:bodyPr lIns="96171" tIns="48084" rIns="96171" bIns="48084" anchor="ctr"/>
          <a:lstStyle/>
          <a:p>
            <a:pPr>
              <a:lnSpc>
                <a:spcPct val="120000"/>
              </a:lnSpc>
              <a:defRPr/>
            </a:pPr>
            <a:endParaRPr lang="zh-CN" altLang="en-US" sz="19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033753" y="3140784"/>
            <a:ext cx="1551692" cy="1323186"/>
          </a:xfrm>
          <a:prstGeom prst="rect">
            <a:avLst/>
          </a:prstGeom>
          <a:noFill/>
        </p:spPr>
        <p:txBody>
          <a:bodyPr lIns="96171" tIns="48084" rIns="96171" bIns="4808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458031" y="3204848"/>
            <a:ext cx="1553354" cy="1323186"/>
          </a:xfrm>
          <a:prstGeom prst="rect">
            <a:avLst/>
          </a:prstGeom>
          <a:noFill/>
        </p:spPr>
        <p:txBody>
          <a:bodyPr lIns="96171" tIns="48084" rIns="96171" bIns="4808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3970174" y="3761186"/>
            <a:ext cx="1177890" cy="688038"/>
          </a:xfrm>
          <a:prstGeom prst="rect">
            <a:avLst/>
          </a:prstGeom>
          <a:noFill/>
          <a:ln>
            <a:noFill/>
          </a:ln>
        </p:spPr>
        <p:txBody>
          <a:bodyPr lIns="96171" tIns="48084" rIns="96171" bIns="4808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160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1600" kern="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 bwMode="auto">
          <a:xfrm>
            <a:off x="1043609" y="1043025"/>
            <a:ext cx="7056784" cy="2783220"/>
          </a:xfrm>
          <a:prstGeom prst="rect">
            <a:avLst/>
          </a:prstGeom>
          <a:solidFill>
            <a:schemeClr val="bg1">
              <a:alpha val="58000"/>
            </a:schemeClr>
          </a:solidFill>
          <a:ln w="15875" cap="flat" cmpd="sng" algn="ctr">
            <a:solidFill>
              <a:srgbClr val="00A1D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>
              <a:solidFill>
                <a:srgbClr val="00A1DA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54744" y="1563638"/>
            <a:ext cx="66441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回顾这一年的工作，在取得成绩的同时，我们也找到了工作中的不足和问题，主要反映于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的风格、定型还有待进一步探索，尤其是网上的公司产品库充分体现我们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xxxxx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和我们这个平台能为客户提供良好的商机和快捷方便的信息、导航的功能发挥。展望新的一年，我们将继续努力，力争各项工作更上一个新台阶。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1547664" y="619224"/>
            <a:ext cx="2088232" cy="709352"/>
          </a:xfrm>
          <a:prstGeom prst="rect">
            <a:avLst/>
          </a:prstGeom>
          <a:solidFill>
            <a:srgbClr val="00A1D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1827836" y="577381"/>
            <a:ext cx="143821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kern="0" spc="-150" dirty="0">
                <a:ln w="190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  言</a:t>
            </a:r>
            <a:endParaRPr lang="zh-CN" altLang="en-US" sz="4000" b="1" kern="0" spc="-150" dirty="0">
              <a:ln w="1905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643" y="3307153"/>
            <a:ext cx="1480573" cy="9253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6350" h="19050"/>
            <a:contourClr>
              <a:srgbClr val="969696"/>
            </a:contourClr>
          </a:sp3d>
        </p:spPr>
      </p:pic>
      <p:pic>
        <p:nvPicPr>
          <p:cNvPr id="6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54817">
            <a:off x="6654292" y="3422239"/>
            <a:ext cx="1415972" cy="10069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 animBg="1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51470"/>
            <a:ext cx="2160240" cy="369320"/>
          </a:xfrm>
          <a:prstGeom prst="rect">
            <a:avLst/>
          </a:prstGeom>
          <a:noFill/>
        </p:spPr>
        <p:txBody>
          <a:bodyPr wrap="square" lIns="91412" tIns="45705" rIns="91412" bIns="45705">
            <a:spAutoFit/>
          </a:bodyPr>
          <a:lstStyle/>
          <a:p>
            <a:pPr>
              <a:defRPr/>
            </a:pPr>
            <a:r>
              <a:rPr lang="zh-CN" altLang="en-US" b="1" spc="150" dirty="0">
                <a:latin typeface="+mj-lt"/>
                <a:ea typeface="微软雅黑" panose="020B0503020204020204" pitchFamily="34" charset="-122"/>
              </a:rPr>
              <a:t>工作存在不足</a:t>
            </a:r>
            <a:endParaRPr lang="zh-CN" altLang="en-US" b="1" spc="150" dirty="0"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35653" y="1062549"/>
            <a:ext cx="6231994" cy="3019932"/>
          </a:xfrm>
          <a:prstGeom prst="rect">
            <a:avLst/>
          </a:prstGeom>
          <a:noFill/>
          <a:ln>
            <a:solidFill>
              <a:srgbClr val="7F7F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2" tIns="33536" rIns="67072" bIns="33536"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799080" y="1963231"/>
            <a:ext cx="1213335" cy="1218569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2" tIns="33536" rIns="67072" bIns="33536" rtlCol="0" anchor="ctr"/>
          <a:lstStyle/>
          <a:p>
            <a:pPr algn="ctr"/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031074" y="1963231"/>
            <a:ext cx="1213335" cy="1218569"/>
          </a:xfrm>
          <a:prstGeom prst="ellips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2" tIns="33536" rIns="67072" bIns="33536" rtlCol="0" anchor="ctr"/>
          <a:lstStyle/>
          <a:p>
            <a:pPr algn="ctr"/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56953" y="1956394"/>
            <a:ext cx="1366584" cy="313960"/>
          </a:xfrm>
          <a:prstGeom prst="rect">
            <a:avLst/>
          </a:prstGeom>
        </p:spPr>
        <p:txBody>
          <a:bodyPr wrap="none" lIns="67072" tIns="33536" rIns="67072" bIns="33536">
            <a:spAutoFit/>
          </a:bodyPr>
          <a:lstStyle/>
          <a:p>
            <a:r>
              <a:rPr lang="zh-CN" altLang="en-US" sz="160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600"/>
          </a:p>
        </p:txBody>
      </p:sp>
      <p:sp>
        <p:nvSpPr>
          <p:cNvPr id="8" name="矩形 7"/>
          <p:cNvSpPr/>
          <p:nvPr/>
        </p:nvSpPr>
        <p:spPr>
          <a:xfrm>
            <a:off x="3956953" y="2916894"/>
            <a:ext cx="1366584" cy="313960"/>
          </a:xfrm>
          <a:prstGeom prst="rect">
            <a:avLst/>
          </a:prstGeom>
        </p:spPr>
        <p:txBody>
          <a:bodyPr wrap="none" lIns="67072" tIns="33536" rIns="67072" bIns="33536">
            <a:spAutoFit/>
          </a:bodyPr>
          <a:lstStyle/>
          <a:p>
            <a:r>
              <a:rPr lang="zh-CN" altLang="en-US" sz="160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600"/>
          </a:p>
        </p:txBody>
      </p:sp>
      <p:sp>
        <p:nvSpPr>
          <p:cNvPr id="9" name="上箭头 8"/>
          <p:cNvSpPr/>
          <p:nvPr/>
        </p:nvSpPr>
        <p:spPr>
          <a:xfrm>
            <a:off x="3997736" y="1350529"/>
            <a:ext cx="1107828" cy="529813"/>
          </a:xfrm>
          <a:prstGeom prst="upArrow">
            <a:avLst/>
          </a:prstGeom>
          <a:noFill/>
          <a:ln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2" tIns="33536" rIns="67072" bIns="33536" rtlCol="0" anchor="ctr"/>
          <a:lstStyle/>
          <a:p>
            <a:pPr algn="ctr"/>
            <a:endParaRPr lang="zh-CN" altLang="en-US"/>
          </a:p>
        </p:txBody>
      </p:sp>
      <p:sp>
        <p:nvSpPr>
          <p:cNvPr id="10" name="上箭头 9"/>
          <p:cNvSpPr/>
          <p:nvPr/>
        </p:nvSpPr>
        <p:spPr>
          <a:xfrm flipV="1">
            <a:off x="3997736" y="3287763"/>
            <a:ext cx="1107828" cy="529813"/>
          </a:xfrm>
          <a:prstGeom prst="upArrow">
            <a:avLst/>
          </a:prstGeom>
          <a:noFill/>
          <a:ln>
            <a:solidFill>
              <a:srgbClr val="414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2" tIns="33536" rIns="67072" bIns="33536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843809" y="3923538"/>
            <a:ext cx="3323483" cy="317888"/>
          </a:xfrm>
          <a:prstGeom prst="rect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2" tIns="33536" rIns="67072" bIns="33536" rtlCol="0" anchor="ctr"/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43809" y="903606"/>
            <a:ext cx="3323483" cy="317888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2" tIns="33536" rIns="67072" bIns="33536"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五边形 2"/>
          <p:cNvSpPr/>
          <p:nvPr/>
        </p:nvSpPr>
        <p:spPr>
          <a:xfrm>
            <a:off x="2382156" y="2612252"/>
            <a:ext cx="4338991" cy="238416"/>
          </a:xfrm>
          <a:custGeom>
            <a:avLst/>
            <a:gdLst/>
            <a:ahLst/>
            <a:cxnLst/>
            <a:rect l="l" t="t" r="r" b="b"/>
            <a:pathLst>
              <a:path w="5922658" h="324036">
                <a:moveTo>
                  <a:pt x="0" y="0"/>
                </a:moveTo>
                <a:lnTo>
                  <a:pt x="5760640" y="0"/>
                </a:lnTo>
                <a:lnTo>
                  <a:pt x="5922658" y="162018"/>
                </a:lnTo>
                <a:lnTo>
                  <a:pt x="5760640" y="324036"/>
                </a:lnTo>
                <a:lnTo>
                  <a:pt x="0" y="324036"/>
                </a:lnTo>
                <a:lnTo>
                  <a:pt x="162018" y="162018"/>
                </a:lnTo>
                <a:close/>
              </a:path>
            </a:pathLst>
          </a:cu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2" tIns="33536" rIns="67072" bIns="33536" rtlCol="0" anchor="ctr"/>
          <a:lstStyle/>
          <a:p>
            <a:pPr algn="ctr"/>
            <a:endParaRPr lang="zh-CN" altLang="en-US"/>
          </a:p>
        </p:txBody>
      </p:sp>
      <p:sp>
        <p:nvSpPr>
          <p:cNvPr id="14" name="五边形 2"/>
          <p:cNvSpPr/>
          <p:nvPr/>
        </p:nvSpPr>
        <p:spPr>
          <a:xfrm flipH="1">
            <a:off x="2382156" y="2294364"/>
            <a:ext cx="4338991" cy="238416"/>
          </a:xfrm>
          <a:custGeom>
            <a:avLst/>
            <a:gdLst/>
            <a:ahLst/>
            <a:cxnLst/>
            <a:rect l="l" t="t" r="r" b="b"/>
            <a:pathLst>
              <a:path w="5922658" h="324036">
                <a:moveTo>
                  <a:pt x="0" y="0"/>
                </a:moveTo>
                <a:lnTo>
                  <a:pt x="5760640" y="0"/>
                </a:lnTo>
                <a:lnTo>
                  <a:pt x="5922658" y="162018"/>
                </a:lnTo>
                <a:lnTo>
                  <a:pt x="5760640" y="324036"/>
                </a:lnTo>
                <a:lnTo>
                  <a:pt x="0" y="324036"/>
                </a:lnTo>
                <a:lnTo>
                  <a:pt x="162018" y="162018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2" tIns="33536" rIns="67072" bIns="33536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51470"/>
            <a:ext cx="2160240" cy="369320"/>
          </a:xfrm>
          <a:prstGeom prst="rect">
            <a:avLst/>
          </a:prstGeom>
          <a:noFill/>
        </p:spPr>
        <p:txBody>
          <a:bodyPr wrap="square" lIns="91412" tIns="45705" rIns="91412" bIns="45705">
            <a:spAutoFit/>
          </a:bodyPr>
          <a:lstStyle/>
          <a:p>
            <a:pPr>
              <a:defRPr/>
            </a:pPr>
            <a:r>
              <a:rPr lang="zh-CN" altLang="en-US" b="1" spc="150" dirty="0">
                <a:latin typeface="+mj-lt"/>
                <a:ea typeface="微软雅黑" panose="020B0503020204020204" pitchFamily="34" charset="-122"/>
              </a:rPr>
              <a:t>明年工作计划</a:t>
            </a:r>
            <a:endParaRPr lang="zh-CN" altLang="en-US" b="1" spc="150" dirty="0"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251520" y="1283193"/>
            <a:ext cx="1823375" cy="184625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3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高标准完成公司各项任务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123683" y="635027"/>
            <a:ext cx="461592" cy="46159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953131" y="479351"/>
            <a:ext cx="734852" cy="734852"/>
          </a:xfrm>
          <a:prstGeom prst="ellipse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8128748" y="4550523"/>
            <a:ext cx="367426" cy="367426"/>
          </a:xfrm>
          <a:prstGeom prst="ellipse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6799519" y="3519951"/>
            <a:ext cx="999431" cy="99943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6152221" y="3410726"/>
            <a:ext cx="249857" cy="24985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8238697" y="339502"/>
            <a:ext cx="523144" cy="5231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6512517" y="711658"/>
            <a:ext cx="1983657" cy="198365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altLang="zh-CN" sz="3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进一步提高自身能力素质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3773928" y="3853828"/>
            <a:ext cx="249857" cy="24985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5451229" y="4411907"/>
            <a:ext cx="124928" cy="1249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2543547" y="1732660"/>
            <a:ext cx="124928" cy="1249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6737829" y="3129451"/>
            <a:ext cx="124928" cy="1249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3306071" y="974653"/>
            <a:ext cx="2637722" cy="2711757"/>
            <a:chOff x="2627784" y="483518"/>
            <a:chExt cx="3471156" cy="3568584"/>
          </a:xfrm>
          <a:solidFill>
            <a:srgbClr val="60AF2F"/>
          </a:solidFill>
        </p:grpSpPr>
        <p:sp>
          <p:nvSpPr>
            <p:cNvPr id="42" name="椭圆 41"/>
            <p:cNvSpPr/>
            <p:nvPr/>
          </p:nvSpPr>
          <p:spPr>
            <a:xfrm>
              <a:off x="2771800" y="621141"/>
              <a:ext cx="3229337" cy="32293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5364088" y="483518"/>
              <a:ext cx="734852" cy="734852"/>
            </a:xfrm>
            <a:prstGeom prst="ellipse">
              <a:avLst/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2737008" y="628571"/>
              <a:ext cx="3278525" cy="3278525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2627784" y="588398"/>
              <a:ext cx="3463704" cy="3463704"/>
            </a:xfrm>
            <a:prstGeom prst="ellipse">
              <a:avLst/>
            </a:prstGeom>
            <a:solidFill>
              <a:srgbClr val="00A1D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2659135" y="588398"/>
              <a:ext cx="3400495" cy="3400495"/>
            </a:xfrm>
            <a:prstGeom prst="ellipse">
              <a:avLst/>
            </a:prstGeom>
            <a:solidFill>
              <a:srgbClr val="00A1D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243469" y="1442640"/>
              <a:ext cx="2336643" cy="157959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明年工作计划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8" name="椭圆 47"/>
          <p:cNvSpPr/>
          <p:nvPr/>
        </p:nvSpPr>
        <p:spPr>
          <a:xfrm>
            <a:off x="1757704" y="2930180"/>
            <a:ext cx="1800200" cy="1800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zh-CN" sz="3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打造精品提高工作质量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9684568" y="2135535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611 0.43704 C -0.58281 0.40833 -0.58611 0.41914 -0.57917 0.40247 C -0.57709 0.39136 -0.57309 0.38241 -0.56945 0.37284 C -0.56268 0.35463 -0.55608 0.3358 -0.54584 0.32346 C -0.52986 0.27654 -0.49844 0.26667 -0.47084 0.25432 C -0.38004 0.21389 -0.28386 0.25093 -0.19028 0.24938 C -0.17222 0.24229 -0.15452 0.2392 -0.13611 0.23704 C -0.12431 0.22994 -0.11215 0.2284 -0.1 0.22469 C -0.09219 0.21914 -0.08577 0.20957 -0.07778 0.20494 C -0.0757 0.19969 -0.07292 0.19537 -0.07084 0.19012 C -0.06823 0.18333 -0.06719 0.17315 -0.06528 0.16543 C -0.06198 0.15154 -0.05695 0.13889 -0.05278 0.12593 C -0.04896 0.1142 -0.05104 0.12222 -0.04584 0.11111 C -0.04479 0.10895 -0.04393 0.10617 -0.04306 0.10371 C -0.04202 0.10062 -0.0415 0.09661 -0.04028 0.09383 C -0.03785 0.08827 -0.0342 0.08488 -0.03195 0.07901 C -0.02535 0.06173 -0.01806 0.04445 -0.00972 0.02963 C -0.00799 0.02037 -0.00382 0.01173 1.38889E-6 -1.35802E-6 " pathEditMode="relative" ptsTypes="fffffffffffffffffA">
                                      <p:cBhvr>
                                        <p:cTn id="12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8333 0.49877 C 0.87725 0.48272 0.87934 0.46081 0.87777 0.44198 C 0.87534 0.41328 0.87014 0.38519 0.85972 0.36297 C 0.85486 0.35247 0.85382 0.34136 0.84722 0.33334 C 0.84409 0.31667 0.84861 0.33581 0.8375 0.31605 C 0.82777 0.29877 0.83298 0.30278 0.82361 0.29877 C 0.74218 0.20247 0.66979 0.23118 0.56527 0.22963 C 0.54982 0.22284 0.53368 0.22284 0.51805 0.21729 C 0.50173 0.21142 0.4875 0.2034 0.47222 0.1926 C 0.46284 0.18581 0.45503 0.17377 0.44722 0.16297 C 0.4401 0.15309 0.4408 0.13365 0.43194 0.1284 C 0.42864 0.12254 0.42552 0.11698 0.42222 0.11112 C 0.42031 0.10772 0.41788 0.10525 0.41666 0.10124 C 0.41319 0.08889 0.4158 0.0926 0.40972 0.08889 C 0.39948 0.07068 0.38836 0.05618 0.37639 0.04198 C 0.37309 0.03797 0.37031 0.03241 0.36666 0.02963 C 0.36267 0.02686 0.35816 0.02747 0.35416 0.0247 C 0.34027 0.01544 0.32725 0.00618 0.3125 0.00247 C 0.29027 0.0034 0.26805 0.0034 0.24583 0.00494 C 0.22795 0.00618 0.21059 0.02686 0.19305 0.0321 C 0.18055 0.03581 0.16684 0.03673 0.15416 0.03951 C 0.11944 0.03858 0.08472 0.03858 0.05 0.03704 C 0.04479 0.03673 0.03472 0.02963 0.03472 0.02994 C 0.02812 0.02192 0.03211 0.02562 0.02222 0.01976 C 0.01805 0.01729 0.01371 0.0105 0.00972 0.00741 C 0.00086 0.00062 0.00139 0.00803 3.33333E-6 -4.69136E-6 " pathEditMode="relative" rAng="0" ptsTypes="fffffffffffffffffffffffffA">
                                      <p:cBhvr>
                                        <p:cTn id="1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67" y="-24938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25 -0.21235 C -0.85191 -0.20155 -0.84219 -0.18889 -0.83195 -0.17778 C -0.82986 -0.17562 -0.82709 -0.175 -0.825 -0.17284 C -0.81198 -0.15895 -0.8007 -0.13457 -0.78611 -0.12593 C -0.78386 -0.12254 -0.7816 -0.11883 -0.77917 -0.11605 C -0.77795 -0.11482 -0.77622 -0.11513 -0.775 -0.11358 C -0.76597 -0.10093 -0.77847 -0.10988 -0.76806 -0.10371 C -0.76146 -0.09198 -0.75695 -0.075 -0.75 -0.0642 C -0.74393 -0.05463 -0.73594 -0.04846 -0.72917 -0.03951 C -0.72101 -0.02809 -0.71459 -0.0176 -0.70556 -0.00741 C -0.70174 0.00277 -0.69288 0.01172 -0.68611 0.01728 C -0.68091 0.03086 -0.67275 0.04166 -0.66389 0.04691 C -0.64323 0.07438 -0.62431 0.10061 -0.60139 0.12098 C -0.59184 0.12901 -0.58559 0.14197 -0.575 0.14567 C -0.56424 0.15833 -0.57882 0.14197 -0.56389 0.15308 C -0.56146 0.15493 -0.55938 0.15864 -0.55695 0.16049 C -0.54879 0.16697 -0.53924 0.17284 -0.53056 0.175 C -0.51372 0.19506 -0.49167 0.19444 -0.47222 0.20246 C -0.44306 0.20154 -0.41389 0.20216 -0.38472 0.19969 C -0.37778 0.19938 -0.36979 0.18611 -0.36389 0.18271 C -0.3599 0.18024 -0.35591 0.18086 -0.35139 0.18024 C -0.33282 0.16358 -0.35625 0.18302 -0.32778 0.16543 C -0.31615 0.15802 -0.30469 0.14845 -0.29306 0.14074 C -0.28629 0.13611 -0.28472 0.13117 -0.27778 0.12345 C -0.26997 0.11481 -0.25886 0.10648 -0.25 0.10123 C -0.2467 0.09166 -0.24236 0.08518 -0.23611 0.08148 C -0.22691 0.06481 -0.21181 0.05 -0.2 0.0395 C -0.19479 0.02716 -0.18924 0.02098 -0.18229 0.01234 C -0.17552 0.00463 -0.17014 -0.00525 -0.1625 -0.00988 C -0.1382 -0.02439 -0.11302 -0.02439 -0.0875 -0.02716 C -0.07136 -0.02624 -0.05504 -0.02686 -0.03889 -0.0247 C -0.03716 -0.02439 -0.03629 -0.02068 -0.03472 -0.01976 C -0.03212 -0.01821 -0.02917 -0.01852 -0.02639 -0.01729 C -0.01875 -0.0142 -0.02552 -0.01575 -0.01806 -0.00988 C -0.01285 -0.00587 -0.00677 -0.00309 2.77778E-6 4.32099E-6 " pathEditMode="relative" rAng="0" ptsTypes="ffffffffffffffffffffffffffffffffffA">
                                      <p:cBhvr>
                                        <p:cTn id="1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25" y="20741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187 -0.95556 C -0.67864 -0.93426 -0.62726 -0.9142 -0.58646 -0.87963 C -0.56614 -0.86235 -0.56094 -0.8571 -0.54062 -0.8426 C -0.50642 -0.8179 -0.47014 -0.78889 -0.44167 -0.7463 C -0.4217 -0.71636 -0.41215 -0.67655 -0.39583 -0.6426 C -0.38368 -0.59105 -0.36337 -0.54753 -0.35104 -0.4963 C -0.34323 -0.46389 -0.33333 -0.43272 -0.32604 -0.4 C -0.32205 -0.3821 -0.3191 -0.36543 -0.31458 -0.34815 C -0.31007 -0.33087 -0.30364 -0.31513 -0.29896 -0.29815 C -0.29792 -0.29476 -0.29809 -0.29043 -0.29687 -0.28704 C -0.29444 -0.27963 -0.28854 -0.275 -0.28542 -0.26852 C -0.2658 -0.2284 -0.23785 -0.19506 -0.20729 -0.18889 C -0.16719 -0.16204 -0.09653 -0.17469 -0.06458 -0.17408 C -0.06076 -0.17315 -0.05607 -0.17469 -0.05312 -0.17037 C -0.05017 -0.16636 -0.05156 -0.1642 -0.05 -0.15926 C -0.04792 -0.15278 -0.04462 -0.14599 -0.04167 -0.14074 C -0.03976 -0.13025 -0.03542 -0.12068 -0.03229 -0.11111 C -0.02691 -0.09414 -0.02118 -0.07778 -0.01458 -0.06297 C -0.0092 -0.05062 -0.00712 -0.03488 -0.00104 -0.02408 C 0.00035 -0.00926 -1.38889E-6 -0.01667 -1.38889E-6 2.71605E-6 " pathEditMode="relative" rAng="0" ptsTypes="fffffffffffffffffffA">
                                      <p:cBhvr>
                                        <p:cTn id="1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1" y="47778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313 -0.03703 C 0.74844 -0.02438 0.75365 -0.04012 0.74896 -0.01666 C 0.74792 -0.01142 0.74584 -0.0071 0.74479 -0.00185 C 0.74219 0.0105 0.74566 -0.00463 0.74271 0.01482 C 0.73993 0.03334 0.7349 0.0534 0.72813 0.06852 C 0.72431 0.0892 0.71841 0.1105 0.7125 0.12963 C 0.7099 0.13797 0.70851 0.14661 0.70417 0.15186 C 0.68559 0.20463 0.65191 0.22963 0.62084 0.25186 C 0.61407 0.25679 0.60608 0.25772 0.59896 0.25926 C 0.59167 0.26081 0.57709 0.26482 0.57709 0.26513 C 0.55417 0.2642 0.53125 0.26513 0.50834 0.26297 C 0.49792 0.26204 0.4875 0.25649 0.47709 0.25556 C 0.46372 0.25155 0.45226 0.24753 0.43854 0.2463 C 0.42691 0.2429 0.41441 0.23766 0.40313 0.23149 C 0.39549 0.22716 0.38802 0.2213 0.38021 0.21852 C 0.3757 0.21451 0.37153 0.20895 0.36667 0.20556 C 0.36181 0.20216 0.35591 0.20186 0.35104 0.19815 C 0.34097 0.19044 0.33108 0.18149 0.32084 0.17408 C 0.31667 0.17099 0.31233 0.17068 0.30834 0.16667 C 0.3 0.15803 0.29219 0.14784 0.28334 0.14074 C 0.27657 0.13519 0.26893 0.13087 0.2625 0.12408 C 0.26059 0.12192 0.2592 0.11883 0.25729 0.11667 C 0.24983 0.10772 0.23993 0.1034 0.23125 0.09815 C 0.22761 0.09167 0.22466 0.09136 0.21979 0.08889 C 0.15712 0.0571 0.19514 0.07253 0.09167 0.07037 C 0.08438 0.06976 0.07709 0.06976 0.06979 0.06852 C 0.06632 0.0679 0.05938 0.06482 0.05938 0.06513 C 0.05486 0.06081 0.0507 0.05957 0.04584 0.05741 C 0.0415 0.05247 0.03646 0.05155 0.03229 0.0463 C 0.0257 0.03797 0.03299 0.0426 0.025 0.03889 C 0.01945 0.0321 0.01493 0.02315 0.00834 0.02037 C 0.00434 0.01574 0.00209 0.00926 -2.5E-6 -3.58025E-6 " pathEditMode="relative" rAng="0" ptsTypes="fffffffffffffffffffffffffffffffA">
                                      <p:cBhvr>
                                        <p:cTn id="1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9" y="14938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041 -0.08518 C -0.45694 -0.07778 -0.45416 -0.06913 -0.45 -0.06296 C -0.44271 -0.05278 -0.43802 -0.04629 -0.43229 -0.03518 C -0.43038 -0.03148 -0.42864 -0.02808 -0.42691 -0.02407 C -0.425 -0.01944 -0.42396 -0.01358 -0.42187 -0.00926 C -0.42048 -0.00617 -0.41823 -0.00463 -0.41666 -0.00185 C -0.40989 0.01019 -0.40382 0.02346 -0.39583 0.03334 C -0.37048 0.06482 -0.33559 0.07778 -0.30521 0.08148 C -0.26354 0.09784 -0.22413 0.08488 -0.17916 0.08334 C -0.16597 0.08087 -0.15278 0.07654 -0.13958 0.07408 C -0.12864 0.06975 -0.1184 0.06513 -0.10729 0.06296 C -0.09896 0.05803 -0.10312 0.05988 -0.09479 0.05741 C -0.08784 0.05124 -0.08038 0.04475 -0.07291 0.04074 C -0.06545 0.03673 -0.05729 0.03457 -0.05 0.02963 C -0.04218 0.02438 -0.03646 0.02068 -0.02812 0.01852 C -0.01979 0.01358 -0.00659 0.01358 -2.5E-6 -1.7284E-6 " pathEditMode="relative" rAng="0" ptsTypes="fffffffffffffffA">
                                      <p:cBhvr>
                                        <p:cTn id="1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21" y="9136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75 0.89074 C 0.58056 0.82962 0.56424 0.76913 0.54167 0.72222 C 0.53385 0.70617 0.53646 0.70648 0.52708 0.69074 C 0.51944 0.67808 0.51042 0.6679 0.50208 0.6574 C 0.49219 0.64506 0.50295 0.65524 0.49479 0.64259 C 0.48559 0.62839 0.47431 0.62098 0.4625 0.61851 C 0.45573 0.61049 0.43854 0.61111 0.43854 0.61142 C 0.42743 0.60339 0.41493 0.60555 0.40312 0.6037 C 0.39531 0.59814 0.3875 0.59629 0.37899 0.59444 C 0.37326 0.58734 0.36493 0.58364 0.35833 0.57777 C 0.35417 0.57407 0.35139 0.56759 0.34687 0.56481 C 0.33906 0.55092 0.32934 0.54197 0.32083 0.52962 C 0.31285 0.5179 0.30469 0.50648 0.29687 0.49444 C 0.29271 0.48796 0.28681 0.4858 0.28229 0.47962 C 0.27604 0.47129 0.26944 0.46111 0.26354 0.45185 C 0.2474 0.42654 0.23003 0.38703 0.21667 0.3574 C 0.21302 0.34938 0.2033 0.33611 0.2 0.33148 C 0.19219 0.32006 0.18524 0.30524 0.17795 0.29259 C 0.17153 0.28086 0.16372 0.27376 0.15625 0.26481 C 0.13437 0.23888 0.15243 0.25987 0.14271 0.24259 C 0.13663 0.23179 0.12865 0.22376 0.12187 0.21481 C 0.1184 0.21018 0.11632 0.20216 0.1125 0.19814 C 0.10712 0.19228 0.10503 0.18981 0.10104 0.18148 C 0.09983 0.1787 0.09861 0.17592 0.09687 0.17407 C 0.09497 0.17191 0.09062 0.17037 0.09062 0.17067 C 0.08889 0.16142 0.08368 0.15493 0.08021 0.14814 C 0.0776 0.1429 0.07622 0.13549 0.07292 0.13148 C 0.07083 0.12901 0.06823 0.12777 0.06667 0.12407 C 0.06285 0.11481 0.06493 0.11851 0.06042 0.11296 C 0.05885 0.10493 0.0559 0.10308 0.05208 0.09814 C 0.04792 0.08333 0.04115 0.0753 0.03437 0.06481 C 0.02899 0.05648 0.02431 0.0466 0.01979 0.03703 C 0.01493 0.02654 0.01076 0.01203 0.00312 0.0074 C 0.00191 0.00123 0.00312 0.00185 2.77778E-7 4.69136E-6 " pathEditMode="relative" rAng="0" ptsTypes="fffffffffffffffffffffffffffffffffA">
                                      <p:cBhvr>
                                        <p:cTn id="1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75" y="-4453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837 0.86666 C -0.88837 0.86419 -0.89028 0.74969 -0.88108 0.71666 C -0.8783 0.69259 -0.87795 0.66419 -0.87066 0.64259 C -0.86997 0.62777 -0.86997 0.61759 -0.86545 0.60555 C -0.86285 0.58302 -0.85851 0.56419 -0.85191 0.54444 C -0.84948 0.52716 -0.85191 0.53333 -0.8467 0.52407 C -0.8441 0.50586 -0.84792 0.52685 -0.84254 0.51111 C -0.83907 0.50092 -0.83889 0.49351 -0.8342 0.48518 C -0.83143 0.47037 -0.82396 0.45802 -0.81754 0.44814 C -0.81337 0.44166 -0.81042 0.43456 -0.80504 0.43148 C -0.79827 0.41913 -0.80157 0.42191 -0.79566 0.41851 C -0.78768 0.40432 -0.77587 0.39321 -0.76563 0.38518 C -0.76025 0.38117 -0.75764 0.37623 -0.75191 0.37407 C -0.7474 0.36882 -0.74375 0.36821 -0.73837 0.36666 C -0.73073 0.36111 -0.725 0.36049 -0.7165 0.35926 C -0.70955 0.35308 -0.70313 0.35277 -0.69566 0.35 C -0.69358 0.34814 -0.69167 0.34568 -0.68941 0.34444 C -0.68698 0.34321 -0.68438 0.34413 -0.68212 0.34259 C -0.68073 0.34166 -0.68038 0.33796 -0.679 0.33703 C -0.67709 0.33549 -0.67483 0.33611 -0.67275 0.33518 C -0.66841 0.33333 -0.6658 0.32932 -0.66129 0.32777 C -0.65382 0.31728 -0.64636 0.3074 -0.63854 0.29814 C -0.63056 0.28888 -0.625 0.27314 -0.61754 0.26296 C -0.6099 0.25247 -0.60261 0.23827 -0.59566 0.22592 C -0.58889 0.21388 -0.58282 0.20061 -0.57709 0.18703 C -0.57622 0.18487 -0.57396 0.18487 -0.57275 0.18333 C -0.55851 0.16358 -0.58038 0.18518 -0.55608 0.15926 C -0.54132 0.14351 -0.52726 0.13765 -0.51025 0.13333 C -0.50434 0.13179 -0.49254 0.12777 -0.49254 0.12808 C -0.46979 0.12839 -0.4467 0.12808 -0.42379 0.12963 C -0.41459 0.13024 -0.40486 0.13796 -0.39566 0.14074 C -0.38611 0.14938 -0.375 0.15463 -0.36441 0.1574 C -0.35729 0.16481 -0.35122 0.16512 -0.34358 0.17037 C -0.32917 0.18086 -0.30643 0.18919 -0.29045 0.19259 C -0.27431 0.19197 -0.25782 0.19228 -0.2415 0.19074 C -0.23473 0.19012 -0.22518 0.17777 -0.21858 0.17407 C -0.21077 0.16296 -0.20226 0.15617 -0.19462 0.14444 C -0.18872 0.13518 -0.18368 0.1179 -0.17795 0.11111 C -0.17466 0.10247 -0.16997 0.09598 -0.16563 0.08888 C -0.16285 0.08487 -0.16146 0.07777 -0.15816 0.07592 C -0.15209 0.07222 -0.14792 0.06481 -0.14254 0.05926 C -0.13386 0.0503 -0.11563 0.04444 -0.10504 0.04074 C -0.0816 0.04166 -0.05 0.04753 -0.02587 0.03888 C -0.02379 0.03642 -0.02205 0.03302 -0.01962 0.03148 C -0.01754 0.03024 -0.01337 0.02777 -0.01337 0.02808 C -0.01007 0.02191 -0.00677 0.01759 -0.00295 0.01296 C -0.00174 0.00617 -0.00243 0.00926 3.05556E-6 3.95062E-6 " pathEditMode="relative" rAng="0" ptsTypes="ffffffffffffffffffffffffffffffffffffffffffffffA">
                                      <p:cBhvr>
                                        <p:cTn id="1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23" y="-43333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459 -0.76296 C -0.70382 -0.75525 -0.69462 -0.73796 -0.68333 -0.73303 C -0.67465 -0.72377 -0.66528 -0.71728 -0.65781 -0.70556 C -0.65052 -0.69537 -0.64601 -0.68426 -0.64063 -0.67222 C -0.63837 -0.65617 -0.63177 -0.64445 -0.62761 -0.62963 C -0.62431 -0.61945 -0.62136 -0.60864 -0.61875 -0.59815 C -0.6158 -0.58611 -0.61493 -0.57377 -0.61042 -0.56296 C -0.60521 -0.53488 -0.60122 -0.50494 -0.59792 -0.47593 C -0.5967 -0.44012 -0.59288 -0.40401 -0.58958 -0.36852 C -0.58872 -0.34136 -0.58611 -0.31574 -0.58351 -0.28889 C -0.58247 -0.28025 -0.57952 -0.27161 -0.5783 -0.26296 C -0.57552 -0.24691 -0.57413 -0.23086 -0.56875 -0.21667 C -0.5684 -0.21358 -0.56858 -0.21019 -0.56771 -0.20741 C -0.56615 -0.20185 -0.56163 -0.19259 -0.56163 -0.19228 C -0.55938 -0.18117 -0.56198 -0.1929 -0.55625 -0.17963 C -0.55261 -0.1713 -0.54948 -0.1608 -0.54497 -0.1537 C -0.54358 -0.15185 -0.54202 -0.15154 -0.54063 -0.15 C -0.52969 -0.13827 -0.52292 -0.12901 -0.51042 -0.12222 C -0.50521 -0.11945 -0.49913 -0.11728 -0.49393 -0.11482 C -0.49167 -0.11389 -0.48958 -0.11235 -0.4875 -0.11111 C -0.48646 -0.11049 -0.48438 -0.10926 -0.48438 -0.10895 C -0.46563 -0.11049 -0.44705 -0.11142 -0.42813 -0.11296 C -0.41163 -0.11451 -0.39601 -0.12901 -0.37917 -0.13148 C -0.37188 -0.13457 -0.36476 -0.14012 -0.35729 -0.14259 C -0.34618 -0.14661 -0.3342 -0.14568 -0.32292 -0.14815 C -0.25556 -0.14599 -0.2875 -0.14691 -0.25643 -0.14074 C -0.24514 -0.13426 -0.25434 -0.13858 -0.23854 -0.13519 C -0.22761 -0.13272 -0.21632 -0.12531 -0.20643 -0.11667 C -0.20382 -0.11019 -0.20208 -0.10803 -0.19792 -0.10556 C -0.19427 -0.09907 -0.1908 -0.09383 -0.18646 -0.08889 C -0.18247 -0.07809 -0.1757 -0.06975 -0.16893 -0.06667 C -0.15504 -0.04846 -0.1717 -0.06945 -0.16146 -0.05926 C -0.15417 -0.05216 -0.15 -0.04259 -0.14167 -0.03889 C -0.12031 -0.00062 -0.06302 -0.01358 -0.04583 -0.01296 C -0.03993 -0.01173 -0.0342 -0.01019 -0.0283 -0.00926 C -0.02379 -0.00833 -0.01927 -0.00833 -0.01476 -0.00741 C -0.00886 -0.00648 -0.00365 -0.00185 0.00312 6.17284E-7 " pathEditMode="relative" rAng="0" ptsTypes="ffffffffffffffffffffffffffffffffffffA">
                                      <p:cBhvr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85" y="38148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71 -0.98704 C 0.11615 -0.97654 0.11146 -0.96914 0.10729 -0.96111 C 0.09983 -0.9466 0.09028 -0.93117 0.08021 -0.92222 C 0.07187 -0.91481 0.06181 -0.91512 0.05312 -0.90926 C 0.04635 -0.90463 0.04271 -0.89846 0.03542 -0.8963 C 0.03368 -0.89506 0.03194 -0.89414 0.03021 -0.89259 C 0.02847 -0.89105 0.02691 -0.88858 0.025 -0.88704 C 0.01892 -0.88241 0.01215 -0.88117 0.00625 -0.87593 C -0.00174 -0.86883 -0.00868 -0.86111 -0.01771 -0.85741 C -0.02361 -0.85062 -0.03004 -0.84876 -0.03646 -0.84444 C -0.03785 -0.84352 -0.03924 -0.84228 -0.04063 -0.84136 C -0.04271 -0.83981 -0.04688 -0.83704 -0.04688 -0.83673 C -0.05226 -0.82994 -0.05868 -0.82747 -0.06458 -0.82222 C -0.07691 -0.81111 -0.08924 -0.79846 -0.10313 -0.79444 C -0.11441 -0.78302 -0.12726 -0.77593 -0.13958 -0.76852 C -0.15347 -0.76018 -0.13802 -0.77376 -0.15208 -0.76296 C -0.16007 -0.75679 -0.16649 -0.75 -0.175 -0.7463 C -0.18767 -0.72839 -0.17257 -0.74722 -0.18646 -0.73734 C -0.19028 -0.73426 -0.1974 -0.72623 -0.20104 -0.72222 C -0.20729 -0.71543 -0.21493 -0.70802 -0.22083 -0.7 C -0.22448 -0.69537 -0.22691 -0.68951 -0.23125 -0.68704 C -0.23229 -0.68518 -0.23316 -0.68302 -0.23438 -0.68148 C -0.23524 -0.68025 -0.23681 -0.68086 -0.2375 -0.67963 C -0.23819 -0.67839 -0.23785 -0.67593 -0.23854 -0.67407 C -0.23941 -0.67222 -0.2408 -0.67068 -0.24167 -0.66852 C -0.24479 -0.66018 -0.24705 -0.65093 -0.25 -0.64259 C -0.2526 -0.63518 -0.25313 -0.625 -0.25417 -0.61667 C -0.25486 -0.61173 -0.25625 -0.60185 -0.25625 -0.60154 C -0.2566 -0.5963 -0.25729 -0.59074 -0.25729 -0.58518 C -0.25729 -0.54444 -0.25781 -0.5037 -0.25625 -0.46296 C -0.25608 -0.45741 -0.25313 -0.45339 -0.25208 -0.44846 C -0.24809 -0.42716 -0.23472 -0.40154 -0.22292 -0.39444 C -0.22188 -0.39259 -0.22101 -0.39012 -0.21979 -0.38889 C -0.21788 -0.38704 -0.21354 -0.38518 -0.21354 -0.38518 C -0.2092 -0.37778 -0.20347 -0.37716 -0.19792 -0.37222 C -0.19115 -0.36605 -0.18681 -0.36636 -0.18021 -0.36111 C -0.17031 -0.35339 -0.15972 -0.3463 -0.14896 -0.34259 C -0.14271 -0.33148 -0.13299 -0.33179 -0.125 -0.32593 C -0.12205 -0.32068 -0.12083 -0.31759 -0.11667 -0.31481 C -0.11406 -0.31296 -0.10833 -0.31111 -0.10833 -0.3108 C -0.10191 -0.3037 -0.09462 -0.29938 -0.0875 -0.29444 C -0.075 -0.28549 -0.06458 -0.27037 -0.05521 -0.2537 C -0.05104 -0.2463 -0.04879 -0.23302 -0.04583 -0.22407 C -0.04115 -0.20926 -0.03385 -0.18241 -0.02708 -0.17037 C -0.02535 -0.16111 -0.02292 -0.15432 -0.01979 -0.1463 C -0.01649 -0.13765 -0.01563 -0.12593 -0.0125 -0.11667 C -0.01059 -0.10339 -0.00764 -0.08827 -0.00417 -0.07593 C -0.00087 -0.04012 5.55556E-7 -0.0537 5.55556E-7 -7.40741E-7 " pathEditMode="relative" rAng="0" ptsTypes="fffffffffffffffffffffffffffffffffffffffffffffffA">
                                      <p:cBhvr>
                                        <p:cTn id="1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85" y="49352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583 0.27777 C 0.7368 0.28302 0.71302 0.25956 0.70729 0.25555 C 0.67778 0.23456 0.65052 0.20432 0.62396 0.17407 C 0.59062 0.13611 0.55729 0.11512 0.51979 0.09444 C 0.48715 0.07654 0.45729 0.05987 0.42291 0.0574 C 0.40034 0.0537 0.37778 0.05277 0.35521 0.05 C 0.33142 0.05216 0.31996 0.04907 0.30104 0.06111 C 0.2908 0.06759 0.28264 0.07932 0.27291 0.08703 C 0.2618 0.09567 0.25104 0.10401 0.23958 0.11111 C 0.23264 0.11543 0.22673 0.12376 0.21979 0.12777 C 0.21857 0.12839 0.20104 0.13148 0.20104 0.13179 C 0.18819 0.13919 0.17743 0.1395 0.16354 0.14074 C 0.14826 0.14845 0.13993 0.14567 0.12187 0.14444 C 0.11753 0.13919 0.11666 0.13395 0.11146 0.13148 C 0.10625 0.12222 0.10121 0.11635 0.09479 0.10926 C 0.09357 0.10802 0.09288 0.10524 0.09166 0.1037 C 0.08489 0.09506 0.0776 0.08672 0.07083 0.07777 C 0.06927 0.07561 0.06719 0.07438 0.06562 0.07222 C 0.06441 0.07067 0.06371 0.06821 0.0625 0.06666 C 0.06059 0.06388 0.05833 0.06172 0.05625 0.05926 C 0.05521 0.05802 0.05312 0.05555 0.05312 0.05586 C 0.05104 0.05 0.04896 0.04444 0.04687 0.03888 C 0.04531 0.03487 0.04166 0.03456 0.03958 0.03148 C 0.03472 0.02438 0.03142 0.01944 0.025 0.01666 C 0.01927 0.00987 0.00781 4.07407E-6 2.5E-6 4.07407E-6 " pathEditMode="relative" rAng="0" ptsTypes="ffffffffffffffffffffffffA">
                                      <p:cBhvr>
                                        <p:cTn id="14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92" y="-13642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25 -0.39814 C -0.60712 -0.3858 -0.5993 -0.37839 -0.59062 -0.37592 C -0.57778 -0.3645 -0.56649 -0.35802 -0.55208 -0.35555 C -0.53073 -0.33641 -0.4934 -0.33796 -0.47083 -0.33703 C -0.43889 -0.3358 -0.40694 -0.33456 -0.375 -0.33333 C -0.36441 -0.33086 -0.35139 -0.32932 -0.34271 -0.31666 C -0.32639 -0.29259 -0.34132 -0.31049 -0.33229 -0.3 C -0.32639 -0.27932 -0.31649 -0.25864 -0.30833 -0.24074 C -0.29878 -0.21975 -0.29132 -0.19413 -0.28125 -0.17407 C -0.26163 -0.13518 -0.23576 -0.10709 -0.2125 -0.07592 C -0.19635 -0.05432 -0.17812 -0.03055 -0.15833 -0.02037 C -0.15 -0.01141 -0.14097 -0.0074 -0.13125 -0.00555 C -0.11667 -0.00617 -0.10208 -0.00617 -0.0875 -0.0074 C -0.08646 -0.0074 -0.08542 -0.00864 -0.08437 -0.00925 C -0.0776 -0.01265 -0.07621 -0.01296 -0.06979 -0.01481 C -0.06493 -0.01604 -0.05521 -0.01851 -0.05521 -0.0182 C -0.04323 -0.02561 -0.03003 -0.02098 -0.01771 -0.01666 C -0.01528 -0.0145 -0.01267 -0.01327 -0.01042 -0.01111 C -0.00816 -0.00895 -0.0066 -0.00524 -0.00417 -0.0037 C -0.00069 -0.00154 -0.00104 -0.0037 -1.38889E-6 -4.93827E-6 " pathEditMode="relative" rAng="0" ptsTypes="fffffffffffffffffffA">
                                      <p:cBhvr>
                                        <p:cTn id="14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25" y="19907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25 -0.77037 C -0.30348 -0.77098 -0.30052 -0.77438 -0.29792 -0.77222 C -0.28594 -0.76234 -0.25573 -0.72068 -0.2448 -0.7074 C -0.22448 -0.6824 -0.20278 -0.66265 -0.18334 -0.63518 C -0.15764 -0.59907 -0.13611 -0.54598 -0.12813 -0.48889 C -0.125 -0.46728 -0.12275 -0.44537 -0.11875 -0.42407 C -0.11771 -0.40957 -0.11719 -0.39845 -0.11355 -0.38518 C -0.11268 -0.36419 -0.11164 -0.34444 -0.10938 -0.32407 C -0.10868 -0.27747 -0.11233 -0.21203 -0.0948 -0.17037 C -0.09236 -0.15339 -0.09584 -0.17098 -0.09063 -0.15926 C -0.08993 -0.15771 -0.09028 -0.15524 -0.08959 -0.1537 C -0.08299 -0.1395 -0.06841 -0.11852 -0.05834 -0.11481 C -0.05313 -0.10555 -0.04775 -0.1037 -0.04063 -0.10185 C -0.03629 -0.09938 -0.03386 -0.09598 -0.02917 -0.09444 C -0.02327 -0.07839 -0.03108 -0.09722 -0.02396 -0.08703 C -0.01771 -0.07808 -0.01233 -0.06666 -0.00625 -0.0574 C -0.00261 -0.05216 0.00312 -0.03889 0.00312 -0.03858 C 0.00503 -0.02592 0.00208 -0.0145 3.61111E-6 -2.71605E-6 " pathEditMode="relative" rAng="0" ptsTypes="fffffffffffffffffA">
                                      <p:cBhvr>
                                        <p:cTn id="1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38302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854 0.24444 C 0.68385 0.21914 0.68593 0.19105 0.68437 0.16481 C 0.68298 0.14321 0.6809 0.12068 0.67708 0.1 C 0.67465 0.07068 0.67222 0.04537 0.66771 0.01667 C 0.66632 0.00802 0.66632 -0.00093 0.66458 -0.00926 C 0.66111 -0.02531 0.65625 -0.04012 0.65208 -0.05556 C 0.64653 -0.07593 0.64323 -0.09784 0.63854 -0.11852 C 0.63264 -0.14414 0.62257 -0.16821 0.61771 -0.19444 C 0.61232 -0.22284 0.60225 -0.24506 0.59375 -0.27037 C 0.58593 -0.29352 0.57951 -0.31975 0.56875 -0.33889 C 0.56597 -0.36327 0.54739 -0.3784 0.5375 -0.39444 C 0.53507 -0.39815 0.53368 -0.4037 0.53125 -0.40741 C 0.52552 -0.41667 0.51736 -0.42068 0.51146 -0.42963 C 0.50607 -0.43796 0.50382 -0.44198 0.49791 -0.44815 C 0.49028 -0.45586 0.48159 -0.4608 0.47396 -0.46852 C 0.44583 -0.49722 0.41632 -0.52006 0.38437 -0.53148 C 0.34305 -0.53025 0.30173 -0.52994 0.26041 -0.52778 C 0.24653 -0.52685 0.23281 -0.51049 0.22083 -0.5 C 0.21718 -0.49691 0.21302 -0.49568 0.20937 -0.49259 C 0.1776 -0.4642 0.15104 -0.42222 0.12604 -0.37778 C 0.11128 -0.35154 0.10225 -0.31698 0.0875 -0.29074 C 0.08507 -0.27346 0.07934 -0.26265 0.07396 -0.24815 C 0.07239 -0.23735 0.0684 -0.23025 0.06562 -0.22037 C 0.06267 -0.20988 0.05989 -0.19907 0.05521 -0.19074 C 0.0526 -0.18025 0.05034 -0.16914 0.04583 -0.16111 C 0.04444 -0.15093 0.04132 -0.13889 0.03646 -0.13333 C 0.03385 -0.11451 0.02534 -0.09321 0.01771 -0.07963 C 0.01597 -0.07037 0.01146 -0.06512 0.00833 -0.05741 C 0.00555 -0.05062 0.00416 -0.04074 0.00208 -0.03333 C 0.00156 -0.03148 0.00017 -0.02994 2.77778E-6 -0.02778 C -0.00052 -0.01914 2.77778E-6 -0.01049 2.77778E-6 3.7037E-7 " pathEditMode="relative" rAng="0" ptsTypes="ffffffffffffffffffffffffffffffA">
                                      <p:cBhvr>
                                        <p:cTn id="1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62" y="-3879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8" grpId="0" animBg="1"/>
      <p:bldP spid="48" grpId="1" animBg="1"/>
      <p:bldP spid="48" grpId="2" animBg="1"/>
      <p:bldP spid="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51470"/>
            <a:ext cx="2160240" cy="369320"/>
          </a:xfrm>
          <a:prstGeom prst="rect">
            <a:avLst/>
          </a:prstGeom>
          <a:noFill/>
        </p:spPr>
        <p:txBody>
          <a:bodyPr wrap="square" lIns="91412" tIns="45705" rIns="91412" bIns="45705">
            <a:spAutoFit/>
          </a:bodyPr>
          <a:lstStyle/>
          <a:p>
            <a:pPr>
              <a:defRPr/>
            </a:pPr>
            <a:r>
              <a:rPr lang="zh-CN" altLang="en-US" b="1" spc="150" dirty="0">
                <a:latin typeface="+mj-lt"/>
                <a:ea typeface="微软雅黑" panose="020B0503020204020204" pitchFamily="34" charset="-122"/>
              </a:rPr>
              <a:t>明年工作计划</a:t>
            </a:r>
            <a:endParaRPr lang="zh-CN" altLang="en-US" b="1" spc="150" dirty="0"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180421" y="1053913"/>
            <a:ext cx="1318842" cy="1324532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2" tIns="33536" rIns="67072" bIns="33536" rtlCol="0" anchor="ctr"/>
          <a:lstStyle/>
          <a:p>
            <a:pPr algn="ctr"/>
            <a:endParaRPr lang="zh-CN" altLang="en-US" sz="1600"/>
          </a:p>
        </p:txBody>
      </p:sp>
      <p:sp>
        <p:nvSpPr>
          <p:cNvPr id="47" name="矩形 46"/>
          <p:cNvSpPr/>
          <p:nvPr/>
        </p:nvSpPr>
        <p:spPr>
          <a:xfrm>
            <a:off x="1180421" y="2378446"/>
            <a:ext cx="1318842" cy="794719"/>
          </a:xfrm>
          <a:prstGeom prst="rect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2" tIns="33536" rIns="67072" bIns="33536"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670712" y="1053913"/>
            <a:ext cx="1318842" cy="1324532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2" tIns="33536" rIns="67072" bIns="33536" rtlCol="0" anchor="ctr"/>
          <a:lstStyle/>
          <a:p>
            <a:pPr algn="ctr"/>
            <a:endParaRPr lang="zh-CN" altLang="en-US" sz="1600"/>
          </a:p>
        </p:txBody>
      </p:sp>
      <p:sp>
        <p:nvSpPr>
          <p:cNvPr id="49" name="矩形 48"/>
          <p:cNvSpPr/>
          <p:nvPr/>
        </p:nvSpPr>
        <p:spPr>
          <a:xfrm>
            <a:off x="2670712" y="2378446"/>
            <a:ext cx="1318842" cy="794719"/>
          </a:xfrm>
          <a:prstGeom prst="rect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2" tIns="33536" rIns="67072" bIns="33536" rtlCol="0" anchor="ctr"/>
          <a:lstStyle/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161005" y="1053913"/>
            <a:ext cx="1318842" cy="1324532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2" tIns="33536" rIns="67072" bIns="33536" rtlCol="0" anchor="ctr"/>
          <a:lstStyle/>
          <a:p>
            <a:pPr algn="ctr"/>
            <a:endParaRPr lang="zh-CN" altLang="en-US" sz="1600"/>
          </a:p>
        </p:txBody>
      </p:sp>
      <p:sp>
        <p:nvSpPr>
          <p:cNvPr id="51" name="矩形 50"/>
          <p:cNvSpPr/>
          <p:nvPr/>
        </p:nvSpPr>
        <p:spPr>
          <a:xfrm>
            <a:off x="4161005" y="2378446"/>
            <a:ext cx="1318842" cy="794719"/>
          </a:xfrm>
          <a:prstGeom prst="rect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2" tIns="33536" rIns="67072" bIns="33536" rtlCol="0" anchor="ctr"/>
          <a:lstStyle/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651297" y="1053913"/>
            <a:ext cx="1318842" cy="1324532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2" tIns="33536" rIns="67072" bIns="33536" rtlCol="0" anchor="ctr"/>
          <a:lstStyle/>
          <a:p>
            <a:pPr algn="ctr"/>
            <a:endParaRPr lang="zh-CN" altLang="en-US" sz="1600"/>
          </a:p>
        </p:txBody>
      </p:sp>
      <p:sp>
        <p:nvSpPr>
          <p:cNvPr id="53" name="矩形 52"/>
          <p:cNvSpPr/>
          <p:nvPr/>
        </p:nvSpPr>
        <p:spPr>
          <a:xfrm>
            <a:off x="5651297" y="2378446"/>
            <a:ext cx="1318842" cy="794719"/>
          </a:xfrm>
          <a:prstGeom prst="rect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2" tIns="33536" rIns="67072" bIns="33536" rtlCol="0" anchor="ctr"/>
          <a:lstStyle/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141588" y="1053913"/>
            <a:ext cx="1318842" cy="1324532"/>
          </a:xfrm>
          <a:prstGeom prst="rect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2" tIns="33536" rIns="67072" bIns="33536" rtlCol="0" anchor="ctr"/>
          <a:lstStyle/>
          <a:p>
            <a:pPr algn="ctr"/>
            <a:endParaRPr lang="zh-CN" altLang="en-US" sz="1600"/>
          </a:p>
        </p:txBody>
      </p:sp>
      <p:sp>
        <p:nvSpPr>
          <p:cNvPr id="55" name="矩形 54"/>
          <p:cNvSpPr/>
          <p:nvPr/>
        </p:nvSpPr>
        <p:spPr>
          <a:xfrm>
            <a:off x="7141588" y="2378446"/>
            <a:ext cx="1318842" cy="794719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2" tIns="33536" rIns="67072" bIns="33536" rtlCol="0" anchor="ctr"/>
          <a:lstStyle/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1602644" y="1212856"/>
            <a:ext cx="474396" cy="612440"/>
            <a:chOff x="3095876" y="2479873"/>
            <a:chExt cx="366231" cy="470769"/>
          </a:xfrm>
        </p:grpSpPr>
        <p:sp>
          <p:nvSpPr>
            <p:cNvPr id="57" name="Freeform 108"/>
            <p:cNvSpPr/>
            <p:nvPr/>
          </p:nvSpPr>
          <p:spPr bwMode="auto">
            <a:xfrm flipH="1">
              <a:off x="3095876" y="2898027"/>
              <a:ext cx="51923" cy="52615"/>
            </a:xfrm>
            <a:custGeom>
              <a:avLst/>
              <a:gdLst>
                <a:gd name="T0" fmla="*/ 0 w 32"/>
                <a:gd name="T1" fmla="*/ 32 h 32"/>
                <a:gd name="T2" fmla="*/ 16 w 32"/>
                <a:gd name="T3" fmla="*/ 32 h 32"/>
                <a:gd name="T4" fmla="*/ 32 w 32"/>
                <a:gd name="T5" fmla="*/ 16 h 32"/>
                <a:gd name="T6" fmla="*/ 32 w 32"/>
                <a:gd name="T7" fmla="*/ 0 h 32"/>
                <a:gd name="T8" fmla="*/ 0 w 32"/>
                <a:gd name="T9" fmla="*/ 0 h 32"/>
                <a:gd name="T10" fmla="*/ 0 w 32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2">
                  <a:moveTo>
                    <a:pt x="0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0560">
                <a:defRPr/>
              </a:pPr>
              <a:endParaRPr lang="zh-CN" altLang="en-US" sz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8" name="Freeform 109"/>
            <p:cNvSpPr>
              <a:spLocks noEditPoints="1"/>
            </p:cNvSpPr>
            <p:nvPr/>
          </p:nvSpPr>
          <p:spPr bwMode="auto">
            <a:xfrm flipH="1">
              <a:off x="3095876" y="2479873"/>
              <a:ext cx="366231" cy="470769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0560">
                <a:defRPr/>
              </a:pPr>
              <a:endParaRPr lang="zh-CN" altLang="en-US" sz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9" name="Rectangle 110"/>
            <p:cNvSpPr>
              <a:spLocks noChangeArrowheads="1"/>
            </p:cNvSpPr>
            <p:nvPr/>
          </p:nvSpPr>
          <p:spPr bwMode="auto">
            <a:xfrm flipH="1">
              <a:off x="3095876" y="2741565"/>
              <a:ext cx="51923" cy="519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0560">
                <a:defRPr/>
              </a:pPr>
              <a:endParaRPr lang="zh-CN" altLang="en-US" sz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0" name="Rectangle 111"/>
            <p:cNvSpPr>
              <a:spLocks noChangeArrowheads="1"/>
            </p:cNvSpPr>
            <p:nvPr/>
          </p:nvSpPr>
          <p:spPr bwMode="auto">
            <a:xfrm flipH="1">
              <a:off x="3095876" y="2819796"/>
              <a:ext cx="51923" cy="526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0560">
                <a:defRPr/>
              </a:pPr>
              <a:endParaRPr lang="zh-CN" altLang="en-US" sz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61" name="Freeform 64"/>
          <p:cNvSpPr>
            <a:spLocks noEditPoints="1"/>
          </p:cNvSpPr>
          <p:nvPr/>
        </p:nvSpPr>
        <p:spPr bwMode="auto">
          <a:xfrm flipH="1">
            <a:off x="3003601" y="1247202"/>
            <a:ext cx="653068" cy="543748"/>
          </a:xfrm>
          <a:custGeom>
            <a:avLst/>
            <a:gdLst>
              <a:gd name="T0" fmla="*/ 188 w 308"/>
              <a:gd name="T1" fmla="*/ 19 h 256"/>
              <a:gd name="T2" fmla="*/ 154 w 308"/>
              <a:gd name="T3" fmla="*/ 0 h 256"/>
              <a:gd name="T4" fmla="*/ 120 w 308"/>
              <a:gd name="T5" fmla="*/ 19 h 256"/>
              <a:gd name="T6" fmla="*/ 8 w 308"/>
              <a:gd name="T7" fmla="*/ 195 h 256"/>
              <a:gd name="T8" fmla="*/ 7 w 308"/>
              <a:gd name="T9" fmla="*/ 235 h 256"/>
              <a:gd name="T10" fmla="*/ 42 w 308"/>
              <a:gd name="T11" fmla="*/ 256 h 256"/>
              <a:gd name="T12" fmla="*/ 266 w 308"/>
              <a:gd name="T13" fmla="*/ 256 h 256"/>
              <a:gd name="T14" fmla="*/ 301 w 308"/>
              <a:gd name="T15" fmla="*/ 235 h 256"/>
              <a:gd name="T16" fmla="*/ 300 w 308"/>
              <a:gd name="T17" fmla="*/ 195 h 256"/>
              <a:gd name="T18" fmla="*/ 188 w 308"/>
              <a:gd name="T19" fmla="*/ 19 h 256"/>
              <a:gd name="T20" fmla="*/ 154 w 308"/>
              <a:gd name="T21" fmla="*/ 216 h 256"/>
              <a:gd name="T22" fmla="*/ 138 w 308"/>
              <a:gd name="T23" fmla="*/ 200 h 256"/>
              <a:gd name="T24" fmla="*/ 154 w 308"/>
              <a:gd name="T25" fmla="*/ 184 h 256"/>
              <a:gd name="T26" fmla="*/ 170 w 308"/>
              <a:gd name="T27" fmla="*/ 200 h 256"/>
              <a:gd name="T28" fmla="*/ 154 w 308"/>
              <a:gd name="T29" fmla="*/ 216 h 256"/>
              <a:gd name="T30" fmla="*/ 170 w 308"/>
              <a:gd name="T31" fmla="*/ 152 h 256"/>
              <a:gd name="T32" fmla="*/ 154 w 308"/>
              <a:gd name="T33" fmla="*/ 168 h 256"/>
              <a:gd name="T34" fmla="*/ 138 w 308"/>
              <a:gd name="T35" fmla="*/ 152 h 256"/>
              <a:gd name="T36" fmla="*/ 138 w 308"/>
              <a:gd name="T37" fmla="*/ 96 h 256"/>
              <a:gd name="T38" fmla="*/ 154 w 308"/>
              <a:gd name="T39" fmla="*/ 80 h 256"/>
              <a:gd name="T40" fmla="*/ 170 w 308"/>
              <a:gd name="T41" fmla="*/ 96 h 256"/>
              <a:gd name="T42" fmla="*/ 170 w 308"/>
              <a:gd name="T43" fmla="*/ 15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8" h="256">
                <a:moveTo>
                  <a:pt x="188" y="19"/>
                </a:moveTo>
                <a:cubicBezTo>
                  <a:pt x="180" y="7"/>
                  <a:pt x="168" y="0"/>
                  <a:pt x="154" y="0"/>
                </a:cubicBezTo>
                <a:cubicBezTo>
                  <a:pt x="140" y="0"/>
                  <a:pt x="128" y="7"/>
                  <a:pt x="120" y="19"/>
                </a:cubicBezTo>
                <a:cubicBezTo>
                  <a:pt x="8" y="195"/>
                  <a:pt x="8" y="195"/>
                  <a:pt x="8" y="195"/>
                </a:cubicBezTo>
                <a:cubicBezTo>
                  <a:pt x="0" y="207"/>
                  <a:pt x="0" y="222"/>
                  <a:pt x="7" y="235"/>
                </a:cubicBezTo>
                <a:cubicBezTo>
                  <a:pt x="14" y="248"/>
                  <a:pt x="27" y="256"/>
                  <a:pt x="42" y="256"/>
                </a:cubicBezTo>
                <a:cubicBezTo>
                  <a:pt x="266" y="256"/>
                  <a:pt x="266" y="256"/>
                  <a:pt x="266" y="256"/>
                </a:cubicBezTo>
                <a:cubicBezTo>
                  <a:pt x="281" y="256"/>
                  <a:pt x="294" y="248"/>
                  <a:pt x="301" y="235"/>
                </a:cubicBezTo>
                <a:cubicBezTo>
                  <a:pt x="308" y="222"/>
                  <a:pt x="308" y="207"/>
                  <a:pt x="300" y="195"/>
                </a:cubicBezTo>
                <a:lnTo>
                  <a:pt x="188" y="19"/>
                </a:lnTo>
                <a:close/>
                <a:moveTo>
                  <a:pt x="154" y="216"/>
                </a:moveTo>
                <a:cubicBezTo>
                  <a:pt x="145" y="216"/>
                  <a:pt x="138" y="209"/>
                  <a:pt x="138" y="200"/>
                </a:cubicBezTo>
                <a:cubicBezTo>
                  <a:pt x="138" y="191"/>
                  <a:pt x="145" y="184"/>
                  <a:pt x="154" y="184"/>
                </a:cubicBezTo>
                <a:cubicBezTo>
                  <a:pt x="163" y="184"/>
                  <a:pt x="170" y="191"/>
                  <a:pt x="170" y="200"/>
                </a:cubicBezTo>
                <a:cubicBezTo>
                  <a:pt x="170" y="209"/>
                  <a:pt x="163" y="216"/>
                  <a:pt x="154" y="216"/>
                </a:cubicBezTo>
                <a:close/>
                <a:moveTo>
                  <a:pt x="170" y="152"/>
                </a:moveTo>
                <a:cubicBezTo>
                  <a:pt x="170" y="161"/>
                  <a:pt x="163" y="168"/>
                  <a:pt x="154" y="168"/>
                </a:cubicBezTo>
                <a:cubicBezTo>
                  <a:pt x="145" y="168"/>
                  <a:pt x="138" y="161"/>
                  <a:pt x="138" y="152"/>
                </a:cubicBezTo>
                <a:cubicBezTo>
                  <a:pt x="138" y="96"/>
                  <a:pt x="138" y="96"/>
                  <a:pt x="138" y="96"/>
                </a:cubicBezTo>
                <a:cubicBezTo>
                  <a:pt x="138" y="87"/>
                  <a:pt x="145" y="80"/>
                  <a:pt x="154" y="80"/>
                </a:cubicBezTo>
                <a:cubicBezTo>
                  <a:pt x="163" y="80"/>
                  <a:pt x="170" y="87"/>
                  <a:pt x="170" y="96"/>
                </a:cubicBezTo>
                <a:lnTo>
                  <a:pt x="170" y="1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7072" tIns="33536" rIns="67072" bIns="3353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70560">
              <a:defRPr/>
            </a:pPr>
            <a:endParaRPr lang="zh-CN" altLang="en-US" sz="12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4616584" y="1221124"/>
            <a:ext cx="407684" cy="595906"/>
            <a:chOff x="5690315" y="3674507"/>
            <a:chExt cx="314729" cy="458061"/>
          </a:xfrm>
        </p:grpSpPr>
        <p:sp>
          <p:nvSpPr>
            <p:cNvPr id="63" name="Freeform 36"/>
            <p:cNvSpPr/>
            <p:nvPr/>
          </p:nvSpPr>
          <p:spPr bwMode="auto">
            <a:xfrm flipH="1">
              <a:off x="5782528" y="4054387"/>
              <a:ext cx="130302" cy="78181"/>
            </a:xfrm>
            <a:custGeom>
              <a:avLst/>
              <a:gdLst>
                <a:gd name="T0" fmla="*/ 73 w 80"/>
                <a:gd name="T1" fmla="*/ 2 h 48"/>
                <a:gd name="T2" fmla="*/ 44 w 80"/>
                <a:gd name="T3" fmla="*/ 8 h 48"/>
                <a:gd name="T4" fmla="*/ 40 w 80"/>
                <a:gd name="T5" fmla="*/ 8 h 48"/>
                <a:gd name="T6" fmla="*/ 36 w 80"/>
                <a:gd name="T7" fmla="*/ 8 h 48"/>
                <a:gd name="T8" fmla="*/ 7 w 80"/>
                <a:gd name="T9" fmla="*/ 2 h 48"/>
                <a:gd name="T10" fmla="*/ 0 w 80"/>
                <a:gd name="T11" fmla="*/ 0 h 48"/>
                <a:gd name="T12" fmla="*/ 0 w 80"/>
                <a:gd name="T13" fmla="*/ 0 h 48"/>
                <a:gd name="T14" fmla="*/ 40 w 80"/>
                <a:gd name="T15" fmla="*/ 48 h 48"/>
                <a:gd name="T16" fmla="*/ 80 w 80"/>
                <a:gd name="T17" fmla="*/ 0 h 48"/>
                <a:gd name="T18" fmla="*/ 80 w 80"/>
                <a:gd name="T19" fmla="*/ 0 h 48"/>
                <a:gd name="T20" fmla="*/ 73 w 80"/>
                <a:gd name="T21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48">
                  <a:moveTo>
                    <a:pt x="73" y="2"/>
                  </a:moveTo>
                  <a:cubicBezTo>
                    <a:pt x="65" y="5"/>
                    <a:pt x="55" y="7"/>
                    <a:pt x="44" y="8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39" y="8"/>
                    <a:pt x="38" y="8"/>
                    <a:pt x="36" y="8"/>
                  </a:cubicBezTo>
                  <a:cubicBezTo>
                    <a:pt x="25" y="7"/>
                    <a:pt x="15" y="5"/>
                    <a:pt x="7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13" y="48"/>
                    <a:pt x="40" y="48"/>
                  </a:cubicBezTo>
                  <a:cubicBezTo>
                    <a:pt x="67" y="48"/>
                    <a:pt x="80" y="27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7" y="1"/>
                    <a:pt x="7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0560">
                <a:defRPr/>
              </a:pPr>
              <a:endParaRPr lang="zh-CN" altLang="en-US" sz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4" name="Freeform 37"/>
            <p:cNvSpPr>
              <a:spLocks noEditPoints="1"/>
            </p:cNvSpPr>
            <p:nvPr/>
          </p:nvSpPr>
          <p:spPr bwMode="auto">
            <a:xfrm flipH="1">
              <a:off x="5690315" y="3674507"/>
              <a:ext cx="314729" cy="366849"/>
            </a:xfrm>
            <a:custGeom>
              <a:avLst/>
              <a:gdLst>
                <a:gd name="T0" fmla="*/ 96 w 192"/>
                <a:gd name="T1" fmla="*/ 0 h 224"/>
                <a:gd name="T2" fmla="*/ 0 w 192"/>
                <a:gd name="T3" fmla="*/ 96 h 224"/>
                <a:gd name="T4" fmla="*/ 48 w 192"/>
                <a:gd name="T5" fmla="*/ 200 h 224"/>
                <a:gd name="T6" fmla="*/ 67 w 192"/>
                <a:gd name="T7" fmla="*/ 219 h 224"/>
                <a:gd name="T8" fmla="*/ 90 w 192"/>
                <a:gd name="T9" fmla="*/ 224 h 224"/>
                <a:gd name="T10" fmla="*/ 96 w 192"/>
                <a:gd name="T11" fmla="*/ 224 h 224"/>
                <a:gd name="T12" fmla="*/ 125 w 192"/>
                <a:gd name="T13" fmla="*/ 218 h 224"/>
                <a:gd name="T14" fmla="*/ 144 w 192"/>
                <a:gd name="T15" fmla="*/ 200 h 224"/>
                <a:gd name="T16" fmla="*/ 192 w 192"/>
                <a:gd name="T17" fmla="*/ 96 h 224"/>
                <a:gd name="T18" fmla="*/ 96 w 192"/>
                <a:gd name="T19" fmla="*/ 0 h 224"/>
                <a:gd name="T20" fmla="*/ 113 w 192"/>
                <a:gd name="T21" fmla="*/ 40 h 224"/>
                <a:gd name="T22" fmla="*/ 31 w 192"/>
                <a:gd name="T23" fmla="*/ 121 h 224"/>
                <a:gd name="T24" fmla="*/ 31 w 192"/>
                <a:gd name="T25" fmla="*/ 128 h 224"/>
                <a:gd name="T26" fmla="*/ 24 w 192"/>
                <a:gd name="T27" fmla="*/ 98 h 224"/>
                <a:gd name="T28" fmla="*/ 99 w 192"/>
                <a:gd name="T29" fmla="*/ 24 h 224"/>
                <a:gd name="T30" fmla="*/ 160 w 192"/>
                <a:gd name="T31" fmla="*/ 54 h 224"/>
                <a:gd name="T32" fmla="*/ 113 w 192"/>
                <a:gd name="T33" fmla="*/ 4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224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4"/>
                    <a:pt x="48" y="184"/>
                    <a:pt x="48" y="200"/>
                  </a:cubicBezTo>
                  <a:cubicBezTo>
                    <a:pt x="48" y="205"/>
                    <a:pt x="54" y="213"/>
                    <a:pt x="67" y="219"/>
                  </a:cubicBezTo>
                  <a:cubicBezTo>
                    <a:pt x="73" y="220"/>
                    <a:pt x="82" y="223"/>
                    <a:pt x="90" y="224"/>
                  </a:cubicBezTo>
                  <a:cubicBezTo>
                    <a:pt x="92" y="224"/>
                    <a:pt x="94" y="224"/>
                    <a:pt x="96" y="224"/>
                  </a:cubicBezTo>
                  <a:cubicBezTo>
                    <a:pt x="103" y="224"/>
                    <a:pt x="113" y="222"/>
                    <a:pt x="125" y="218"/>
                  </a:cubicBezTo>
                  <a:cubicBezTo>
                    <a:pt x="138" y="213"/>
                    <a:pt x="144" y="205"/>
                    <a:pt x="144" y="200"/>
                  </a:cubicBezTo>
                  <a:cubicBezTo>
                    <a:pt x="144" y="184"/>
                    <a:pt x="192" y="144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113" y="40"/>
                  </a:moveTo>
                  <a:cubicBezTo>
                    <a:pt x="68" y="40"/>
                    <a:pt x="31" y="76"/>
                    <a:pt x="31" y="121"/>
                  </a:cubicBezTo>
                  <a:cubicBezTo>
                    <a:pt x="31" y="123"/>
                    <a:pt x="31" y="126"/>
                    <a:pt x="31" y="128"/>
                  </a:cubicBezTo>
                  <a:cubicBezTo>
                    <a:pt x="27" y="119"/>
                    <a:pt x="24" y="109"/>
                    <a:pt x="24" y="98"/>
                  </a:cubicBezTo>
                  <a:cubicBezTo>
                    <a:pt x="24" y="57"/>
                    <a:pt x="58" y="24"/>
                    <a:pt x="99" y="24"/>
                  </a:cubicBezTo>
                  <a:cubicBezTo>
                    <a:pt x="124" y="24"/>
                    <a:pt x="146" y="36"/>
                    <a:pt x="160" y="54"/>
                  </a:cubicBezTo>
                  <a:cubicBezTo>
                    <a:pt x="147" y="45"/>
                    <a:pt x="131" y="40"/>
                    <a:pt x="1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0560">
                <a:defRPr/>
              </a:pPr>
              <a:endParaRPr lang="zh-CN" altLang="en-US" sz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65" name="Freeform 9"/>
          <p:cNvSpPr/>
          <p:nvPr/>
        </p:nvSpPr>
        <p:spPr bwMode="auto">
          <a:xfrm flipH="1">
            <a:off x="5971851" y="1305881"/>
            <a:ext cx="677736" cy="426393"/>
          </a:xfrm>
          <a:custGeom>
            <a:avLst/>
            <a:gdLst>
              <a:gd name="T0" fmla="*/ 262 w 320"/>
              <a:gd name="T1" fmla="*/ 70 h 200"/>
              <a:gd name="T2" fmla="*/ 163 w 320"/>
              <a:gd name="T3" fmla="*/ 0 h 200"/>
              <a:gd name="T4" fmla="*/ 63 w 320"/>
              <a:gd name="T5" fmla="*/ 94 h 200"/>
              <a:gd name="T6" fmla="*/ 54 w 320"/>
              <a:gd name="T7" fmla="*/ 93 h 200"/>
              <a:gd name="T8" fmla="*/ 0 w 320"/>
              <a:gd name="T9" fmla="*/ 146 h 200"/>
              <a:gd name="T10" fmla="*/ 43 w 320"/>
              <a:gd name="T11" fmla="*/ 200 h 200"/>
              <a:gd name="T12" fmla="*/ 251 w 320"/>
              <a:gd name="T13" fmla="*/ 200 h 200"/>
              <a:gd name="T14" fmla="*/ 320 w 320"/>
              <a:gd name="T15" fmla="*/ 134 h 200"/>
              <a:gd name="T16" fmla="*/ 262 w 320"/>
              <a:gd name="T17" fmla="*/ 7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200">
                <a:moveTo>
                  <a:pt x="262" y="70"/>
                </a:moveTo>
                <a:cubicBezTo>
                  <a:pt x="249" y="29"/>
                  <a:pt x="209" y="0"/>
                  <a:pt x="163" y="0"/>
                </a:cubicBezTo>
                <a:cubicBezTo>
                  <a:pt x="108" y="0"/>
                  <a:pt x="66" y="41"/>
                  <a:pt x="63" y="94"/>
                </a:cubicBezTo>
                <a:cubicBezTo>
                  <a:pt x="60" y="94"/>
                  <a:pt x="57" y="93"/>
                  <a:pt x="54" y="93"/>
                </a:cubicBezTo>
                <a:cubicBezTo>
                  <a:pt x="24" y="93"/>
                  <a:pt x="0" y="117"/>
                  <a:pt x="0" y="146"/>
                </a:cubicBezTo>
                <a:cubicBezTo>
                  <a:pt x="0" y="171"/>
                  <a:pt x="19" y="195"/>
                  <a:pt x="43" y="200"/>
                </a:cubicBezTo>
                <a:cubicBezTo>
                  <a:pt x="251" y="200"/>
                  <a:pt x="251" y="200"/>
                  <a:pt x="251" y="200"/>
                </a:cubicBezTo>
                <a:cubicBezTo>
                  <a:pt x="287" y="200"/>
                  <a:pt x="320" y="170"/>
                  <a:pt x="320" y="134"/>
                </a:cubicBezTo>
                <a:cubicBezTo>
                  <a:pt x="320" y="101"/>
                  <a:pt x="295" y="74"/>
                  <a:pt x="262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7072" tIns="33536" rIns="67072" bIns="3353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70560">
              <a:defRPr/>
            </a:pPr>
            <a:endParaRPr lang="zh-CN" altLang="en-US" sz="12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7512129" y="1246550"/>
            <a:ext cx="577765" cy="545054"/>
            <a:chOff x="1784487" y="2486066"/>
            <a:chExt cx="446032" cy="418971"/>
          </a:xfrm>
        </p:grpSpPr>
        <p:sp>
          <p:nvSpPr>
            <p:cNvPr id="67" name="Freeform 68"/>
            <p:cNvSpPr/>
            <p:nvPr/>
          </p:nvSpPr>
          <p:spPr bwMode="auto">
            <a:xfrm flipH="1">
              <a:off x="1784487" y="2669491"/>
              <a:ext cx="66153" cy="235546"/>
            </a:xfrm>
            <a:custGeom>
              <a:avLst/>
              <a:gdLst>
                <a:gd name="T0" fmla="*/ 24 w 40"/>
                <a:gd name="T1" fmla="*/ 0 h 144"/>
                <a:gd name="T2" fmla="*/ 0 w 40"/>
                <a:gd name="T3" fmla="*/ 0 h 144"/>
                <a:gd name="T4" fmla="*/ 0 w 40"/>
                <a:gd name="T5" fmla="*/ 100 h 144"/>
                <a:gd name="T6" fmla="*/ 9 w 40"/>
                <a:gd name="T7" fmla="*/ 108 h 144"/>
                <a:gd name="T8" fmla="*/ 9 w 40"/>
                <a:gd name="T9" fmla="*/ 109 h 144"/>
                <a:gd name="T10" fmla="*/ 11 w 40"/>
                <a:gd name="T11" fmla="*/ 111 h 144"/>
                <a:gd name="T12" fmla="*/ 12 w 40"/>
                <a:gd name="T13" fmla="*/ 113 h 144"/>
                <a:gd name="T14" fmla="*/ 13 w 40"/>
                <a:gd name="T15" fmla="*/ 115 h 144"/>
                <a:gd name="T16" fmla="*/ 14 w 40"/>
                <a:gd name="T17" fmla="*/ 117 h 144"/>
                <a:gd name="T18" fmla="*/ 15 w 40"/>
                <a:gd name="T19" fmla="*/ 119 h 144"/>
                <a:gd name="T20" fmla="*/ 15 w 40"/>
                <a:gd name="T21" fmla="*/ 122 h 144"/>
                <a:gd name="T22" fmla="*/ 16 w 40"/>
                <a:gd name="T23" fmla="*/ 123 h 144"/>
                <a:gd name="T24" fmla="*/ 16 w 40"/>
                <a:gd name="T25" fmla="*/ 128 h 144"/>
                <a:gd name="T26" fmla="*/ 15 w 40"/>
                <a:gd name="T27" fmla="*/ 133 h 144"/>
                <a:gd name="T28" fmla="*/ 15 w 40"/>
                <a:gd name="T29" fmla="*/ 136 h 144"/>
                <a:gd name="T30" fmla="*/ 14 w 40"/>
                <a:gd name="T31" fmla="*/ 138 h 144"/>
                <a:gd name="T32" fmla="*/ 12 w 40"/>
                <a:gd name="T33" fmla="*/ 144 h 144"/>
                <a:gd name="T34" fmla="*/ 24 w 40"/>
                <a:gd name="T35" fmla="*/ 144 h 144"/>
                <a:gd name="T36" fmla="*/ 40 w 40"/>
                <a:gd name="T37" fmla="*/ 128 h 144"/>
                <a:gd name="T38" fmla="*/ 40 w 40"/>
                <a:gd name="T39" fmla="*/ 16 h 144"/>
                <a:gd name="T40" fmla="*/ 24 w 40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144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02"/>
                    <a:pt x="6" y="105"/>
                    <a:pt x="9" y="108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10" y="109"/>
                    <a:pt x="10" y="110"/>
                    <a:pt x="11" y="111"/>
                  </a:cubicBezTo>
                  <a:cubicBezTo>
                    <a:pt x="11" y="112"/>
                    <a:pt x="12" y="112"/>
                    <a:pt x="12" y="113"/>
                  </a:cubicBezTo>
                  <a:cubicBezTo>
                    <a:pt x="12" y="113"/>
                    <a:pt x="13" y="114"/>
                    <a:pt x="13" y="115"/>
                  </a:cubicBezTo>
                  <a:cubicBezTo>
                    <a:pt x="13" y="115"/>
                    <a:pt x="14" y="116"/>
                    <a:pt x="14" y="117"/>
                  </a:cubicBezTo>
                  <a:cubicBezTo>
                    <a:pt x="14" y="118"/>
                    <a:pt x="14" y="118"/>
                    <a:pt x="15" y="119"/>
                  </a:cubicBezTo>
                  <a:cubicBezTo>
                    <a:pt x="15" y="120"/>
                    <a:pt x="15" y="121"/>
                    <a:pt x="15" y="122"/>
                  </a:cubicBezTo>
                  <a:cubicBezTo>
                    <a:pt x="15" y="122"/>
                    <a:pt x="16" y="123"/>
                    <a:pt x="16" y="123"/>
                  </a:cubicBezTo>
                  <a:cubicBezTo>
                    <a:pt x="16" y="125"/>
                    <a:pt x="16" y="126"/>
                    <a:pt x="16" y="128"/>
                  </a:cubicBezTo>
                  <a:cubicBezTo>
                    <a:pt x="16" y="130"/>
                    <a:pt x="16" y="132"/>
                    <a:pt x="15" y="133"/>
                  </a:cubicBezTo>
                  <a:cubicBezTo>
                    <a:pt x="15" y="134"/>
                    <a:pt x="15" y="135"/>
                    <a:pt x="15" y="136"/>
                  </a:cubicBezTo>
                  <a:cubicBezTo>
                    <a:pt x="15" y="136"/>
                    <a:pt x="15" y="137"/>
                    <a:pt x="14" y="138"/>
                  </a:cubicBezTo>
                  <a:cubicBezTo>
                    <a:pt x="14" y="140"/>
                    <a:pt x="13" y="142"/>
                    <a:pt x="12" y="144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33" y="144"/>
                    <a:pt x="40" y="137"/>
                    <a:pt x="40" y="12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7"/>
                    <a:pt x="33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0560">
                <a:defRPr/>
              </a:pPr>
              <a:endParaRPr lang="zh-CN" altLang="en-US" sz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8" name="Freeform 69"/>
            <p:cNvSpPr/>
            <p:nvPr/>
          </p:nvSpPr>
          <p:spPr bwMode="auto">
            <a:xfrm flipH="1">
              <a:off x="1850640" y="2852915"/>
              <a:ext cx="313727" cy="52121"/>
            </a:xfrm>
            <a:custGeom>
              <a:avLst/>
              <a:gdLst>
                <a:gd name="T0" fmla="*/ 191 w 192"/>
                <a:gd name="T1" fmla="*/ 10 h 32"/>
                <a:gd name="T2" fmla="*/ 189 w 192"/>
                <a:gd name="T3" fmla="*/ 8 h 32"/>
                <a:gd name="T4" fmla="*/ 188 w 192"/>
                <a:gd name="T5" fmla="*/ 6 h 32"/>
                <a:gd name="T6" fmla="*/ 187 w 192"/>
                <a:gd name="T7" fmla="*/ 4 h 32"/>
                <a:gd name="T8" fmla="*/ 184 w 192"/>
                <a:gd name="T9" fmla="*/ 3 h 32"/>
                <a:gd name="T10" fmla="*/ 181 w 192"/>
                <a:gd name="T11" fmla="*/ 1 h 32"/>
                <a:gd name="T12" fmla="*/ 176 w 192"/>
                <a:gd name="T13" fmla="*/ 0 h 32"/>
                <a:gd name="T14" fmla="*/ 16 w 192"/>
                <a:gd name="T15" fmla="*/ 0 h 32"/>
                <a:gd name="T16" fmla="*/ 11 w 192"/>
                <a:gd name="T17" fmla="*/ 1 h 32"/>
                <a:gd name="T18" fmla="*/ 8 w 192"/>
                <a:gd name="T19" fmla="*/ 3 h 32"/>
                <a:gd name="T20" fmla="*/ 5 w 192"/>
                <a:gd name="T21" fmla="*/ 4 h 32"/>
                <a:gd name="T22" fmla="*/ 4 w 192"/>
                <a:gd name="T23" fmla="*/ 6 h 32"/>
                <a:gd name="T24" fmla="*/ 3 w 192"/>
                <a:gd name="T25" fmla="*/ 8 h 32"/>
                <a:gd name="T26" fmla="*/ 1 w 192"/>
                <a:gd name="T27" fmla="*/ 10 h 32"/>
                <a:gd name="T28" fmla="*/ 1 w 192"/>
                <a:gd name="T29" fmla="*/ 11 h 32"/>
                <a:gd name="T30" fmla="*/ 0 w 192"/>
                <a:gd name="T31" fmla="*/ 16 h 32"/>
                <a:gd name="T32" fmla="*/ 2 w 192"/>
                <a:gd name="T33" fmla="*/ 24 h 32"/>
                <a:gd name="T34" fmla="*/ 3 w 192"/>
                <a:gd name="T35" fmla="*/ 25 h 32"/>
                <a:gd name="T36" fmla="*/ 16 w 192"/>
                <a:gd name="T37" fmla="*/ 32 h 32"/>
                <a:gd name="T38" fmla="*/ 176 w 192"/>
                <a:gd name="T39" fmla="*/ 32 h 32"/>
                <a:gd name="T40" fmla="*/ 189 w 192"/>
                <a:gd name="T41" fmla="*/ 25 h 32"/>
                <a:gd name="T42" fmla="*/ 190 w 192"/>
                <a:gd name="T43" fmla="*/ 24 h 32"/>
                <a:gd name="T44" fmla="*/ 192 w 192"/>
                <a:gd name="T45" fmla="*/ 16 h 32"/>
                <a:gd name="T46" fmla="*/ 191 w 192"/>
                <a:gd name="T47" fmla="*/ 11 h 32"/>
                <a:gd name="T48" fmla="*/ 191 w 192"/>
                <a:gd name="T4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2" h="32">
                  <a:moveTo>
                    <a:pt x="191" y="10"/>
                  </a:moveTo>
                  <a:cubicBezTo>
                    <a:pt x="190" y="9"/>
                    <a:pt x="190" y="8"/>
                    <a:pt x="189" y="8"/>
                  </a:cubicBezTo>
                  <a:cubicBezTo>
                    <a:pt x="189" y="7"/>
                    <a:pt x="188" y="6"/>
                    <a:pt x="188" y="6"/>
                  </a:cubicBezTo>
                  <a:cubicBezTo>
                    <a:pt x="188" y="5"/>
                    <a:pt x="187" y="5"/>
                    <a:pt x="187" y="4"/>
                  </a:cubicBezTo>
                  <a:cubicBezTo>
                    <a:pt x="186" y="4"/>
                    <a:pt x="185" y="3"/>
                    <a:pt x="184" y="3"/>
                  </a:cubicBezTo>
                  <a:cubicBezTo>
                    <a:pt x="183" y="2"/>
                    <a:pt x="182" y="1"/>
                    <a:pt x="181" y="1"/>
                  </a:cubicBezTo>
                  <a:cubicBezTo>
                    <a:pt x="180" y="0"/>
                    <a:pt x="178" y="0"/>
                    <a:pt x="17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2" y="0"/>
                    <a:pt x="11" y="1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2" y="8"/>
                    <a:pt x="2" y="9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0" y="19"/>
                    <a:pt x="1" y="21"/>
                    <a:pt x="2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29"/>
                    <a:pt x="10" y="32"/>
                    <a:pt x="1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82" y="32"/>
                    <a:pt x="187" y="29"/>
                    <a:pt x="189" y="25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91" y="21"/>
                    <a:pt x="192" y="19"/>
                    <a:pt x="192" y="16"/>
                  </a:cubicBezTo>
                  <a:cubicBezTo>
                    <a:pt x="192" y="14"/>
                    <a:pt x="192" y="13"/>
                    <a:pt x="191" y="11"/>
                  </a:cubicBezTo>
                  <a:cubicBezTo>
                    <a:pt x="191" y="11"/>
                    <a:pt x="191" y="10"/>
                    <a:pt x="19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0560">
                <a:defRPr/>
              </a:pPr>
              <a:endParaRPr lang="zh-CN" altLang="en-US" sz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9" name="Freeform 70"/>
            <p:cNvSpPr/>
            <p:nvPr/>
          </p:nvSpPr>
          <p:spPr bwMode="auto">
            <a:xfrm flipH="1">
              <a:off x="2164366" y="2669491"/>
              <a:ext cx="66153" cy="235546"/>
            </a:xfrm>
            <a:custGeom>
              <a:avLst/>
              <a:gdLst>
                <a:gd name="T0" fmla="*/ 40 w 40"/>
                <a:gd name="T1" fmla="*/ 96 h 144"/>
                <a:gd name="T2" fmla="*/ 40 w 40"/>
                <a:gd name="T3" fmla="*/ 64 h 144"/>
                <a:gd name="T4" fmla="*/ 24 w 40"/>
                <a:gd name="T5" fmla="*/ 64 h 144"/>
                <a:gd name="T6" fmla="*/ 24 w 40"/>
                <a:gd name="T7" fmla="*/ 48 h 144"/>
                <a:gd name="T8" fmla="*/ 40 w 40"/>
                <a:gd name="T9" fmla="*/ 48 h 144"/>
                <a:gd name="T10" fmla="*/ 40 w 40"/>
                <a:gd name="T11" fmla="*/ 32 h 144"/>
                <a:gd name="T12" fmla="*/ 24 w 40"/>
                <a:gd name="T13" fmla="*/ 32 h 144"/>
                <a:gd name="T14" fmla="*/ 24 w 40"/>
                <a:gd name="T15" fmla="*/ 16 h 144"/>
                <a:gd name="T16" fmla="*/ 40 w 40"/>
                <a:gd name="T17" fmla="*/ 16 h 144"/>
                <a:gd name="T18" fmla="*/ 40 w 40"/>
                <a:gd name="T19" fmla="*/ 0 h 144"/>
                <a:gd name="T20" fmla="*/ 16 w 40"/>
                <a:gd name="T21" fmla="*/ 0 h 144"/>
                <a:gd name="T22" fmla="*/ 0 w 40"/>
                <a:gd name="T23" fmla="*/ 16 h 144"/>
                <a:gd name="T24" fmla="*/ 0 w 40"/>
                <a:gd name="T25" fmla="*/ 128 h 144"/>
                <a:gd name="T26" fmla="*/ 16 w 40"/>
                <a:gd name="T27" fmla="*/ 144 h 144"/>
                <a:gd name="T28" fmla="*/ 28 w 40"/>
                <a:gd name="T29" fmla="*/ 144 h 144"/>
                <a:gd name="T30" fmla="*/ 26 w 40"/>
                <a:gd name="T31" fmla="*/ 138 h 144"/>
                <a:gd name="T32" fmla="*/ 25 w 40"/>
                <a:gd name="T33" fmla="*/ 136 h 144"/>
                <a:gd name="T34" fmla="*/ 25 w 40"/>
                <a:gd name="T35" fmla="*/ 133 h 144"/>
                <a:gd name="T36" fmla="*/ 24 w 40"/>
                <a:gd name="T37" fmla="*/ 128 h 144"/>
                <a:gd name="T38" fmla="*/ 24 w 40"/>
                <a:gd name="T39" fmla="*/ 123 h 144"/>
                <a:gd name="T40" fmla="*/ 25 w 40"/>
                <a:gd name="T41" fmla="*/ 122 h 144"/>
                <a:gd name="T42" fmla="*/ 25 w 40"/>
                <a:gd name="T43" fmla="*/ 119 h 144"/>
                <a:gd name="T44" fmla="*/ 26 w 40"/>
                <a:gd name="T45" fmla="*/ 117 h 144"/>
                <a:gd name="T46" fmla="*/ 27 w 40"/>
                <a:gd name="T47" fmla="*/ 115 h 144"/>
                <a:gd name="T48" fmla="*/ 28 w 40"/>
                <a:gd name="T49" fmla="*/ 113 h 144"/>
                <a:gd name="T50" fmla="*/ 29 w 40"/>
                <a:gd name="T51" fmla="*/ 111 h 144"/>
                <a:gd name="T52" fmla="*/ 31 w 40"/>
                <a:gd name="T53" fmla="*/ 109 h 144"/>
                <a:gd name="T54" fmla="*/ 31 w 40"/>
                <a:gd name="T55" fmla="*/ 108 h 144"/>
                <a:gd name="T56" fmla="*/ 40 w 40"/>
                <a:gd name="T57" fmla="*/ 100 h 144"/>
                <a:gd name="T58" fmla="*/ 40 w 40"/>
                <a:gd name="T59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144">
                  <a:moveTo>
                    <a:pt x="40" y="96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7"/>
                    <a:pt x="7" y="144"/>
                    <a:pt x="16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7" y="142"/>
                    <a:pt x="26" y="140"/>
                    <a:pt x="26" y="138"/>
                  </a:cubicBezTo>
                  <a:cubicBezTo>
                    <a:pt x="25" y="137"/>
                    <a:pt x="25" y="136"/>
                    <a:pt x="25" y="136"/>
                  </a:cubicBezTo>
                  <a:cubicBezTo>
                    <a:pt x="25" y="135"/>
                    <a:pt x="25" y="134"/>
                    <a:pt x="25" y="133"/>
                  </a:cubicBezTo>
                  <a:cubicBezTo>
                    <a:pt x="24" y="132"/>
                    <a:pt x="24" y="130"/>
                    <a:pt x="24" y="128"/>
                  </a:cubicBezTo>
                  <a:cubicBezTo>
                    <a:pt x="24" y="126"/>
                    <a:pt x="24" y="125"/>
                    <a:pt x="24" y="123"/>
                  </a:cubicBezTo>
                  <a:cubicBezTo>
                    <a:pt x="24" y="123"/>
                    <a:pt x="25" y="122"/>
                    <a:pt x="25" y="122"/>
                  </a:cubicBezTo>
                  <a:cubicBezTo>
                    <a:pt x="25" y="121"/>
                    <a:pt x="25" y="120"/>
                    <a:pt x="25" y="119"/>
                  </a:cubicBezTo>
                  <a:cubicBezTo>
                    <a:pt x="26" y="118"/>
                    <a:pt x="26" y="118"/>
                    <a:pt x="26" y="117"/>
                  </a:cubicBezTo>
                  <a:cubicBezTo>
                    <a:pt x="26" y="116"/>
                    <a:pt x="27" y="115"/>
                    <a:pt x="27" y="115"/>
                  </a:cubicBezTo>
                  <a:cubicBezTo>
                    <a:pt x="27" y="114"/>
                    <a:pt x="28" y="113"/>
                    <a:pt x="28" y="113"/>
                  </a:cubicBezTo>
                  <a:cubicBezTo>
                    <a:pt x="28" y="112"/>
                    <a:pt x="29" y="112"/>
                    <a:pt x="29" y="111"/>
                  </a:cubicBezTo>
                  <a:cubicBezTo>
                    <a:pt x="30" y="110"/>
                    <a:pt x="30" y="109"/>
                    <a:pt x="31" y="109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4" y="105"/>
                    <a:pt x="37" y="102"/>
                    <a:pt x="40" y="100"/>
                  </a:cubicBezTo>
                  <a:lnTo>
                    <a:pt x="4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0560">
                <a:defRPr/>
              </a:pPr>
              <a:endParaRPr lang="zh-CN" altLang="en-US" sz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0" name="Freeform 71"/>
            <p:cNvSpPr/>
            <p:nvPr/>
          </p:nvSpPr>
          <p:spPr bwMode="auto">
            <a:xfrm flipH="1">
              <a:off x="1863670" y="2486066"/>
              <a:ext cx="91211" cy="91211"/>
            </a:xfrm>
            <a:custGeom>
              <a:avLst/>
              <a:gdLst>
                <a:gd name="T0" fmla="*/ 16 w 56"/>
                <a:gd name="T1" fmla="*/ 56 h 56"/>
                <a:gd name="T2" fmla="*/ 56 w 56"/>
                <a:gd name="T3" fmla="*/ 56 h 56"/>
                <a:gd name="T4" fmla="*/ 0 w 56"/>
                <a:gd name="T5" fmla="*/ 0 h 56"/>
                <a:gd name="T6" fmla="*/ 0 w 56"/>
                <a:gd name="T7" fmla="*/ 40 h 56"/>
                <a:gd name="T8" fmla="*/ 16 w 56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16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9"/>
                    <a:pt x="7" y="56"/>
                    <a:pt x="1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0560">
                <a:defRPr/>
              </a:pPr>
              <a:endParaRPr lang="zh-CN" altLang="en-US" sz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1" name="Freeform 72"/>
            <p:cNvSpPr/>
            <p:nvPr/>
          </p:nvSpPr>
          <p:spPr bwMode="auto">
            <a:xfrm flipH="1">
              <a:off x="1863670" y="2486066"/>
              <a:ext cx="287666" cy="157365"/>
            </a:xfrm>
            <a:custGeom>
              <a:avLst/>
              <a:gdLst>
                <a:gd name="T0" fmla="*/ 176 w 176"/>
                <a:gd name="T1" fmla="*/ 72 h 96"/>
                <a:gd name="T2" fmla="*/ 120 w 176"/>
                <a:gd name="T3" fmla="*/ 72 h 96"/>
                <a:gd name="T4" fmla="*/ 104 w 176"/>
                <a:gd name="T5" fmla="*/ 56 h 96"/>
                <a:gd name="T6" fmla="*/ 104 w 176"/>
                <a:gd name="T7" fmla="*/ 40 h 96"/>
                <a:gd name="T8" fmla="*/ 104 w 176"/>
                <a:gd name="T9" fmla="*/ 0 h 96"/>
                <a:gd name="T10" fmla="*/ 16 w 176"/>
                <a:gd name="T11" fmla="*/ 0 h 96"/>
                <a:gd name="T12" fmla="*/ 0 w 176"/>
                <a:gd name="T13" fmla="*/ 16 h 96"/>
                <a:gd name="T14" fmla="*/ 0 w 176"/>
                <a:gd name="T15" fmla="*/ 96 h 96"/>
                <a:gd name="T16" fmla="*/ 176 w 176"/>
                <a:gd name="T17" fmla="*/ 96 h 96"/>
                <a:gd name="T18" fmla="*/ 176 w 176"/>
                <a:gd name="T19" fmla="*/ 7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96">
                  <a:moveTo>
                    <a:pt x="176" y="72"/>
                  </a:moveTo>
                  <a:cubicBezTo>
                    <a:pt x="120" y="72"/>
                    <a:pt x="120" y="72"/>
                    <a:pt x="120" y="72"/>
                  </a:cubicBezTo>
                  <a:cubicBezTo>
                    <a:pt x="111" y="72"/>
                    <a:pt x="104" y="65"/>
                    <a:pt x="104" y="56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76" y="96"/>
                    <a:pt x="176" y="96"/>
                    <a:pt x="176" y="96"/>
                  </a:cubicBezTo>
                  <a:lnTo>
                    <a:pt x="176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0560">
                <a:defRPr/>
              </a:pPr>
              <a:endParaRPr lang="zh-CN" altLang="en-US" sz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2" name="Rectangle 73"/>
            <p:cNvSpPr>
              <a:spLocks noChangeArrowheads="1"/>
            </p:cNvSpPr>
            <p:nvPr/>
          </p:nvSpPr>
          <p:spPr bwMode="auto">
            <a:xfrm flipH="1">
              <a:off x="1876700" y="2669491"/>
              <a:ext cx="261606" cy="1563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0560">
                <a:defRPr/>
              </a:pPr>
              <a:endParaRPr lang="zh-CN" altLang="en-US" sz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760713" y="2007575"/>
            <a:ext cx="6119428" cy="158944"/>
            <a:chOff x="1918742" y="3212976"/>
            <a:chExt cx="8352927" cy="216024"/>
          </a:xfrm>
        </p:grpSpPr>
        <p:sp>
          <p:nvSpPr>
            <p:cNvPr id="74" name="椭圆 73"/>
            <p:cNvSpPr/>
            <p:nvPr/>
          </p:nvSpPr>
          <p:spPr>
            <a:xfrm>
              <a:off x="1918742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75" name="椭圆 74"/>
            <p:cNvSpPr/>
            <p:nvPr/>
          </p:nvSpPr>
          <p:spPr>
            <a:xfrm>
              <a:off x="3913428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76" name="椭圆 75"/>
            <p:cNvSpPr/>
            <p:nvPr/>
          </p:nvSpPr>
          <p:spPr>
            <a:xfrm>
              <a:off x="5987194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77" name="椭圆 76"/>
            <p:cNvSpPr/>
            <p:nvPr/>
          </p:nvSpPr>
          <p:spPr>
            <a:xfrm>
              <a:off x="8021420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78" name="椭圆 77"/>
            <p:cNvSpPr/>
            <p:nvPr/>
          </p:nvSpPr>
          <p:spPr>
            <a:xfrm>
              <a:off x="10055645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79" name="矩形 78"/>
            <p:cNvSpPr/>
            <p:nvPr/>
          </p:nvSpPr>
          <p:spPr>
            <a:xfrm>
              <a:off x="1959948" y="3298129"/>
              <a:ext cx="813690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80" name="等腰三角形 79"/>
          <p:cNvSpPr/>
          <p:nvPr/>
        </p:nvSpPr>
        <p:spPr>
          <a:xfrm flipV="1">
            <a:off x="1748052" y="3173163"/>
            <a:ext cx="183583" cy="158944"/>
          </a:xfrm>
          <a:prstGeom prst="triangl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2" tIns="33536" rIns="67072" bIns="33536" rtlCol="0" anchor="ctr"/>
          <a:lstStyle/>
          <a:p>
            <a:pPr algn="ctr"/>
            <a:endParaRPr lang="zh-CN" altLang="en-US" sz="1600"/>
          </a:p>
        </p:txBody>
      </p:sp>
      <p:sp>
        <p:nvSpPr>
          <p:cNvPr id="81" name="等腰三角形 80"/>
          <p:cNvSpPr/>
          <p:nvPr/>
        </p:nvSpPr>
        <p:spPr>
          <a:xfrm flipV="1">
            <a:off x="3238344" y="3173163"/>
            <a:ext cx="183583" cy="158944"/>
          </a:xfrm>
          <a:prstGeom prst="triangl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2" tIns="33536" rIns="67072" bIns="33536" rtlCol="0" anchor="ctr"/>
          <a:lstStyle/>
          <a:p>
            <a:pPr algn="ctr"/>
            <a:endParaRPr lang="zh-CN" altLang="en-US" sz="1600"/>
          </a:p>
        </p:txBody>
      </p:sp>
      <p:sp>
        <p:nvSpPr>
          <p:cNvPr id="82" name="等腰三角形 81"/>
          <p:cNvSpPr/>
          <p:nvPr/>
        </p:nvSpPr>
        <p:spPr>
          <a:xfrm flipV="1">
            <a:off x="4728636" y="3173163"/>
            <a:ext cx="183583" cy="158944"/>
          </a:xfrm>
          <a:prstGeom prst="triangl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2" tIns="33536" rIns="67072" bIns="33536" rtlCol="0" anchor="ctr"/>
          <a:lstStyle/>
          <a:p>
            <a:pPr algn="ctr"/>
            <a:endParaRPr lang="zh-CN" altLang="en-US" sz="1600"/>
          </a:p>
        </p:txBody>
      </p:sp>
      <p:sp>
        <p:nvSpPr>
          <p:cNvPr id="83" name="等腰三角形 82"/>
          <p:cNvSpPr/>
          <p:nvPr/>
        </p:nvSpPr>
        <p:spPr>
          <a:xfrm flipV="1">
            <a:off x="6218927" y="3173163"/>
            <a:ext cx="183583" cy="158944"/>
          </a:xfrm>
          <a:prstGeom prst="triangl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2" tIns="33536" rIns="67072" bIns="33536" rtlCol="0" anchor="ctr"/>
          <a:lstStyle/>
          <a:p>
            <a:pPr algn="ctr"/>
            <a:endParaRPr lang="zh-CN" altLang="en-US" sz="1600"/>
          </a:p>
        </p:txBody>
      </p:sp>
      <p:sp>
        <p:nvSpPr>
          <p:cNvPr id="84" name="等腰三角形 83"/>
          <p:cNvSpPr/>
          <p:nvPr/>
        </p:nvSpPr>
        <p:spPr>
          <a:xfrm flipV="1">
            <a:off x="7709220" y="3173163"/>
            <a:ext cx="183583" cy="158944"/>
          </a:xfrm>
          <a:prstGeom prst="triangle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2" tIns="33536" rIns="67072" bIns="33536" rtlCol="0" anchor="ctr"/>
          <a:lstStyle/>
          <a:p>
            <a:pPr algn="ctr"/>
            <a:endParaRPr lang="zh-CN" altLang="en-US" sz="1600"/>
          </a:p>
        </p:txBody>
      </p:sp>
      <p:sp>
        <p:nvSpPr>
          <p:cNvPr id="85" name="TextBox 84"/>
          <p:cNvSpPr txBox="1"/>
          <p:nvPr/>
        </p:nvSpPr>
        <p:spPr>
          <a:xfrm>
            <a:off x="1361735" y="3431233"/>
            <a:ext cx="956217" cy="313960"/>
          </a:xfrm>
          <a:prstGeom prst="rect">
            <a:avLst/>
          </a:prstGeom>
          <a:noFill/>
        </p:spPr>
        <p:txBody>
          <a:bodyPr wrap="none" lIns="67072" tIns="33536" rIns="67072" bIns="33536" rtlCol="0">
            <a:spAutoFit/>
          </a:bodyPr>
          <a:lstStyle/>
          <a:p>
            <a:pPr algn="ctr"/>
            <a:r>
              <a:rPr lang="zh-CN" altLang="en-US" sz="160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160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852027" y="3431233"/>
            <a:ext cx="956217" cy="313960"/>
          </a:xfrm>
          <a:prstGeom prst="rect">
            <a:avLst/>
          </a:prstGeom>
          <a:noFill/>
        </p:spPr>
        <p:txBody>
          <a:bodyPr wrap="none" lIns="67072" tIns="33536" rIns="67072" bIns="33536" rtlCol="0">
            <a:spAutoFit/>
          </a:bodyPr>
          <a:lstStyle/>
          <a:p>
            <a:pPr algn="ctr"/>
            <a:r>
              <a:rPr lang="zh-CN" altLang="en-US" sz="160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160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342320" y="3431233"/>
            <a:ext cx="956217" cy="313960"/>
          </a:xfrm>
          <a:prstGeom prst="rect">
            <a:avLst/>
          </a:prstGeom>
          <a:noFill/>
        </p:spPr>
        <p:txBody>
          <a:bodyPr wrap="none" lIns="67072" tIns="33536" rIns="67072" bIns="33536" rtlCol="0">
            <a:spAutoFit/>
          </a:bodyPr>
          <a:lstStyle/>
          <a:p>
            <a:pPr algn="ctr"/>
            <a:r>
              <a:rPr lang="zh-CN" altLang="en-US" sz="160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160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832612" y="3431233"/>
            <a:ext cx="956217" cy="313960"/>
          </a:xfrm>
          <a:prstGeom prst="rect">
            <a:avLst/>
          </a:prstGeom>
          <a:noFill/>
        </p:spPr>
        <p:txBody>
          <a:bodyPr wrap="none" lIns="67072" tIns="33536" rIns="67072" bIns="33536" rtlCol="0">
            <a:spAutoFit/>
          </a:bodyPr>
          <a:lstStyle/>
          <a:p>
            <a:pPr algn="ctr"/>
            <a:r>
              <a:rPr lang="zh-CN" altLang="en-US" sz="160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160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322902" y="3431233"/>
            <a:ext cx="956217" cy="313960"/>
          </a:xfrm>
          <a:prstGeom prst="rect">
            <a:avLst/>
          </a:prstGeom>
          <a:noFill/>
        </p:spPr>
        <p:txBody>
          <a:bodyPr wrap="none" lIns="67072" tIns="33536" rIns="67072" bIns="33536" rtlCol="0">
            <a:spAutoFit/>
          </a:bodyPr>
          <a:lstStyle/>
          <a:p>
            <a:pPr algn="ctr"/>
            <a:r>
              <a:rPr lang="zh-CN" altLang="en-US" sz="160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160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180422" y="3808940"/>
            <a:ext cx="7280010" cy="433521"/>
          </a:xfrm>
          <a:prstGeom prst="rect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2" tIns="33536" rIns="67072" bIns="33536"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1" grpId="0" animBg="1"/>
      <p:bldP spid="65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/>
      <p:bldP spid="86" grpId="0"/>
      <p:bldP spid="87" grpId="0"/>
      <p:bldP spid="88" grpId="0"/>
      <p:bldP spid="89" grpId="0"/>
      <p:bldP spid="9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51470"/>
            <a:ext cx="2160240" cy="369320"/>
          </a:xfrm>
          <a:prstGeom prst="rect">
            <a:avLst/>
          </a:prstGeom>
          <a:noFill/>
        </p:spPr>
        <p:txBody>
          <a:bodyPr wrap="square" lIns="91412" tIns="45705" rIns="91412" bIns="45705">
            <a:spAutoFit/>
          </a:bodyPr>
          <a:lstStyle/>
          <a:p>
            <a:pPr>
              <a:defRPr/>
            </a:pPr>
            <a:r>
              <a:rPr lang="zh-CN" altLang="en-US" b="1" spc="150" dirty="0">
                <a:latin typeface="+mj-lt"/>
                <a:ea typeface="微软雅黑" panose="020B0503020204020204" pitchFamily="34" charset="-122"/>
              </a:rPr>
              <a:t>明年工作计划</a:t>
            </a:r>
            <a:endParaRPr lang="zh-CN" altLang="en-US" b="1" spc="150" dirty="0"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" name="等腰三角形 21"/>
          <p:cNvSpPr/>
          <p:nvPr/>
        </p:nvSpPr>
        <p:spPr bwMode="auto">
          <a:xfrm rot="16200000" flipH="1">
            <a:off x="4431626" y="1341502"/>
            <a:ext cx="2128451" cy="2168038"/>
          </a:xfrm>
          <a:custGeom>
            <a:avLst/>
            <a:gdLst>
              <a:gd name="connsiteX0" fmla="*/ 0 w 3169466"/>
              <a:gd name="connsiteY0" fmla="*/ 3096344 h 3096344"/>
              <a:gd name="connsiteX1" fmla="*/ 1508539 w 3169466"/>
              <a:gd name="connsiteY1" fmla="*/ 0 h 3096344"/>
              <a:gd name="connsiteX2" fmla="*/ 3169466 w 3169466"/>
              <a:gd name="connsiteY2" fmla="*/ 3096344 h 3096344"/>
              <a:gd name="connsiteX3" fmla="*/ 0 w 3169466"/>
              <a:gd name="connsiteY3" fmla="*/ 3096344 h 3096344"/>
              <a:gd name="connsiteX0-1" fmla="*/ 0 w 3017066"/>
              <a:gd name="connsiteY0-2" fmla="*/ 3083644 h 3096344"/>
              <a:gd name="connsiteX1-3" fmla="*/ 1356139 w 3017066"/>
              <a:gd name="connsiteY1-4" fmla="*/ 0 h 3096344"/>
              <a:gd name="connsiteX2-5" fmla="*/ 3017066 w 3017066"/>
              <a:gd name="connsiteY2-6" fmla="*/ 3096344 h 3096344"/>
              <a:gd name="connsiteX3-7" fmla="*/ 0 w 3017066"/>
              <a:gd name="connsiteY3-8" fmla="*/ 3083644 h 3096344"/>
              <a:gd name="connsiteX0-9" fmla="*/ 0 w 3017066"/>
              <a:gd name="connsiteY0-10" fmla="*/ 3083644 h 3096344"/>
              <a:gd name="connsiteX1-11" fmla="*/ 181393 w 3017066"/>
              <a:gd name="connsiteY1-12" fmla="*/ 2273423 h 3096344"/>
              <a:gd name="connsiteX2-13" fmla="*/ 1356139 w 3017066"/>
              <a:gd name="connsiteY2-14" fmla="*/ 0 h 3096344"/>
              <a:gd name="connsiteX3-15" fmla="*/ 3017066 w 3017066"/>
              <a:gd name="connsiteY3-16" fmla="*/ 3096344 h 3096344"/>
              <a:gd name="connsiteX4" fmla="*/ 0 w 3017066"/>
              <a:gd name="connsiteY4" fmla="*/ 3083644 h 3096344"/>
              <a:gd name="connsiteX0-17" fmla="*/ 0 w 3017066"/>
              <a:gd name="connsiteY0-18" fmla="*/ 3083644 h 3096344"/>
              <a:gd name="connsiteX1-19" fmla="*/ 181393 w 3017066"/>
              <a:gd name="connsiteY1-20" fmla="*/ 2222623 h 3096344"/>
              <a:gd name="connsiteX2-21" fmla="*/ 1356139 w 3017066"/>
              <a:gd name="connsiteY2-22" fmla="*/ 0 h 3096344"/>
              <a:gd name="connsiteX3-23" fmla="*/ 3017066 w 3017066"/>
              <a:gd name="connsiteY3-24" fmla="*/ 3096344 h 3096344"/>
              <a:gd name="connsiteX4-25" fmla="*/ 0 w 3017066"/>
              <a:gd name="connsiteY4-26" fmla="*/ 3083644 h 3096344"/>
              <a:gd name="connsiteX0-27" fmla="*/ 0 w 3017066"/>
              <a:gd name="connsiteY0-28" fmla="*/ 3083644 h 3096344"/>
              <a:gd name="connsiteX1-29" fmla="*/ 105193 w 3017066"/>
              <a:gd name="connsiteY1-30" fmla="*/ 2425823 h 3096344"/>
              <a:gd name="connsiteX2-31" fmla="*/ 1356139 w 3017066"/>
              <a:gd name="connsiteY2-32" fmla="*/ 0 h 3096344"/>
              <a:gd name="connsiteX3-33" fmla="*/ 3017066 w 3017066"/>
              <a:gd name="connsiteY3-34" fmla="*/ 3096344 h 3096344"/>
              <a:gd name="connsiteX4-35" fmla="*/ 0 w 3017066"/>
              <a:gd name="connsiteY4-36" fmla="*/ 3083644 h 3096344"/>
              <a:gd name="connsiteX0-37" fmla="*/ 0 w 3017066"/>
              <a:gd name="connsiteY0-38" fmla="*/ 2601044 h 2613744"/>
              <a:gd name="connsiteX1-39" fmla="*/ 105193 w 3017066"/>
              <a:gd name="connsiteY1-40" fmla="*/ 1943223 h 2613744"/>
              <a:gd name="connsiteX2-41" fmla="*/ 1368839 w 3017066"/>
              <a:gd name="connsiteY2-42" fmla="*/ 0 h 2613744"/>
              <a:gd name="connsiteX3-43" fmla="*/ 3017066 w 3017066"/>
              <a:gd name="connsiteY3-44" fmla="*/ 2613744 h 2613744"/>
              <a:gd name="connsiteX4-45" fmla="*/ 0 w 3017066"/>
              <a:gd name="connsiteY4-46" fmla="*/ 2601044 h 2613744"/>
              <a:gd name="connsiteX0-47" fmla="*/ 537730 w 2919796"/>
              <a:gd name="connsiteY0-48" fmla="*/ 2702644 h 2702644"/>
              <a:gd name="connsiteX1-49" fmla="*/ 7923 w 2919796"/>
              <a:gd name="connsiteY1-50" fmla="*/ 1943223 h 2702644"/>
              <a:gd name="connsiteX2-51" fmla="*/ 1271569 w 2919796"/>
              <a:gd name="connsiteY2-52" fmla="*/ 0 h 2702644"/>
              <a:gd name="connsiteX3-53" fmla="*/ 2919796 w 2919796"/>
              <a:gd name="connsiteY3-54" fmla="*/ 2613744 h 2702644"/>
              <a:gd name="connsiteX4-55" fmla="*/ 537730 w 2919796"/>
              <a:gd name="connsiteY4-56" fmla="*/ 2702644 h 2702644"/>
              <a:gd name="connsiteX0-57" fmla="*/ 552634 w 2934700"/>
              <a:gd name="connsiteY0-58" fmla="*/ 2702644 h 2702644"/>
              <a:gd name="connsiteX1-59" fmla="*/ 22827 w 2934700"/>
              <a:gd name="connsiteY1-60" fmla="*/ 1943223 h 2702644"/>
              <a:gd name="connsiteX2-61" fmla="*/ 1286473 w 2934700"/>
              <a:gd name="connsiteY2-62" fmla="*/ 0 h 2702644"/>
              <a:gd name="connsiteX3-63" fmla="*/ 2934700 w 2934700"/>
              <a:gd name="connsiteY3-64" fmla="*/ 2613744 h 2702644"/>
              <a:gd name="connsiteX4-65" fmla="*/ 552634 w 2934700"/>
              <a:gd name="connsiteY4-66" fmla="*/ 2702644 h 2702644"/>
              <a:gd name="connsiteX0-67" fmla="*/ 529807 w 2911873"/>
              <a:gd name="connsiteY0-68" fmla="*/ 2702644 h 2702644"/>
              <a:gd name="connsiteX1-69" fmla="*/ 0 w 2911873"/>
              <a:gd name="connsiteY1-70" fmla="*/ 1943223 h 2702644"/>
              <a:gd name="connsiteX2-71" fmla="*/ 1263646 w 2911873"/>
              <a:gd name="connsiteY2-72" fmla="*/ 0 h 2702644"/>
              <a:gd name="connsiteX3-73" fmla="*/ 2911873 w 2911873"/>
              <a:gd name="connsiteY3-74" fmla="*/ 2613744 h 2702644"/>
              <a:gd name="connsiteX4-75" fmla="*/ 529807 w 2911873"/>
              <a:gd name="connsiteY4-76" fmla="*/ 2702644 h 2702644"/>
              <a:gd name="connsiteX0-77" fmla="*/ 529807 w 2911873"/>
              <a:gd name="connsiteY0-78" fmla="*/ 2702644 h 2702644"/>
              <a:gd name="connsiteX1-79" fmla="*/ 0 w 2911873"/>
              <a:gd name="connsiteY1-80" fmla="*/ 1943223 h 2702644"/>
              <a:gd name="connsiteX2-81" fmla="*/ 1263646 w 2911873"/>
              <a:gd name="connsiteY2-82" fmla="*/ 0 h 2702644"/>
              <a:gd name="connsiteX3-83" fmla="*/ 2911873 w 2911873"/>
              <a:gd name="connsiteY3-84" fmla="*/ 2613744 h 2702644"/>
              <a:gd name="connsiteX4-85" fmla="*/ 529807 w 2911873"/>
              <a:gd name="connsiteY4-86" fmla="*/ 2702644 h 2702644"/>
              <a:gd name="connsiteX0-87" fmla="*/ 529807 w 2911873"/>
              <a:gd name="connsiteY0-88" fmla="*/ 2702644 h 2844923"/>
              <a:gd name="connsiteX1-89" fmla="*/ 0 w 2911873"/>
              <a:gd name="connsiteY1-90" fmla="*/ 1943223 h 2844923"/>
              <a:gd name="connsiteX2-91" fmla="*/ 1263646 w 2911873"/>
              <a:gd name="connsiteY2-92" fmla="*/ 0 h 2844923"/>
              <a:gd name="connsiteX3-93" fmla="*/ 2911873 w 2911873"/>
              <a:gd name="connsiteY3-94" fmla="*/ 2613744 h 2844923"/>
              <a:gd name="connsiteX4-95" fmla="*/ 1241478 w 2911873"/>
              <a:gd name="connsiteY4-96" fmla="*/ 2844923 h 2844923"/>
              <a:gd name="connsiteX5" fmla="*/ 529807 w 2911873"/>
              <a:gd name="connsiteY5" fmla="*/ 2702644 h 2844923"/>
              <a:gd name="connsiteX0-97" fmla="*/ 529807 w 2619773"/>
              <a:gd name="connsiteY0-98" fmla="*/ 2702644 h 2844923"/>
              <a:gd name="connsiteX1-99" fmla="*/ 0 w 2619773"/>
              <a:gd name="connsiteY1-100" fmla="*/ 1943223 h 2844923"/>
              <a:gd name="connsiteX2-101" fmla="*/ 1263646 w 2619773"/>
              <a:gd name="connsiteY2-102" fmla="*/ 0 h 2844923"/>
              <a:gd name="connsiteX3-103" fmla="*/ 2619773 w 2619773"/>
              <a:gd name="connsiteY3-104" fmla="*/ 2143844 h 2844923"/>
              <a:gd name="connsiteX4-105" fmla="*/ 1241478 w 2619773"/>
              <a:gd name="connsiteY4-106" fmla="*/ 2844923 h 2844923"/>
              <a:gd name="connsiteX5-107" fmla="*/ 529807 w 2619773"/>
              <a:gd name="connsiteY5-108" fmla="*/ 2702644 h 2844923"/>
              <a:gd name="connsiteX0-109" fmla="*/ 529807 w 2619773"/>
              <a:gd name="connsiteY0-110" fmla="*/ 2702644 h 2959223"/>
              <a:gd name="connsiteX1-111" fmla="*/ 0 w 2619773"/>
              <a:gd name="connsiteY1-112" fmla="*/ 1943223 h 2959223"/>
              <a:gd name="connsiteX2-113" fmla="*/ 1263646 w 2619773"/>
              <a:gd name="connsiteY2-114" fmla="*/ 0 h 2959223"/>
              <a:gd name="connsiteX3-115" fmla="*/ 2619773 w 2619773"/>
              <a:gd name="connsiteY3-116" fmla="*/ 2143844 h 2959223"/>
              <a:gd name="connsiteX4-117" fmla="*/ 1216078 w 2619773"/>
              <a:gd name="connsiteY4-118" fmla="*/ 2959223 h 2959223"/>
              <a:gd name="connsiteX5-119" fmla="*/ 529807 w 2619773"/>
              <a:gd name="connsiteY5-120" fmla="*/ 2702644 h 2959223"/>
              <a:gd name="connsiteX0-121" fmla="*/ 529807 w 2619773"/>
              <a:gd name="connsiteY0-122" fmla="*/ 2702644 h 2959223"/>
              <a:gd name="connsiteX1-123" fmla="*/ 0 w 2619773"/>
              <a:gd name="connsiteY1-124" fmla="*/ 1943223 h 2959223"/>
              <a:gd name="connsiteX2-125" fmla="*/ 1263646 w 2619773"/>
              <a:gd name="connsiteY2-126" fmla="*/ 0 h 2959223"/>
              <a:gd name="connsiteX3-127" fmla="*/ 2619773 w 2619773"/>
              <a:gd name="connsiteY3-128" fmla="*/ 2143844 h 2959223"/>
              <a:gd name="connsiteX4-129" fmla="*/ 1216078 w 2619773"/>
              <a:gd name="connsiteY4-130" fmla="*/ 2959223 h 2959223"/>
              <a:gd name="connsiteX5-131" fmla="*/ 529807 w 2619773"/>
              <a:gd name="connsiteY5-132" fmla="*/ 2702644 h 2959223"/>
              <a:gd name="connsiteX0-133" fmla="*/ 529807 w 2619773"/>
              <a:gd name="connsiteY0-134" fmla="*/ 2702644 h 2959223"/>
              <a:gd name="connsiteX1-135" fmla="*/ 0 w 2619773"/>
              <a:gd name="connsiteY1-136" fmla="*/ 1943223 h 2959223"/>
              <a:gd name="connsiteX2-137" fmla="*/ 1263646 w 2619773"/>
              <a:gd name="connsiteY2-138" fmla="*/ 0 h 2959223"/>
              <a:gd name="connsiteX3-139" fmla="*/ 2619773 w 2619773"/>
              <a:gd name="connsiteY3-140" fmla="*/ 2143844 h 2959223"/>
              <a:gd name="connsiteX4-141" fmla="*/ 1216078 w 2619773"/>
              <a:gd name="connsiteY4-142" fmla="*/ 2959223 h 2959223"/>
              <a:gd name="connsiteX5-143" fmla="*/ 529807 w 2619773"/>
              <a:gd name="connsiteY5-144" fmla="*/ 2702644 h 2959223"/>
              <a:gd name="connsiteX0-145" fmla="*/ 529807 w 2708673"/>
              <a:gd name="connsiteY0-146" fmla="*/ 2702644 h 2959223"/>
              <a:gd name="connsiteX1-147" fmla="*/ 0 w 2708673"/>
              <a:gd name="connsiteY1-148" fmla="*/ 1943223 h 2959223"/>
              <a:gd name="connsiteX2-149" fmla="*/ 1263646 w 2708673"/>
              <a:gd name="connsiteY2-150" fmla="*/ 0 h 2959223"/>
              <a:gd name="connsiteX3-151" fmla="*/ 2708673 w 2708673"/>
              <a:gd name="connsiteY3-152" fmla="*/ 2258144 h 2959223"/>
              <a:gd name="connsiteX4-153" fmla="*/ 1216078 w 2708673"/>
              <a:gd name="connsiteY4-154" fmla="*/ 2959223 h 2959223"/>
              <a:gd name="connsiteX5-155" fmla="*/ 529807 w 2708673"/>
              <a:gd name="connsiteY5-156" fmla="*/ 2702644 h 2959223"/>
              <a:gd name="connsiteX0-157" fmla="*/ 529807 w 2708673"/>
              <a:gd name="connsiteY0-158" fmla="*/ 2702644 h 3035423"/>
              <a:gd name="connsiteX1-159" fmla="*/ 0 w 2708673"/>
              <a:gd name="connsiteY1-160" fmla="*/ 1943223 h 3035423"/>
              <a:gd name="connsiteX2-161" fmla="*/ 1263646 w 2708673"/>
              <a:gd name="connsiteY2-162" fmla="*/ 0 h 3035423"/>
              <a:gd name="connsiteX3-163" fmla="*/ 2708673 w 2708673"/>
              <a:gd name="connsiteY3-164" fmla="*/ 2258144 h 3035423"/>
              <a:gd name="connsiteX4-165" fmla="*/ 1216078 w 2708673"/>
              <a:gd name="connsiteY4-166" fmla="*/ 3035423 h 3035423"/>
              <a:gd name="connsiteX5-167" fmla="*/ 529807 w 2708673"/>
              <a:gd name="connsiteY5-168" fmla="*/ 2702644 h 3035423"/>
              <a:gd name="connsiteX0-169" fmla="*/ 631407 w 2810273"/>
              <a:gd name="connsiteY0-170" fmla="*/ 2702644 h 3035423"/>
              <a:gd name="connsiteX1-171" fmla="*/ 0 w 2810273"/>
              <a:gd name="connsiteY1-172" fmla="*/ 1994023 h 3035423"/>
              <a:gd name="connsiteX2-173" fmla="*/ 1365246 w 2810273"/>
              <a:gd name="connsiteY2-174" fmla="*/ 0 h 3035423"/>
              <a:gd name="connsiteX3-175" fmla="*/ 2810273 w 2810273"/>
              <a:gd name="connsiteY3-176" fmla="*/ 2258144 h 3035423"/>
              <a:gd name="connsiteX4-177" fmla="*/ 1317678 w 2810273"/>
              <a:gd name="connsiteY4-178" fmla="*/ 3035423 h 3035423"/>
              <a:gd name="connsiteX5-179" fmla="*/ 631407 w 2810273"/>
              <a:gd name="connsiteY5-180" fmla="*/ 2702644 h 3035423"/>
              <a:gd name="connsiteX0-181" fmla="*/ 631407 w 2899173"/>
              <a:gd name="connsiteY0-182" fmla="*/ 2702644 h 3035423"/>
              <a:gd name="connsiteX1-183" fmla="*/ 0 w 2899173"/>
              <a:gd name="connsiteY1-184" fmla="*/ 1994023 h 3035423"/>
              <a:gd name="connsiteX2-185" fmla="*/ 1365246 w 2899173"/>
              <a:gd name="connsiteY2-186" fmla="*/ 0 h 3035423"/>
              <a:gd name="connsiteX3-187" fmla="*/ 2899173 w 2899173"/>
              <a:gd name="connsiteY3-188" fmla="*/ 2461344 h 3035423"/>
              <a:gd name="connsiteX4-189" fmla="*/ 1317678 w 2899173"/>
              <a:gd name="connsiteY4-190" fmla="*/ 3035423 h 3035423"/>
              <a:gd name="connsiteX5-191" fmla="*/ 631407 w 2899173"/>
              <a:gd name="connsiteY5-192" fmla="*/ 2702644 h 3035423"/>
              <a:gd name="connsiteX0-193" fmla="*/ 631407 w 2899173"/>
              <a:gd name="connsiteY0-194" fmla="*/ 2702644 h 3035423"/>
              <a:gd name="connsiteX1-195" fmla="*/ 0 w 2899173"/>
              <a:gd name="connsiteY1-196" fmla="*/ 1994023 h 3035423"/>
              <a:gd name="connsiteX2-197" fmla="*/ 1365246 w 2899173"/>
              <a:gd name="connsiteY2-198" fmla="*/ 0 h 3035423"/>
              <a:gd name="connsiteX3-199" fmla="*/ 2899173 w 2899173"/>
              <a:gd name="connsiteY3-200" fmla="*/ 2461344 h 3035423"/>
              <a:gd name="connsiteX4-201" fmla="*/ 1317678 w 2899173"/>
              <a:gd name="connsiteY4-202" fmla="*/ 3035423 h 3035423"/>
              <a:gd name="connsiteX5-203" fmla="*/ 631407 w 2899173"/>
              <a:gd name="connsiteY5-204" fmla="*/ 2702644 h 3035423"/>
              <a:gd name="connsiteX0-205" fmla="*/ 631407 w 2899173"/>
              <a:gd name="connsiteY0-206" fmla="*/ 2702644 h 3086223"/>
              <a:gd name="connsiteX1-207" fmla="*/ 0 w 2899173"/>
              <a:gd name="connsiteY1-208" fmla="*/ 1994023 h 3086223"/>
              <a:gd name="connsiteX2-209" fmla="*/ 1365246 w 2899173"/>
              <a:gd name="connsiteY2-210" fmla="*/ 0 h 3086223"/>
              <a:gd name="connsiteX3-211" fmla="*/ 2899173 w 2899173"/>
              <a:gd name="connsiteY3-212" fmla="*/ 2461344 h 3086223"/>
              <a:gd name="connsiteX4-213" fmla="*/ 1330378 w 2899173"/>
              <a:gd name="connsiteY4-214" fmla="*/ 3086223 h 3086223"/>
              <a:gd name="connsiteX5-215" fmla="*/ 631407 w 2899173"/>
              <a:gd name="connsiteY5-216" fmla="*/ 2702644 h 3086223"/>
              <a:gd name="connsiteX0-217" fmla="*/ 631407 w 2899173"/>
              <a:gd name="connsiteY0-218" fmla="*/ 2702644 h 3060823"/>
              <a:gd name="connsiteX1-219" fmla="*/ 0 w 2899173"/>
              <a:gd name="connsiteY1-220" fmla="*/ 1994023 h 3060823"/>
              <a:gd name="connsiteX2-221" fmla="*/ 1365246 w 2899173"/>
              <a:gd name="connsiteY2-222" fmla="*/ 0 h 3060823"/>
              <a:gd name="connsiteX3-223" fmla="*/ 2899173 w 2899173"/>
              <a:gd name="connsiteY3-224" fmla="*/ 2461344 h 3060823"/>
              <a:gd name="connsiteX4-225" fmla="*/ 1508178 w 2899173"/>
              <a:gd name="connsiteY4-226" fmla="*/ 3060823 h 3060823"/>
              <a:gd name="connsiteX5-227" fmla="*/ 631407 w 2899173"/>
              <a:gd name="connsiteY5-228" fmla="*/ 2702644 h 3060823"/>
              <a:gd name="connsiteX0-229" fmla="*/ 631407 w 2899173"/>
              <a:gd name="connsiteY0-230" fmla="*/ 2702644 h 3060823"/>
              <a:gd name="connsiteX1-231" fmla="*/ 0 w 2899173"/>
              <a:gd name="connsiteY1-232" fmla="*/ 1994023 h 3060823"/>
              <a:gd name="connsiteX2-233" fmla="*/ 1365246 w 2899173"/>
              <a:gd name="connsiteY2-234" fmla="*/ 0 h 3060823"/>
              <a:gd name="connsiteX3-235" fmla="*/ 2899173 w 2899173"/>
              <a:gd name="connsiteY3-236" fmla="*/ 2461344 h 3060823"/>
              <a:gd name="connsiteX4-237" fmla="*/ 1508178 w 2899173"/>
              <a:gd name="connsiteY4-238" fmla="*/ 3060823 h 3060823"/>
              <a:gd name="connsiteX5-239" fmla="*/ 631407 w 2899173"/>
              <a:gd name="connsiteY5-240" fmla="*/ 2702644 h 3060823"/>
              <a:gd name="connsiteX0-241" fmla="*/ 631407 w 2899173"/>
              <a:gd name="connsiteY0-242" fmla="*/ 2702644 h 3060823"/>
              <a:gd name="connsiteX1-243" fmla="*/ 0 w 2899173"/>
              <a:gd name="connsiteY1-244" fmla="*/ 1994023 h 3060823"/>
              <a:gd name="connsiteX2-245" fmla="*/ 1365246 w 2899173"/>
              <a:gd name="connsiteY2-246" fmla="*/ 0 h 3060823"/>
              <a:gd name="connsiteX3-247" fmla="*/ 2899173 w 2899173"/>
              <a:gd name="connsiteY3-248" fmla="*/ 2461344 h 3060823"/>
              <a:gd name="connsiteX4-249" fmla="*/ 1508178 w 2899173"/>
              <a:gd name="connsiteY4-250" fmla="*/ 3060823 h 3060823"/>
              <a:gd name="connsiteX5-251" fmla="*/ 631407 w 2899173"/>
              <a:gd name="connsiteY5-252" fmla="*/ 2702644 h 3060823"/>
              <a:gd name="connsiteX0-253" fmla="*/ 663159 w 2930925"/>
              <a:gd name="connsiteY0-254" fmla="*/ 2702644 h 3060823"/>
              <a:gd name="connsiteX1-255" fmla="*/ 0 w 2930925"/>
              <a:gd name="connsiteY1-256" fmla="*/ 2032204 h 3060823"/>
              <a:gd name="connsiteX2-257" fmla="*/ 1396998 w 2930925"/>
              <a:gd name="connsiteY2-258" fmla="*/ 0 h 3060823"/>
              <a:gd name="connsiteX3-259" fmla="*/ 2930925 w 2930925"/>
              <a:gd name="connsiteY3-260" fmla="*/ 2461344 h 3060823"/>
              <a:gd name="connsiteX4-261" fmla="*/ 1539930 w 2930925"/>
              <a:gd name="connsiteY4-262" fmla="*/ 3060823 h 3060823"/>
              <a:gd name="connsiteX5-263" fmla="*/ 663159 w 2930925"/>
              <a:gd name="connsiteY5-264" fmla="*/ 2702644 h 3060823"/>
              <a:gd name="connsiteX0-265" fmla="*/ 663159 w 2930925"/>
              <a:gd name="connsiteY0-266" fmla="*/ 2702644 h 3060823"/>
              <a:gd name="connsiteX1-267" fmla="*/ 0 w 2930925"/>
              <a:gd name="connsiteY1-268" fmla="*/ 2032204 h 3060823"/>
              <a:gd name="connsiteX2-269" fmla="*/ 1396998 w 2930925"/>
              <a:gd name="connsiteY2-270" fmla="*/ 0 h 3060823"/>
              <a:gd name="connsiteX3-271" fmla="*/ 2930925 w 2930925"/>
              <a:gd name="connsiteY3-272" fmla="*/ 2461344 h 3060823"/>
              <a:gd name="connsiteX4-273" fmla="*/ 1539930 w 2930925"/>
              <a:gd name="connsiteY4-274" fmla="*/ 3060823 h 3060823"/>
              <a:gd name="connsiteX5-275" fmla="*/ 663159 w 2930925"/>
              <a:gd name="connsiteY5-276" fmla="*/ 2702644 h 3060823"/>
              <a:gd name="connsiteX0-277" fmla="*/ 663159 w 2930925"/>
              <a:gd name="connsiteY0-278" fmla="*/ 2702644 h 3060823"/>
              <a:gd name="connsiteX1-279" fmla="*/ 0 w 2930925"/>
              <a:gd name="connsiteY1-280" fmla="*/ 2032204 h 3060823"/>
              <a:gd name="connsiteX2-281" fmla="*/ 1396998 w 2930925"/>
              <a:gd name="connsiteY2-282" fmla="*/ 0 h 3060823"/>
              <a:gd name="connsiteX3-283" fmla="*/ 2930925 w 2930925"/>
              <a:gd name="connsiteY3-284" fmla="*/ 2461344 h 3060823"/>
              <a:gd name="connsiteX4-285" fmla="*/ 1539930 w 2930925"/>
              <a:gd name="connsiteY4-286" fmla="*/ 3060823 h 3060823"/>
              <a:gd name="connsiteX5-287" fmla="*/ 663159 w 2930925"/>
              <a:gd name="connsiteY5-288" fmla="*/ 2702644 h 3060823"/>
              <a:gd name="connsiteX0-289" fmla="*/ 663159 w 2930925"/>
              <a:gd name="connsiteY0-290" fmla="*/ 2702644 h 3060823"/>
              <a:gd name="connsiteX1-291" fmla="*/ 0 w 2930925"/>
              <a:gd name="connsiteY1-292" fmla="*/ 2032204 h 3060823"/>
              <a:gd name="connsiteX2-293" fmla="*/ 1396998 w 2930925"/>
              <a:gd name="connsiteY2-294" fmla="*/ 0 h 3060823"/>
              <a:gd name="connsiteX3-295" fmla="*/ 2930925 w 2930925"/>
              <a:gd name="connsiteY3-296" fmla="*/ 2461344 h 3060823"/>
              <a:gd name="connsiteX4-297" fmla="*/ 1539930 w 2930925"/>
              <a:gd name="connsiteY4-298" fmla="*/ 3060823 h 3060823"/>
              <a:gd name="connsiteX5-299" fmla="*/ 663159 w 2930925"/>
              <a:gd name="connsiteY5-300" fmla="*/ 2702644 h 3060823"/>
              <a:gd name="connsiteX0-301" fmla="*/ 663159 w 2930925"/>
              <a:gd name="connsiteY0-302" fmla="*/ 2702644 h 2908539"/>
              <a:gd name="connsiteX1-303" fmla="*/ 0 w 2930925"/>
              <a:gd name="connsiteY1-304" fmla="*/ 2032204 h 2908539"/>
              <a:gd name="connsiteX2-305" fmla="*/ 1396998 w 2930925"/>
              <a:gd name="connsiteY2-306" fmla="*/ 0 h 2908539"/>
              <a:gd name="connsiteX3-307" fmla="*/ 2930925 w 2930925"/>
              <a:gd name="connsiteY3-308" fmla="*/ 2461344 h 2908539"/>
              <a:gd name="connsiteX4-309" fmla="*/ 1559196 w 2930925"/>
              <a:gd name="connsiteY4-310" fmla="*/ 2908539 h 2908539"/>
              <a:gd name="connsiteX5-311" fmla="*/ 663159 w 2930925"/>
              <a:gd name="connsiteY5-312" fmla="*/ 2702644 h 2908539"/>
              <a:gd name="connsiteX0-313" fmla="*/ 663159 w 2930925"/>
              <a:gd name="connsiteY0-314" fmla="*/ 2702644 h 2959458"/>
              <a:gd name="connsiteX1-315" fmla="*/ 0 w 2930925"/>
              <a:gd name="connsiteY1-316" fmla="*/ 2032204 h 2959458"/>
              <a:gd name="connsiteX2-317" fmla="*/ 1396998 w 2930925"/>
              <a:gd name="connsiteY2-318" fmla="*/ 0 h 2959458"/>
              <a:gd name="connsiteX3-319" fmla="*/ 2930925 w 2930925"/>
              <a:gd name="connsiteY3-320" fmla="*/ 2461344 h 2959458"/>
              <a:gd name="connsiteX4-321" fmla="*/ 1559412 w 2930925"/>
              <a:gd name="connsiteY4-322" fmla="*/ 2959458 h 2959458"/>
              <a:gd name="connsiteX5-323" fmla="*/ 663159 w 2930925"/>
              <a:gd name="connsiteY5-324" fmla="*/ 2702644 h 2959458"/>
              <a:gd name="connsiteX0-325" fmla="*/ 663159 w 2930925"/>
              <a:gd name="connsiteY0-326" fmla="*/ 2702644 h 2959458"/>
              <a:gd name="connsiteX1-327" fmla="*/ 0 w 2930925"/>
              <a:gd name="connsiteY1-328" fmla="*/ 2032204 h 2959458"/>
              <a:gd name="connsiteX2-329" fmla="*/ 1396998 w 2930925"/>
              <a:gd name="connsiteY2-330" fmla="*/ 0 h 2959458"/>
              <a:gd name="connsiteX3-331" fmla="*/ 2930925 w 2930925"/>
              <a:gd name="connsiteY3-332" fmla="*/ 2461344 h 2959458"/>
              <a:gd name="connsiteX4-333" fmla="*/ 1559412 w 2930925"/>
              <a:gd name="connsiteY4-334" fmla="*/ 2959458 h 2959458"/>
              <a:gd name="connsiteX5-335" fmla="*/ 663159 w 2930925"/>
              <a:gd name="connsiteY5-336" fmla="*/ 2702644 h 2959458"/>
              <a:gd name="connsiteX0-337" fmla="*/ 663159 w 2893222"/>
              <a:gd name="connsiteY0-338" fmla="*/ 2702644 h 2959458"/>
              <a:gd name="connsiteX1-339" fmla="*/ 0 w 2893222"/>
              <a:gd name="connsiteY1-340" fmla="*/ 2032204 h 2959458"/>
              <a:gd name="connsiteX2-341" fmla="*/ 1396998 w 2893222"/>
              <a:gd name="connsiteY2-342" fmla="*/ 0 h 2959458"/>
              <a:gd name="connsiteX3-343" fmla="*/ 2893222 w 2893222"/>
              <a:gd name="connsiteY3-344" fmla="*/ 2404291 h 2959458"/>
              <a:gd name="connsiteX4-345" fmla="*/ 1559412 w 2893222"/>
              <a:gd name="connsiteY4-346" fmla="*/ 2959458 h 2959458"/>
              <a:gd name="connsiteX5-347" fmla="*/ 663159 w 2893222"/>
              <a:gd name="connsiteY5-348" fmla="*/ 2702644 h 2959458"/>
              <a:gd name="connsiteX0-349" fmla="*/ 663159 w 2893222"/>
              <a:gd name="connsiteY0-350" fmla="*/ 2702644 h 2959458"/>
              <a:gd name="connsiteX1-351" fmla="*/ 0 w 2893222"/>
              <a:gd name="connsiteY1-352" fmla="*/ 2032204 h 2959458"/>
              <a:gd name="connsiteX2-353" fmla="*/ 1396998 w 2893222"/>
              <a:gd name="connsiteY2-354" fmla="*/ 0 h 2959458"/>
              <a:gd name="connsiteX3-355" fmla="*/ 2893222 w 2893222"/>
              <a:gd name="connsiteY3-356" fmla="*/ 2404291 h 2959458"/>
              <a:gd name="connsiteX4-357" fmla="*/ 1559412 w 2893222"/>
              <a:gd name="connsiteY4-358" fmla="*/ 2959458 h 2959458"/>
              <a:gd name="connsiteX5-359" fmla="*/ 663159 w 2893222"/>
              <a:gd name="connsiteY5-360" fmla="*/ 2702644 h 2959458"/>
              <a:gd name="connsiteX0-361" fmla="*/ 663159 w 2893222"/>
              <a:gd name="connsiteY0-362" fmla="*/ 2702644 h 2959458"/>
              <a:gd name="connsiteX1-363" fmla="*/ 0 w 2893222"/>
              <a:gd name="connsiteY1-364" fmla="*/ 2032204 h 2959458"/>
              <a:gd name="connsiteX2-365" fmla="*/ 1396998 w 2893222"/>
              <a:gd name="connsiteY2-366" fmla="*/ 0 h 2959458"/>
              <a:gd name="connsiteX3-367" fmla="*/ 2893222 w 2893222"/>
              <a:gd name="connsiteY3-368" fmla="*/ 2404291 h 2959458"/>
              <a:gd name="connsiteX4-369" fmla="*/ 1559412 w 2893222"/>
              <a:gd name="connsiteY4-370" fmla="*/ 2959458 h 2959458"/>
              <a:gd name="connsiteX5-371" fmla="*/ 663159 w 2893222"/>
              <a:gd name="connsiteY5-372" fmla="*/ 2702644 h 2959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5" y="connsiteY4-26"/>
              </a:cxn>
              <a:cxn ang="0">
                <a:pos x="connsiteX5-107" y="connsiteY5-108"/>
              </a:cxn>
            </a:cxnLst>
            <a:rect l="l" t="t" r="r" b="b"/>
            <a:pathLst>
              <a:path w="2893222" h="2959458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solidFill>
            <a:srgbClr val="E8E8E6"/>
          </a:solidFill>
          <a:ln w="9525" cap="rnd">
            <a:solidFill>
              <a:srgbClr val="E6E6E6"/>
            </a:solidFill>
            <a:prstDash val="solid"/>
            <a:round/>
          </a:ln>
        </p:spPr>
        <p:txBody>
          <a:bodyPr vert="eaVert" lIns="67072" tIns="33536" rIns="67072" bIns="33536" anchor="ctr"/>
          <a:lstStyle/>
          <a:p>
            <a:pPr>
              <a:defRPr/>
            </a:pPr>
            <a:endParaRPr lang="zh-CN" altLang="en-US" sz="11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21"/>
          <p:cNvSpPr/>
          <p:nvPr/>
        </p:nvSpPr>
        <p:spPr bwMode="auto">
          <a:xfrm rot="5400000">
            <a:off x="2332292" y="1341502"/>
            <a:ext cx="2128451" cy="2168038"/>
          </a:xfrm>
          <a:custGeom>
            <a:avLst/>
            <a:gdLst>
              <a:gd name="connsiteX0" fmla="*/ 0 w 3169466"/>
              <a:gd name="connsiteY0" fmla="*/ 3096344 h 3096344"/>
              <a:gd name="connsiteX1" fmla="*/ 1508539 w 3169466"/>
              <a:gd name="connsiteY1" fmla="*/ 0 h 3096344"/>
              <a:gd name="connsiteX2" fmla="*/ 3169466 w 3169466"/>
              <a:gd name="connsiteY2" fmla="*/ 3096344 h 3096344"/>
              <a:gd name="connsiteX3" fmla="*/ 0 w 3169466"/>
              <a:gd name="connsiteY3" fmla="*/ 3096344 h 3096344"/>
              <a:gd name="connsiteX0-1" fmla="*/ 0 w 3017066"/>
              <a:gd name="connsiteY0-2" fmla="*/ 3083644 h 3096344"/>
              <a:gd name="connsiteX1-3" fmla="*/ 1356139 w 3017066"/>
              <a:gd name="connsiteY1-4" fmla="*/ 0 h 3096344"/>
              <a:gd name="connsiteX2-5" fmla="*/ 3017066 w 3017066"/>
              <a:gd name="connsiteY2-6" fmla="*/ 3096344 h 3096344"/>
              <a:gd name="connsiteX3-7" fmla="*/ 0 w 3017066"/>
              <a:gd name="connsiteY3-8" fmla="*/ 3083644 h 3096344"/>
              <a:gd name="connsiteX0-9" fmla="*/ 0 w 3017066"/>
              <a:gd name="connsiteY0-10" fmla="*/ 3083644 h 3096344"/>
              <a:gd name="connsiteX1-11" fmla="*/ 181393 w 3017066"/>
              <a:gd name="connsiteY1-12" fmla="*/ 2273423 h 3096344"/>
              <a:gd name="connsiteX2-13" fmla="*/ 1356139 w 3017066"/>
              <a:gd name="connsiteY2-14" fmla="*/ 0 h 3096344"/>
              <a:gd name="connsiteX3-15" fmla="*/ 3017066 w 3017066"/>
              <a:gd name="connsiteY3-16" fmla="*/ 3096344 h 3096344"/>
              <a:gd name="connsiteX4" fmla="*/ 0 w 3017066"/>
              <a:gd name="connsiteY4" fmla="*/ 3083644 h 3096344"/>
              <a:gd name="connsiteX0-17" fmla="*/ 0 w 3017066"/>
              <a:gd name="connsiteY0-18" fmla="*/ 3083644 h 3096344"/>
              <a:gd name="connsiteX1-19" fmla="*/ 181393 w 3017066"/>
              <a:gd name="connsiteY1-20" fmla="*/ 2222623 h 3096344"/>
              <a:gd name="connsiteX2-21" fmla="*/ 1356139 w 3017066"/>
              <a:gd name="connsiteY2-22" fmla="*/ 0 h 3096344"/>
              <a:gd name="connsiteX3-23" fmla="*/ 3017066 w 3017066"/>
              <a:gd name="connsiteY3-24" fmla="*/ 3096344 h 3096344"/>
              <a:gd name="connsiteX4-25" fmla="*/ 0 w 3017066"/>
              <a:gd name="connsiteY4-26" fmla="*/ 3083644 h 3096344"/>
              <a:gd name="connsiteX0-27" fmla="*/ 0 w 3017066"/>
              <a:gd name="connsiteY0-28" fmla="*/ 3083644 h 3096344"/>
              <a:gd name="connsiteX1-29" fmla="*/ 105193 w 3017066"/>
              <a:gd name="connsiteY1-30" fmla="*/ 2425823 h 3096344"/>
              <a:gd name="connsiteX2-31" fmla="*/ 1356139 w 3017066"/>
              <a:gd name="connsiteY2-32" fmla="*/ 0 h 3096344"/>
              <a:gd name="connsiteX3-33" fmla="*/ 3017066 w 3017066"/>
              <a:gd name="connsiteY3-34" fmla="*/ 3096344 h 3096344"/>
              <a:gd name="connsiteX4-35" fmla="*/ 0 w 3017066"/>
              <a:gd name="connsiteY4-36" fmla="*/ 3083644 h 3096344"/>
              <a:gd name="connsiteX0-37" fmla="*/ 0 w 3017066"/>
              <a:gd name="connsiteY0-38" fmla="*/ 2601044 h 2613744"/>
              <a:gd name="connsiteX1-39" fmla="*/ 105193 w 3017066"/>
              <a:gd name="connsiteY1-40" fmla="*/ 1943223 h 2613744"/>
              <a:gd name="connsiteX2-41" fmla="*/ 1368839 w 3017066"/>
              <a:gd name="connsiteY2-42" fmla="*/ 0 h 2613744"/>
              <a:gd name="connsiteX3-43" fmla="*/ 3017066 w 3017066"/>
              <a:gd name="connsiteY3-44" fmla="*/ 2613744 h 2613744"/>
              <a:gd name="connsiteX4-45" fmla="*/ 0 w 3017066"/>
              <a:gd name="connsiteY4-46" fmla="*/ 2601044 h 2613744"/>
              <a:gd name="connsiteX0-47" fmla="*/ 537730 w 2919796"/>
              <a:gd name="connsiteY0-48" fmla="*/ 2702644 h 2702644"/>
              <a:gd name="connsiteX1-49" fmla="*/ 7923 w 2919796"/>
              <a:gd name="connsiteY1-50" fmla="*/ 1943223 h 2702644"/>
              <a:gd name="connsiteX2-51" fmla="*/ 1271569 w 2919796"/>
              <a:gd name="connsiteY2-52" fmla="*/ 0 h 2702644"/>
              <a:gd name="connsiteX3-53" fmla="*/ 2919796 w 2919796"/>
              <a:gd name="connsiteY3-54" fmla="*/ 2613744 h 2702644"/>
              <a:gd name="connsiteX4-55" fmla="*/ 537730 w 2919796"/>
              <a:gd name="connsiteY4-56" fmla="*/ 2702644 h 2702644"/>
              <a:gd name="connsiteX0-57" fmla="*/ 552634 w 2934700"/>
              <a:gd name="connsiteY0-58" fmla="*/ 2702644 h 2702644"/>
              <a:gd name="connsiteX1-59" fmla="*/ 22827 w 2934700"/>
              <a:gd name="connsiteY1-60" fmla="*/ 1943223 h 2702644"/>
              <a:gd name="connsiteX2-61" fmla="*/ 1286473 w 2934700"/>
              <a:gd name="connsiteY2-62" fmla="*/ 0 h 2702644"/>
              <a:gd name="connsiteX3-63" fmla="*/ 2934700 w 2934700"/>
              <a:gd name="connsiteY3-64" fmla="*/ 2613744 h 2702644"/>
              <a:gd name="connsiteX4-65" fmla="*/ 552634 w 2934700"/>
              <a:gd name="connsiteY4-66" fmla="*/ 2702644 h 2702644"/>
              <a:gd name="connsiteX0-67" fmla="*/ 529807 w 2911873"/>
              <a:gd name="connsiteY0-68" fmla="*/ 2702644 h 2702644"/>
              <a:gd name="connsiteX1-69" fmla="*/ 0 w 2911873"/>
              <a:gd name="connsiteY1-70" fmla="*/ 1943223 h 2702644"/>
              <a:gd name="connsiteX2-71" fmla="*/ 1263646 w 2911873"/>
              <a:gd name="connsiteY2-72" fmla="*/ 0 h 2702644"/>
              <a:gd name="connsiteX3-73" fmla="*/ 2911873 w 2911873"/>
              <a:gd name="connsiteY3-74" fmla="*/ 2613744 h 2702644"/>
              <a:gd name="connsiteX4-75" fmla="*/ 529807 w 2911873"/>
              <a:gd name="connsiteY4-76" fmla="*/ 2702644 h 2702644"/>
              <a:gd name="connsiteX0-77" fmla="*/ 529807 w 2911873"/>
              <a:gd name="connsiteY0-78" fmla="*/ 2702644 h 2702644"/>
              <a:gd name="connsiteX1-79" fmla="*/ 0 w 2911873"/>
              <a:gd name="connsiteY1-80" fmla="*/ 1943223 h 2702644"/>
              <a:gd name="connsiteX2-81" fmla="*/ 1263646 w 2911873"/>
              <a:gd name="connsiteY2-82" fmla="*/ 0 h 2702644"/>
              <a:gd name="connsiteX3-83" fmla="*/ 2911873 w 2911873"/>
              <a:gd name="connsiteY3-84" fmla="*/ 2613744 h 2702644"/>
              <a:gd name="connsiteX4-85" fmla="*/ 529807 w 2911873"/>
              <a:gd name="connsiteY4-86" fmla="*/ 2702644 h 2702644"/>
              <a:gd name="connsiteX0-87" fmla="*/ 529807 w 2911873"/>
              <a:gd name="connsiteY0-88" fmla="*/ 2702644 h 2844923"/>
              <a:gd name="connsiteX1-89" fmla="*/ 0 w 2911873"/>
              <a:gd name="connsiteY1-90" fmla="*/ 1943223 h 2844923"/>
              <a:gd name="connsiteX2-91" fmla="*/ 1263646 w 2911873"/>
              <a:gd name="connsiteY2-92" fmla="*/ 0 h 2844923"/>
              <a:gd name="connsiteX3-93" fmla="*/ 2911873 w 2911873"/>
              <a:gd name="connsiteY3-94" fmla="*/ 2613744 h 2844923"/>
              <a:gd name="connsiteX4-95" fmla="*/ 1241478 w 2911873"/>
              <a:gd name="connsiteY4-96" fmla="*/ 2844923 h 2844923"/>
              <a:gd name="connsiteX5" fmla="*/ 529807 w 2911873"/>
              <a:gd name="connsiteY5" fmla="*/ 2702644 h 2844923"/>
              <a:gd name="connsiteX0-97" fmla="*/ 529807 w 2619773"/>
              <a:gd name="connsiteY0-98" fmla="*/ 2702644 h 2844923"/>
              <a:gd name="connsiteX1-99" fmla="*/ 0 w 2619773"/>
              <a:gd name="connsiteY1-100" fmla="*/ 1943223 h 2844923"/>
              <a:gd name="connsiteX2-101" fmla="*/ 1263646 w 2619773"/>
              <a:gd name="connsiteY2-102" fmla="*/ 0 h 2844923"/>
              <a:gd name="connsiteX3-103" fmla="*/ 2619773 w 2619773"/>
              <a:gd name="connsiteY3-104" fmla="*/ 2143844 h 2844923"/>
              <a:gd name="connsiteX4-105" fmla="*/ 1241478 w 2619773"/>
              <a:gd name="connsiteY4-106" fmla="*/ 2844923 h 2844923"/>
              <a:gd name="connsiteX5-107" fmla="*/ 529807 w 2619773"/>
              <a:gd name="connsiteY5-108" fmla="*/ 2702644 h 2844923"/>
              <a:gd name="connsiteX0-109" fmla="*/ 529807 w 2619773"/>
              <a:gd name="connsiteY0-110" fmla="*/ 2702644 h 2959223"/>
              <a:gd name="connsiteX1-111" fmla="*/ 0 w 2619773"/>
              <a:gd name="connsiteY1-112" fmla="*/ 1943223 h 2959223"/>
              <a:gd name="connsiteX2-113" fmla="*/ 1263646 w 2619773"/>
              <a:gd name="connsiteY2-114" fmla="*/ 0 h 2959223"/>
              <a:gd name="connsiteX3-115" fmla="*/ 2619773 w 2619773"/>
              <a:gd name="connsiteY3-116" fmla="*/ 2143844 h 2959223"/>
              <a:gd name="connsiteX4-117" fmla="*/ 1216078 w 2619773"/>
              <a:gd name="connsiteY4-118" fmla="*/ 2959223 h 2959223"/>
              <a:gd name="connsiteX5-119" fmla="*/ 529807 w 2619773"/>
              <a:gd name="connsiteY5-120" fmla="*/ 2702644 h 2959223"/>
              <a:gd name="connsiteX0-121" fmla="*/ 529807 w 2619773"/>
              <a:gd name="connsiteY0-122" fmla="*/ 2702644 h 2959223"/>
              <a:gd name="connsiteX1-123" fmla="*/ 0 w 2619773"/>
              <a:gd name="connsiteY1-124" fmla="*/ 1943223 h 2959223"/>
              <a:gd name="connsiteX2-125" fmla="*/ 1263646 w 2619773"/>
              <a:gd name="connsiteY2-126" fmla="*/ 0 h 2959223"/>
              <a:gd name="connsiteX3-127" fmla="*/ 2619773 w 2619773"/>
              <a:gd name="connsiteY3-128" fmla="*/ 2143844 h 2959223"/>
              <a:gd name="connsiteX4-129" fmla="*/ 1216078 w 2619773"/>
              <a:gd name="connsiteY4-130" fmla="*/ 2959223 h 2959223"/>
              <a:gd name="connsiteX5-131" fmla="*/ 529807 w 2619773"/>
              <a:gd name="connsiteY5-132" fmla="*/ 2702644 h 2959223"/>
              <a:gd name="connsiteX0-133" fmla="*/ 529807 w 2619773"/>
              <a:gd name="connsiteY0-134" fmla="*/ 2702644 h 2959223"/>
              <a:gd name="connsiteX1-135" fmla="*/ 0 w 2619773"/>
              <a:gd name="connsiteY1-136" fmla="*/ 1943223 h 2959223"/>
              <a:gd name="connsiteX2-137" fmla="*/ 1263646 w 2619773"/>
              <a:gd name="connsiteY2-138" fmla="*/ 0 h 2959223"/>
              <a:gd name="connsiteX3-139" fmla="*/ 2619773 w 2619773"/>
              <a:gd name="connsiteY3-140" fmla="*/ 2143844 h 2959223"/>
              <a:gd name="connsiteX4-141" fmla="*/ 1216078 w 2619773"/>
              <a:gd name="connsiteY4-142" fmla="*/ 2959223 h 2959223"/>
              <a:gd name="connsiteX5-143" fmla="*/ 529807 w 2619773"/>
              <a:gd name="connsiteY5-144" fmla="*/ 2702644 h 2959223"/>
              <a:gd name="connsiteX0-145" fmla="*/ 529807 w 2708673"/>
              <a:gd name="connsiteY0-146" fmla="*/ 2702644 h 2959223"/>
              <a:gd name="connsiteX1-147" fmla="*/ 0 w 2708673"/>
              <a:gd name="connsiteY1-148" fmla="*/ 1943223 h 2959223"/>
              <a:gd name="connsiteX2-149" fmla="*/ 1263646 w 2708673"/>
              <a:gd name="connsiteY2-150" fmla="*/ 0 h 2959223"/>
              <a:gd name="connsiteX3-151" fmla="*/ 2708673 w 2708673"/>
              <a:gd name="connsiteY3-152" fmla="*/ 2258144 h 2959223"/>
              <a:gd name="connsiteX4-153" fmla="*/ 1216078 w 2708673"/>
              <a:gd name="connsiteY4-154" fmla="*/ 2959223 h 2959223"/>
              <a:gd name="connsiteX5-155" fmla="*/ 529807 w 2708673"/>
              <a:gd name="connsiteY5-156" fmla="*/ 2702644 h 2959223"/>
              <a:gd name="connsiteX0-157" fmla="*/ 529807 w 2708673"/>
              <a:gd name="connsiteY0-158" fmla="*/ 2702644 h 3035423"/>
              <a:gd name="connsiteX1-159" fmla="*/ 0 w 2708673"/>
              <a:gd name="connsiteY1-160" fmla="*/ 1943223 h 3035423"/>
              <a:gd name="connsiteX2-161" fmla="*/ 1263646 w 2708673"/>
              <a:gd name="connsiteY2-162" fmla="*/ 0 h 3035423"/>
              <a:gd name="connsiteX3-163" fmla="*/ 2708673 w 2708673"/>
              <a:gd name="connsiteY3-164" fmla="*/ 2258144 h 3035423"/>
              <a:gd name="connsiteX4-165" fmla="*/ 1216078 w 2708673"/>
              <a:gd name="connsiteY4-166" fmla="*/ 3035423 h 3035423"/>
              <a:gd name="connsiteX5-167" fmla="*/ 529807 w 2708673"/>
              <a:gd name="connsiteY5-168" fmla="*/ 2702644 h 3035423"/>
              <a:gd name="connsiteX0-169" fmla="*/ 631407 w 2810273"/>
              <a:gd name="connsiteY0-170" fmla="*/ 2702644 h 3035423"/>
              <a:gd name="connsiteX1-171" fmla="*/ 0 w 2810273"/>
              <a:gd name="connsiteY1-172" fmla="*/ 1994023 h 3035423"/>
              <a:gd name="connsiteX2-173" fmla="*/ 1365246 w 2810273"/>
              <a:gd name="connsiteY2-174" fmla="*/ 0 h 3035423"/>
              <a:gd name="connsiteX3-175" fmla="*/ 2810273 w 2810273"/>
              <a:gd name="connsiteY3-176" fmla="*/ 2258144 h 3035423"/>
              <a:gd name="connsiteX4-177" fmla="*/ 1317678 w 2810273"/>
              <a:gd name="connsiteY4-178" fmla="*/ 3035423 h 3035423"/>
              <a:gd name="connsiteX5-179" fmla="*/ 631407 w 2810273"/>
              <a:gd name="connsiteY5-180" fmla="*/ 2702644 h 3035423"/>
              <a:gd name="connsiteX0-181" fmla="*/ 631407 w 2899173"/>
              <a:gd name="connsiteY0-182" fmla="*/ 2702644 h 3035423"/>
              <a:gd name="connsiteX1-183" fmla="*/ 0 w 2899173"/>
              <a:gd name="connsiteY1-184" fmla="*/ 1994023 h 3035423"/>
              <a:gd name="connsiteX2-185" fmla="*/ 1365246 w 2899173"/>
              <a:gd name="connsiteY2-186" fmla="*/ 0 h 3035423"/>
              <a:gd name="connsiteX3-187" fmla="*/ 2899173 w 2899173"/>
              <a:gd name="connsiteY3-188" fmla="*/ 2461344 h 3035423"/>
              <a:gd name="connsiteX4-189" fmla="*/ 1317678 w 2899173"/>
              <a:gd name="connsiteY4-190" fmla="*/ 3035423 h 3035423"/>
              <a:gd name="connsiteX5-191" fmla="*/ 631407 w 2899173"/>
              <a:gd name="connsiteY5-192" fmla="*/ 2702644 h 3035423"/>
              <a:gd name="connsiteX0-193" fmla="*/ 631407 w 2899173"/>
              <a:gd name="connsiteY0-194" fmla="*/ 2702644 h 3035423"/>
              <a:gd name="connsiteX1-195" fmla="*/ 0 w 2899173"/>
              <a:gd name="connsiteY1-196" fmla="*/ 1994023 h 3035423"/>
              <a:gd name="connsiteX2-197" fmla="*/ 1365246 w 2899173"/>
              <a:gd name="connsiteY2-198" fmla="*/ 0 h 3035423"/>
              <a:gd name="connsiteX3-199" fmla="*/ 2899173 w 2899173"/>
              <a:gd name="connsiteY3-200" fmla="*/ 2461344 h 3035423"/>
              <a:gd name="connsiteX4-201" fmla="*/ 1317678 w 2899173"/>
              <a:gd name="connsiteY4-202" fmla="*/ 3035423 h 3035423"/>
              <a:gd name="connsiteX5-203" fmla="*/ 631407 w 2899173"/>
              <a:gd name="connsiteY5-204" fmla="*/ 2702644 h 3035423"/>
              <a:gd name="connsiteX0-205" fmla="*/ 631407 w 2899173"/>
              <a:gd name="connsiteY0-206" fmla="*/ 2702644 h 3086223"/>
              <a:gd name="connsiteX1-207" fmla="*/ 0 w 2899173"/>
              <a:gd name="connsiteY1-208" fmla="*/ 1994023 h 3086223"/>
              <a:gd name="connsiteX2-209" fmla="*/ 1365246 w 2899173"/>
              <a:gd name="connsiteY2-210" fmla="*/ 0 h 3086223"/>
              <a:gd name="connsiteX3-211" fmla="*/ 2899173 w 2899173"/>
              <a:gd name="connsiteY3-212" fmla="*/ 2461344 h 3086223"/>
              <a:gd name="connsiteX4-213" fmla="*/ 1330378 w 2899173"/>
              <a:gd name="connsiteY4-214" fmla="*/ 3086223 h 3086223"/>
              <a:gd name="connsiteX5-215" fmla="*/ 631407 w 2899173"/>
              <a:gd name="connsiteY5-216" fmla="*/ 2702644 h 3086223"/>
              <a:gd name="connsiteX0-217" fmla="*/ 631407 w 2899173"/>
              <a:gd name="connsiteY0-218" fmla="*/ 2702644 h 3060823"/>
              <a:gd name="connsiteX1-219" fmla="*/ 0 w 2899173"/>
              <a:gd name="connsiteY1-220" fmla="*/ 1994023 h 3060823"/>
              <a:gd name="connsiteX2-221" fmla="*/ 1365246 w 2899173"/>
              <a:gd name="connsiteY2-222" fmla="*/ 0 h 3060823"/>
              <a:gd name="connsiteX3-223" fmla="*/ 2899173 w 2899173"/>
              <a:gd name="connsiteY3-224" fmla="*/ 2461344 h 3060823"/>
              <a:gd name="connsiteX4-225" fmla="*/ 1508178 w 2899173"/>
              <a:gd name="connsiteY4-226" fmla="*/ 3060823 h 3060823"/>
              <a:gd name="connsiteX5-227" fmla="*/ 631407 w 2899173"/>
              <a:gd name="connsiteY5-228" fmla="*/ 2702644 h 3060823"/>
              <a:gd name="connsiteX0-229" fmla="*/ 631407 w 2899173"/>
              <a:gd name="connsiteY0-230" fmla="*/ 2702644 h 3060823"/>
              <a:gd name="connsiteX1-231" fmla="*/ 0 w 2899173"/>
              <a:gd name="connsiteY1-232" fmla="*/ 1994023 h 3060823"/>
              <a:gd name="connsiteX2-233" fmla="*/ 1365246 w 2899173"/>
              <a:gd name="connsiteY2-234" fmla="*/ 0 h 3060823"/>
              <a:gd name="connsiteX3-235" fmla="*/ 2899173 w 2899173"/>
              <a:gd name="connsiteY3-236" fmla="*/ 2461344 h 3060823"/>
              <a:gd name="connsiteX4-237" fmla="*/ 1508178 w 2899173"/>
              <a:gd name="connsiteY4-238" fmla="*/ 3060823 h 3060823"/>
              <a:gd name="connsiteX5-239" fmla="*/ 631407 w 2899173"/>
              <a:gd name="connsiteY5-240" fmla="*/ 2702644 h 3060823"/>
              <a:gd name="connsiteX0-241" fmla="*/ 631407 w 2899173"/>
              <a:gd name="connsiteY0-242" fmla="*/ 2702644 h 3060823"/>
              <a:gd name="connsiteX1-243" fmla="*/ 0 w 2899173"/>
              <a:gd name="connsiteY1-244" fmla="*/ 1994023 h 3060823"/>
              <a:gd name="connsiteX2-245" fmla="*/ 1365246 w 2899173"/>
              <a:gd name="connsiteY2-246" fmla="*/ 0 h 3060823"/>
              <a:gd name="connsiteX3-247" fmla="*/ 2899173 w 2899173"/>
              <a:gd name="connsiteY3-248" fmla="*/ 2461344 h 3060823"/>
              <a:gd name="connsiteX4-249" fmla="*/ 1508178 w 2899173"/>
              <a:gd name="connsiteY4-250" fmla="*/ 3060823 h 3060823"/>
              <a:gd name="connsiteX5-251" fmla="*/ 631407 w 2899173"/>
              <a:gd name="connsiteY5-252" fmla="*/ 2702644 h 3060823"/>
              <a:gd name="connsiteX0-253" fmla="*/ 663159 w 2930925"/>
              <a:gd name="connsiteY0-254" fmla="*/ 2702644 h 3060823"/>
              <a:gd name="connsiteX1-255" fmla="*/ 0 w 2930925"/>
              <a:gd name="connsiteY1-256" fmla="*/ 2032204 h 3060823"/>
              <a:gd name="connsiteX2-257" fmla="*/ 1396998 w 2930925"/>
              <a:gd name="connsiteY2-258" fmla="*/ 0 h 3060823"/>
              <a:gd name="connsiteX3-259" fmla="*/ 2930925 w 2930925"/>
              <a:gd name="connsiteY3-260" fmla="*/ 2461344 h 3060823"/>
              <a:gd name="connsiteX4-261" fmla="*/ 1539930 w 2930925"/>
              <a:gd name="connsiteY4-262" fmla="*/ 3060823 h 3060823"/>
              <a:gd name="connsiteX5-263" fmla="*/ 663159 w 2930925"/>
              <a:gd name="connsiteY5-264" fmla="*/ 2702644 h 3060823"/>
              <a:gd name="connsiteX0-265" fmla="*/ 663159 w 2930925"/>
              <a:gd name="connsiteY0-266" fmla="*/ 2702644 h 3060823"/>
              <a:gd name="connsiteX1-267" fmla="*/ 0 w 2930925"/>
              <a:gd name="connsiteY1-268" fmla="*/ 2032204 h 3060823"/>
              <a:gd name="connsiteX2-269" fmla="*/ 1396998 w 2930925"/>
              <a:gd name="connsiteY2-270" fmla="*/ 0 h 3060823"/>
              <a:gd name="connsiteX3-271" fmla="*/ 2930925 w 2930925"/>
              <a:gd name="connsiteY3-272" fmla="*/ 2461344 h 3060823"/>
              <a:gd name="connsiteX4-273" fmla="*/ 1539930 w 2930925"/>
              <a:gd name="connsiteY4-274" fmla="*/ 3060823 h 3060823"/>
              <a:gd name="connsiteX5-275" fmla="*/ 663159 w 2930925"/>
              <a:gd name="connsiteY5-276" fmla="*/ 2702644 h 3060823"/>
              <a:gd name="connsiteX0-277" fmla="*/ 663159 w 2930925"/>
              <a:gd name="connsiteY0-278" fmla="*/ 2702644 h 3060823"/>
              <a:gd name="connsiteX1-279" fmla="*/ 0 w 2930925"/>
              <a:gd name="connsiteY1-280" fmla="*/ 2032204 h 3060823"/>
              <a:gd name="connsiteX2-281" fmla="*/ 1396998 w 2930925"/>
              <a:gd name="connsiteY2-282" fmla="*/ 0 h 3060823"/>
              <a:gd name="connsiteX3-283" fmla="*/ 2930925 w 2930925"/>
              <a:gd name="connsiteY3-284" fmla="*/ 2461344 h 3060823"/>
              <a:gd name="connsiteX4-285" fmla="*/ 1539930 w 2930925"/>
              <a:gd name="connsiteY4-286" fmla="*/ 3060823 h 3060823"/>
              <a:gd name="connsiteX5-287" fmla="*/ 663159 w 2930925"/>
              <a:gd name="connsiteY5-288" fmla="*/ 2702644 h 3060823"/>
              <a:gd name="connsiteX0-289" fmla="*/ 663159 w 2930925"/>
              <a:gd name="connsiteY0-290" fmla="*/ 2702644 h 3060823"/>
              <a:gd name="connsiteX1-291" fmla="*/ 0 w 2930925"/>
              <a:gd name="connsiteY1-292" fmla="*/ 2032204 h 3060823"/>
              <a:gd name="connsiteX2-293" fmla="*/ 1396998 w 2930925"/>
              <a:gd name="connsiteY2-294" fmla="*/ 0 h 3060823"/>
              <a:gd name="connsiteX3-295" fmla="*/ 2930925 w 2930925"/>
              <a:gd name="connsiteY3-296" fmla="*/ 2461344 h 3060823"/>
              <a:gd name="connsiteX4-297" fmla="*/ 1539930 w 2930925"/>
              <a:gd name="connsiteY4-298" fmla="*/ 3060823 h 3060823"/>
              <a:gd name="connsiteX5-299" fmla="*/ 663159 w 2930925"/>
              <a:gd name="connsiteY5-300" fmla="*/ 2702644 h 3060823"/>
              <a:gd name="connsiteX0-301" fmla="*/ 663159 w 2930925"/>
              <a:gd name="connsiteY0-302" fmla="*/ 2702644 h 2908539"/>
              <a:gd name="connsiteX1-303" fmla="*/ 0 w 2930925"/>
              <a:gd name="connsiteY1-304" fmla="*/ 2032204 h 2908539"/>
              <a:gd name="connsiteX2-305" fmla="*/ 1396998 w 2930925"/>
              <a:gd name="connsiteY2-306" fmla="*/ 0 h 2908539"/>
              <a:gd name="connsiteX3-307" fmla="*/ 2930925 w 2930925"/>
              <a:gd name="connsiteY3-308" fmla="*/ 2461344 h 2908539"/>
              <a:gd name="connsiteX4-309" fmla="*/ 1559196 w 2930925"/>
              <a:gd name="connsiteY4-310" fmla="*/ 2908539 h 2908539"/>
              <a:gd name="connsiteX5-311" fmla="*/ 663159 w 2930925"/>
              <a:gd name="connsiteY5-312" fmla="*/ 2702644 h 2908539"/>
              <a:gd name="connsiteX0-313" fmla="*/ 663159 w 2930925"/>
              <a:gd name="connsiteY0-314" fmla="*/ 2702644 h 2959458"/>
              <a:gd name="connsiteX1-315" fmla="*/ 0 w 2930925"/>
              <a:gd name="connsiteY1-316" fmla="*/ 2032204 h 2959458"/>
              <a:gd name="connsiteX2-317" fmla="*/ 1396998 w 2930925"/>
              <a:gd name="connsiteY2-318" fmla="*/ 0 h 2959458"/>
              <a:gd name="connsiteX3-319" fmla="*/ 2930925 w 2930925"/>
              <a:gd name="connsiteY3-320" fmla="*/ 2461344 h 2959458"/>
              <a:gd name="connsiteX4-321" fmla="*/ 1559412 w 2930925"/>
              <a:gd name="connsiteY4-322" fmla="*/ 2959458 h 2959458"/>
              <a:gd name="connsiteX5-323" fmla="*/ 663159 w 2930925"/>
              <a:gd name="connsiteY5-324" fmla="*/ 2702644 h 2959458"/>
              <a:gd name="connsiteX0-325" fmla="*/ 663159 w 2930925"/>
              <a:gd name="connsiteY0-326" fmla="*/ 2702644 h 2959458"/>
              <a:gd name="connsiteX1-327" fmla="*/ 0 w 2930925"/>
              <a:gd name="connsiteY1-328" fmla="*/ 2032204 h 2959458"/>
              <a:gd name="connsiteX2-329" fmla="*/ 1396998 w 2930925"/>
              <a:gd name="connsiteY2-330" fmla="*/ 0 h 2959458"/>
              <a:gd name="connsiteX3-331" fmla="*/ 2930925 w 2930925"/>
              <a:gd name="connsiteY3-332" fmla="*/ 2461344 h 2959458"/>
              <a:gd name="connsiteX4-333" fmla="*/ 1559412 w 2930925"/>
              <a:gd name="connsiteY4-334" fmla="*/ 2959458 h 2959458"/>
              <a:gd name="connsiteX5-335" fmla="*/ 663159 w 2930925"/>
              <a:gd name="connsiteY5-336" fmla="*/ 2702644 h 2959458"/>
              <a:gd name="connsiteX0-337" fmla="*/ 663159 w 2893222"/>
              <a:gd name="connsiteY0-338" fmla="*/ 2702644 h 2959458"/>
              <a:gd name="connsiteX1-339" fmla="*/ 0 w 2893222"/>
              <a:gd name="connsiteY1-340" fmla="*/ 2032204 h 2959458"/>
              <a:gd name="connsiteX2-341" fmla="*/ 1396998 w 2893222"/>
              <a:gd name="connsiteY2-342" fmla="*/ 0 h 2959458"/>
              <a:gd name="connsiteX3-343" fmla="*/ 2893222 w 2893222"/>
              <a:gd name="connsiteY3-344" fmla="*/ 2404291 h 2959458"/>
              <a:gd name="connsiteX4-345" fmla="*/ 1559412 w 2893222"/>
              <a:gd name="connsiteY4-346" fmla="*/ 2959458 h 2959458"/>
              <a:gd name="connsiteX5-347" fmla="*/ 663159 w 2893222"/>
              <a:gd name="connsiteY5-348" fmla="*/ 2702644 h 2959458"/>
              <a:gd name="connsiteX0-349" fmla="*/ 663159 w 2893222"/>
              <a:gd name="connsiteY0-350" fmla="*/ 2702644 h 2959458"/>
              <a:gd name="connsiteX1-351" fmla="*/ 0 w 2893222"/>
              <a:gd name="connsiteY1-352" fmla="*/ 2032204 h 2959458"/>
              <a:gd name="connsiteX2-353" fmla="*/ 1396998 w 2893222"/>
              <a:gd name="connsiteY2-354" fmla="*/ 0 h 2959458"/>
              <a:gd name="connsiteX3-355" fmla="*/ 2893222 w 2893222"/>
              <a:gd name="connsiteY3-356" fmla="*/ 2404291 h 2959458"/>
              <a:gd name="connsiteX4-357" fmla="*/ 1559412 w 2893222"/>
              <a:gd name="connsiteY4-358" fmla="*/ 2959458 h 2959458"/>
              <a:gd name="connsiteX5-359" fmla="*/ 663159 w 2893222"/>
              <a:gd name="connsiteY5-360" fmla="*/ 2702644 h 2959458"/>
              <a:gd name="connsiteX0-361" fmla="*/ 663159 w 2893222"/>
              <a:gd name="connsiteY0-362" fmla="*/ 2702644 h 2959458"/>
              <a:gd name="connsiteX1-363" fmla="*/ 0 w 2893222"/>
              <a:gd name="connsiteY1-364" fmla="*/ 2032204 h 2959458"/>
              <a:gd name="connsiteX2-365" fmla="*/ 1396998 w 2893222"/>
              <a:gd name="connsiteY2-366" fmla="*/ 0 h 2959458"/>
              <a:gd name="connsiteX3-367" fmla="*/ 2893222 w 2893222"/>
              <a:gd name="connsiteY3-368" fmla="*/ 2404291 h 2959458"/>
              <a:gd name="connsiteX4-369" fmla="*/ 1559412 w 2893222"/>
              <a:gd name="connsiteY4-370" fmla="*/ 2959458 h 2959458"/>
              <a:gd name="connsiteX5-371" fmla="*/ 663159 w 2893222"/>
              <a:gd name="connsiteY5-372" fmla="*/ 2702644 h 2959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5" y="connsiteY4-26"/>
              </a:cxn>
              <a:cxn ang="0">
                <a:pos x="connsiteX5-107" y="connsiteY5-108"/>
              </a:cxn>
            </a:cxnLst>
            <a:rect l="l" t="t" r="r" b="b"/>
            <a:pathLst>
              <a:path w="2893222" h="2959458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solidFill>
            <a:srgbClr val="E8E8E6"/>
          </a:solidFill>
          <a:ln w="9525" cap="rnd">
            <a:solidFill>
              <a:srgbClr val="E6E6E6"/>
            </a:solidFill>
            <a:prstDash val="solid"/>
            <a:round/>
          </a:ln>
        </p:spPr>
        <p:txBody>
          <a:bodyPr vert="eaVert" lIns="67072" tIns="33536" rIns="67072" bIns="33536" anchor="ctr"/>
          <a:lstStyle/>
          <a:p>
            <a:pPr>
              <a:defRPr/>
            </a:pPr>
            <a:endParaRPr lang="zh-CN" altLang="en-US" sz="11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2313839" y="1183754"/>
            <a:ext cx="2672612" cy="2684141"/>
          </a:xfrm>
          <a:prstGeom prst="ellipse">
            <a:avLst/>
          </a:prstGeom>
          <a:noFill/>
          <a:ln w="25400" cap="flat" cmpd="sng" algn="ctr">
            <a:solidFill>
              <a:srgbClr val="00A1DA"/>
            </a:solidFill>
            <a:prstDash val="solid"/>
          </a:ln>
          <a:effectLst/>
        </p:spPr>
        <p:txBody>
          <a:bodyPr lIns="67072" tIns="33536" rIns="67072" bIns="33536" anchor="ctr"/>
          <a:lstStyle/>
          <a:p>
            <a:pPr algn="ctr">
              <a:defRPr/>
            </a:pPr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3912987" y="1183754"/>
            <a:ext cx="2673775" cy="2684141"/>
          </a:xfrm>
          <a:prstGeom prst="ellipse">
            <a:avLst/>
          </a:prstGeom>
          <a:noFill/>
          <a:ln w="25400" cap="flat" cmpd="sng" algn="ctr">
            <a:solidFill>
              <a:srgbClr val="00A1DA"/>
            </a:solidFill>
            <a:prstDash val="solid"/>
          </a:ln>
          <a:effectLst/>
        </p:spPr>
        <p:txBody>
          <a:bodyPr lIns="67072" tIns="33536" rIns="67072" bIns="33536" anchor="ctr"/>
          <a:lstStyle/>
          <a:p>
            <a:pPr algn="ctr">
              <a:defRPr/>
            </a:pPr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>
            <a:cxnSpLocks noChangeShapeType="1"/>
          </p:cNvCxnSpPr>
          <p:nvPr/>
        </p:nvCxnSpPr>
        <p:spPr bwMode="auto">
          <a:xfrm>
            <a:off x="3047702" y="1839021"/>
            <a:ext cx="418686" cy="197397"/>
          </a:xfrm>
          <a:prstGeom prst="line">
            <a:avLst/>
          </a:prstGeom>
          <a:noFill/>
          <a:ln w="28575" algn="ctr">
            <a:solidFill>
              <a:srgbClr val="00A1DA"/>
            </a:solidFill>
            <a:round/>
            <a:headEnd type="none" w="med" len="med"/>
            <a:tailEnd type="arrow" w="med" len="med"/>
          </a:ln>
        </p:spPr>
      </p:cxnSp>
      <p:cxnSp>
        <p:nvCxnSpPr>
          <p:cNvPr id="9" name="直接连接符 8"/>
          <p:cNvCxnSpPr>
            <a:cxnSpLocks noChangeShapeType="1"/>
          </p:cNvCxnSpPr>
          <p:nvPr/>
        </p:nvCxnSpPr>
        <p:spPr bwMode="auto">
          <a:xfrm>
            <a:off x="2824402" y="2445229"/>
            <a:ext cx="432642" cy="0"/>
          </a:xfrm>
          <a:prstGeom prst="line">
            <a:avLst/>
          </a:prstGeom>
          <a:noFill/>
          <a:ln w="28575" algn="ctr">
            <a:solidFill>
              <a:srgbClr val="00A1DA"/>
            </a:solidFill>
            <a:round/>
            <a:headEnd type="none" w="med" len="med"/>
            <a:tailEnd type="arrow" w="med" len="med"/>
          </a:ln>
        </p:spPr>
      </p:cxnSp>
      <p:cxnSp>
        <p:nvCxnSpPr>
          <p:cNvPr id="10" name="直接连接符 9"/>
          <p:cNvCxnSpPr>
            <a:cxnSpLocks noChangeShapeType="1"/>
          </p:cNvCxnSpPr>
          <p:nvPr/>
        </p:nvCxnSpPr>
        <p:spPr bwMode="auto">
          <a:xfrm flipV="1">
            <a:off x="3047701" y="2837689"/>
            <a:ext cx="432642" cy="230103"/>
          </a:xfrm>
          <a:prstGeom prst="line">
            <a:avLst/>
          </a:prstGeom>
          <a:noFill/>
          <a:ln w="28575" algn="ctr">
            <a:solidFill>
              <a:srgbClr val="00A1DA"/>
            </a:solidFill>
            <a:round/>
            <a:headEnd type="none" w="med" len="med"/>
            <a:tailEnd type="arrow" w="med" len="med"/>
          </a:ln>
        </p:spPr>
      </p:cxnSp>
      <p:cxnSp>
        <p:nvCxnSpPr>
          <p:cNvPr id="11" name="直接连接符 10"/>
          <p:cNvCxnSpPr>
            <a:cxnSpLocks noChangeShapeType="1"/>
          </p:cNvCxnSpPr>
          <p:nvPr/>
        </p:nvCxnSpPr>
        <p:spPr bwMode="auto">
          <a:xfrm flipH="1" flipV="1">
            <a:off x="5488873" y="2828345"/>
            <a:ext cx="432642" cy="230103"/>
          </a:xfrm>
          <a:prstGeom prst="line">
            <a:avLst/>
          </a:prstGeom>
          <a:noFill/>
          <a:ln w="28575" algn="ctr">
            <a:solidFill>
              <a:srgbClr val="00A1DA"/>
            </a:solidFill>
            <a:round/>
            <a:headEnd type="none" w="med" len="med"/>
            <a:tailEnd type="arrow" w="med" len="med"/>
          </a:ln>
        </p:spPr>
      </p:cxnSp>
      <p:cxnSp>
        <p:nvCxnSpPr>
          <p:cNvPr id="12" name="直接连接符 11"/>
          <p:cNvCxnSpPr>
            <a:cxnSpLocks noChangeShapeType="1"/>
          </p:cNvCxnSpPr>
          <p:nvPr/>
        </p:nvCxnSpPr>
        <p:spPr bwMode="auto">
          <a:xfrm flipH="1">
            <a:off x="5705194" y="2442893"/>
            <a:ext cx="432642" cy="0"/>
          </a:xfrm>
          <a:prstGeom prst="line">
            <a:avLst/>
          </a:prstGeom>
          <a:noFill/>
          <a:ln w="28575" algn="ctr">
            <a:solidFill>
              <a:srgbClr val="00A1DA"/>
            </a:solidFill>
            <a:round/>
            <a:headEnd type="none" w="med" len="med"/>
            <a:tailEnd type="arrow" w="med" len="med"/>
          </a:ln>
        </p:spPr>
      </p:cxnSp>
      <p:cxnSp>
        <p:nvCxnSpPr>
          <p:cNvPr id="13" name="直接连接符 12"/>
          <p:cNvCxnSpPr>
            <a:cxnSpLocks noChangeShapeType="1"/>
          </p:cNvCxnSpPr>
          <p:nvPr/>
        </p:nvCxnSpPr>
        <p:spPr bwMode="auto">
          <a:xfrm flipH="1">
            <a:off x="5502830" y="1839021"/>
            <a:ext cx="418686" cy="197397"/>
          </a:xfrm>
          <a:prstGeom prst="line">
            <a:avLst/>
          </a:prstGeom>
          <a:noFill/>
          <a:ln w="28575" algn="ctr">
            <a:solidFill>
              <a:srgbClr val="00A1DA"/>
            </a:solidFill>
            <a:round/>
            <a:headEnd type="none" w="med" len="med"/>
            <a:tailEnd type="arrow" w="med" len="med"/>
          </a:ln>
        </p:spPr>
      </p:cxnSp>
      <p:grpSp>
        <p:nvGrpSpPr>
          <p:cNvPr id="14" name="组合 13"/>
          <p:cNvGrpSpPr/>
          <p:nvPr/>
        </p:nvGrpSpPr>
        <p:grpSpPr>
          <a:xfrm>
            <a:off x="3680384" y="1675496"/>
            <a:ext cx="1542159" cy="1548812"/>
            <a:chOff x="5014912" y="2584450"/>
            <a:chExt cx="2105025" cy="2105025"/>
          </a:xfrm>
        </p:grpSpPr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5014912" y="2584450"/>
              <a:ext cx="2105025" cy="2105025"/>
            </a:xfrm>
            <a:prstGeom prst="ellipse">
              <a:avLst/>
            </a:prstGeom>
            <a:solidFill>
              <a:srgbClr val="00A1DA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70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497512" y="3066331"/>
              <a:ext cx="1139825" cy="1139825"/>
            </a:xfrm>
            <a:prstGeom prst="ellipse">
              <a:avLst/>
            </a:prstGeom>
            <a:solidFill>
              <a:schemeClr val="bg1"/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1600" kern="0" dirty="0">
                  <a:solidFill>
                    <a:srgbClr val="4D4D4D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工作计划</a:t>
              </a:r>
              <a:endParaRPr lang="zh-CN" altLang="en-US" sz="1600" kern="0" dirty="0">
                <a:solidFill>
                  <a:srgbClr val="4D4D4D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2326631" y="1246828"/>
            <a:ext cx="726886" cy="730020"/>
          </a:xfrm>
          <a:prstGeom prst="ellipse">
            <a:avLst/>
          </a:prstGeom>
          <a:solidFill>
            <a:srgbClr val="00A1DA"/>
          </a:solidFill>
          <a:ln w="9525">
            <a:noFill/>
            <a:round/>
          </a:ln>
          <a:effectLst/>
        </p:spPr>
        <p:txBody>
          <a:bodyPr lIns="67072" tIns="33536" rIns="67072" bIns="33536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  <a:endParaRPr lang="zh-CN" altLang="en-US" sz="14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5884300" y="1258508"/>
            <a:ext cx="726885" cy="731189"/>
          </a:xfrm>
          <a:prstGeom prst="ellipse">
            <a:avLst/>
          </a:prstGeom>
          <a:solidFill>
            <a:srgbClr val="00A1DA"/>
          </a:solidFill>
          <a:ln w="9525">
            <a:noFill/>
            <a:round/>
          </a:ln>
          <a:effectLst/>
        </p:spPr>
        <p:txBody>
          <a:bodyPr lIns="67072" tIns="33536" rIns="67072" bIns="33536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  <a:endParaRPr lang="zh-CN" altLang="en-US" sz="1400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214596" y="2106501"/>
            <a:ext cx="728048" cy="731189"/>
          </a:xfrm>
          <a:prstGeom prst="ellipse">
            <a:avLst/>
          </a:prstGeom>
          <a:solidFill>
            <a:srgbClr val="00A1DA"/>
          </a:solidFill>
          <a:ln w="9525">
            <a:noFill/>
            <a:round/>
          </a:ln>
          <a:effectLst/>
        </p:spPr>
        <p:txBody>
          <a:bodyPr lIns="67072" tIns="33536" rIns="67072" bIns="33536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  <a:endParaRPr lang="zh-CN" altLang="en-US" sz="1400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5920352" y="2945148"/>
            <a:ext cx="728048" cy="731189"/>
          </a:xfrm>
          <a:prstGeom prst="ellipse">
            <a:avLst/>
          </a:prstGeom>
          <a:solidFill>
            <a:srgbClr val="00A1DA"/>
          </a:solidFill>
          <a:ln w="9525">
            <a:noFill/>
            <a:round/>
          </a:ln>
          <a:effectLst/>
        </p:spPr>
        <p:txBody>
          <a:bodyPr lIns="67072" tIns="33536" rIns="67072" bIns="33536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  <a:endParaRPr lang="zh-CN" altLang="en-US" sz="1400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2000987" y="2078468"/>
            <a:ext cx="728048" cy="731189"/>
          </a:xfrm>
          <a:prstGeom prst="ellipse">
            <a:avLst/>
          </a:prstGeom>
          <a:solidFill>
            <a:srgbClr val="00A1DA"/>
          </a:solidFill>
          <a:ln w="9525">
            <a:noFill/>
            <a:round/>
          </a:ln>
          <a:effectLst/>
        </p:spPr>
        <p:txBody>
          <a:bodyPr lIns="67072" tIns="33536" rIns="67072" bIns="33536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  <a:endParaRPr lang="zh-CN" altLang="en-US" sz="14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2298720" y="2940475"/>
            <a:ext cx="728048" cy="731189"/>
          </a:xfrm>
          <a:prstGeom prst="ellipse">
            <a:avLst/>
          </a:prstGeom>
          <a:solidFill>
            <a:srgbClr val="00A1DA"/>
          </a:solidFill>
          <a:ln w="9525">
            <a:noFill/>
            <a:round/>
          </a:ln>
          <a:effectLst/>
        </p:spPr>
        <p:txBody>
          <a:bodyPr lIns="67072" tIns="33536" rIns="67072" bIns="33536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  <a:endParaRPr lang="zh-CN" altLang="en-US" sz="14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6478" y="1268974"/>
            <a:ext cx="1593307" cy="727908"/>
          </a:xfrm>
          <a:prstGeom prst="rect">
            <a:avLst/>
          </a:prstGeom>
          <a:noFill/>
        </p:spPr>
        <p:txBody>
          <a:bodyPr wrap="square" lIns="67072" tIns="33536" rIns="67072" bIns="3353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  <a:endParaRPr lang="zh-CN" altLang="en-US" sz="11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72508" y="1268974"/>
            <a:ext cx="1571743" cy="507847"/>
          </a:xfrm>
          <a:prstGeom prst="rect">
            <a:avLst/>
          </a:prstGeom>
          <a:noFill/>
        </p:spPr>
        <p:txBody>
          <a:bodyPr wrap="square" lIns="67072" tIns="33536" rIns="67072" bIns="3353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</a:t>
            </a:r>
            <a:r>
              <a:rPr lang="zh-CN" altLang="en-US" sz="11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文本后。</a:t>
            </a:r>
            <a:endParaRPr lang="zh-CN" altLang="en-US" sz="110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521" y="2232054"/>
            <a:ext cx="1571743" cy="517766"/>
          </a:xfrm>
          <a:prstGeom prst="rect">
            <a:avLst/>
          </a:prstGeom>
          <a:noFill/>
        </p:spPr>
        <p:txBody>
          <a:bodyPr wrap="square" lIns="67072" tIns="33536" rIns="67072" bIns="3353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  <a:endParaRPr lang="zh-CN" altLang="en-US" sz="11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14935" y="2232054"/>
            <a:ext cx="1571743" cy="727908"/>
          </a:xfrm>
          <a:prstGeom prst="rect">
            <a:avLst/>
          </a:prstGeom>
          <a:noFill/>
        </p:spPr>
        <p:txBody>
          <a:bodyPr wrap="square" lIns="67072" tIns="33536" rIns="67072" bIns="3353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</a:t>
            </a:r>
            <a:r>
              <a:rPr lang="zh-CN" altLang="en-US" sz="11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文本后。</a:t>
            </a:r>
            <a:endParaRPr lang="zh-CN" altLang="en-US" sz="110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91413" y="3070702"/>
            <a:ext cx="1571743" cy="727908"/>
          </a:xfrm>
          <a:prstGeom prst="rect">
            <a:avLst/>
          </a:prstGeom>
          <a:noFill/>
        </p:spPr>
        <p:txBody>
          <a:bodyPr wrap="square" lIns="67072" tIns="33536" rIns="67072" bIns="3353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</a:t>
            </a:r>
            <a:r>
              <a:rPr lang="zh-CN" altLang="en-US" sz="11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文本后。</a:t>
            </a:r>
            <a:endParaRPr lang="zh-CN" altLang="en-US" sz="110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6479" y="3070702"/>
            <a:ext cx="1571743" cy="727908"/>
          </a:xfrm>
          <a:prstGeom prst="rect">
            <a:avLst/>
          </a:prstGeom>
          <a:noFill/>
        </p:spPr>
        <p:txBody>
          <a:bodyPr wrap="square" lIns="67072" tIns="33536" rIns="67072" bIns="3353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</a:t>
            </a:r>
            <a:r>
              <a:rPr lang="zh-CN" altLang="en-US" sz="11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文本后。</a:t>
            </a:r>
            <a:endParaRPr lang="zh-CN" altLang="en-US" sz="110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50"/>
                            </p:stCondLst>
                            <p:childTnLst>
                              <p:par>
                                <p:cTn id="6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5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51470"/>
            <a:ext cx="2160240" cy="369320"/>
          </a:xfrm>
          <a:prstGeom prst="rect">
            <a:avLst/>
          </a:prstGeom>
          <a:noFill/>
        </p:spPr>
        <p:txBody>
          <a:bodyPr wrap="square" lIns="91412" tIns="45705" rIns="91412" bIns="45705">
            <a:spAutoFit/>
          </a:bodyPr>
          <a:lstStyle/>
          <a:p>
            <a:pPr>
              <a:defRPr/>
            </a:pPr>
            <a:r>
              <a:rPr lang="zh-CN" altLang="en-US" b="1" spc="150" dirty="0">
                <a:latin typeface="+mj-lt"/>
                <a:ea typeface="微软雅黑" panose="020B0503020204020204" pitchFamily="34" charset="-122"/>
              </a:rPr>
              <a:t>明年工作计划</a:t>
            </a:r>
            <a:endParaRPr lang="zh-CN" altLang="en-US" b="1" spc="150" dirty="0"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111977" y="2531142"/>
            <a:ext cx="6928334" cy="1987154"/>
            <a:chOff x="1097462" y="2569315"/>
            <a:chExt cx="6928335" cy="1987154"/>
          </a:xfrm>
        </p:grpSpPr>
        <p:grpSp>
          <p:nvGrpSpPr>
            <p:cNvPr id="30" name="组合 29"/>
            <p:cNvGrpSpPr/>
            <p:nvPr/>
          </p:nvGrpSpPr>
          <p:grpSpPr>
            <a:xfrm>
              <a:off x="1097462" y="2569315"/>
              <a:ext cx="6769962" cy="1585034"/>
              <a:chOff x="1039405" y="2438687"/>
              <a:chExt cx="6769962" cy="1585034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1540164" y="2611462"/>
                <a:ext cx="6254544" cy="533400"/>
                <a:chOff x="1540164" y="2611462"/>
                <a:chExt cx="6254544" cy="533400"/>
              </a:xfrm>
            </p:grpSpPr>
            <p:cxnSp>
              <p:nvCxnSpPr>
                <p:cNvPr id="47" name="直接连接符 46"/>
                <p:cNvCxnSpPr/>
                <p:nvPr/>
              </p:nvCxnSpPr>
              <p:spPr>
                <a:xfrm>
                  <a:off x="1540164" y="3144862"/>
                  <a:ext cx="6254544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1540164" y="2878162"/>
                  <a:ext cx="6254544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1540164" y="2611462"/>
                  <a:ext cx="6254544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组合 36"/>
              <p:cNvGrpSpPr/>
              <p:nvPr/>
            </p:nvGrpSpPr>
            <p:grpSpPr>
              <a:xfrm>
                <a:off x="1540163" y="2599426"/>
                <a:ext cx="6269204" cy="1382024"/>
                <a:chOff x="2622771" y="2467744"/>
                <a:chExt cx="4493608" cy="990600"/>
              </a:xfrm>
            </p:grpSpPr>
            <p:sp>
              <p:nvSpPr>
                <p:cNvPr id="44" name="任意多边形 43"/>
                <p:cNvSpPr/>
                <p:nvPr/>
              </p:nvSpPr>
              <p:spPr>
                <a:xfrm>
                  <a:off x="2622771" y="2467744"/>
                  <a:ext cx="4493608" cy="990600"/>
                </a:xfrm>
                <a:custGeom>
                  <a:avLst/>
                  <a:gdLst>
                    <a:gd name="connsiteX0" fmla="*/ 0 w 4483100"/>
                    <a:gd name="connsiteY0" fmla="*/ 952500 h 990600"/>
                    <a:gd name="connsiteX1" fmla="*/ 0 w 4483100"/>
                    <a:gd name="connsiteY1" fmla="*/ 596900 h 990600"/>
                    <a:gd name="connsiteX2" fmla="*/ 3022600 w 4483100"/>
                    <a:gd name="connsiteY2" fmla="*/ 393700 h 990600"/>
                    <a:gd name="connsiteX3" fmla="*/ 4483100 w 4483100"/>
                    <a:gd name="connsiteY3" fmla="*/ 0 h 990600"/>
                    <a:gd name="connsiteX4" fmla="*/ 4483100 w 4483100"/>
                    <a:gd name="connsiteY4" fmla="*/ 990600 h 990600"/>
                    <a:gd name="connsiteX5" fmla="*/ 0 w 4483100"/>
                    <a:gd name="connsiteY5" fmla="*/ 952500 h 990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83100" h="990600">
                      <a:moveTo>
                        <a:pt x="0" y="952500"/>
                      </a:moveTo>
                      <a:lnTo>
                        <a:pt x="0" y="596900"/>
                      </a:lnTo>
                      <a:lnTo>
                        <a:pt x="3022600" y="393700"/>
                      </a:lnTo>
                      <a:lnTo>
                        <a:pt x="4483100" y="0"/>
                      </a:lnTo>
                      <a:lnTo>
                        <a:pt x="4483100" y="990600"/>
                      </a:lnTo>
                      <a:lnTo>
                        <a:pt x="0" y="95250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5" name="任意多边形 44"/>
                <p:cNvSpPr/>
                <p:nvPr/>
              </p:nvSpPr>
              <p:spPr>
                <a:xfrm>
                  <a:off x="2622771" y="2886844"/>
                  <a:ext cx="4493608" cy="571500"/>
                </a:xfrm>
                <a:custGeom>
                  <a:avLst/>
                  <a:gdLst>
                    <a:gd name="connsiteX0" fmla="*/ 0 w 4483100"/>
                    <a:gd name="connsiteY0" fmla="*/ 571500 h 571500"/>
                    <a:gd name="connsiteX1" fmla="*/ 0 w 4483100"/>
                    <a:gd name="connsiteY1" fmla="*/ 304800 h 571500"/>
                    <a:gd name="connsiteX2" fmla="*/ 1562100 w 4483100"/>
                    <a:gd name="connsiteY2" fmla="*/ 177800 h 571500"/>
                    <a:gd name="connsiteX3" fmla="*/ 3035300 w 4483100"/>
                    <a:gd name="connsiteY3" fmla="*/ 203200 h 571500"/>
                    <a:gd name="connsiteX4" fmla="*/ 4483100 w 4483100"/>
                    <a:gd name="connsiteY4" fmla="*/ 0 h 571500"/>
                    <a:gd name="connsiteX5" fmla="*/ 4483100 w 4483100"/>
                    <a:gd name="connsiteY5" fmla="*/ 558800 h 571500"/>
                    <a:gd name="connsiteX6" fmla="*/ 0 w 4483100"/>
                    <a:gd name="connsiteY6" fmla="*/ 571500 h 571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483100" h="571500">
                      <a:moveTo>
                        <a:pt x="0" y="571500"/>
                      </a:moveTo>
                      <a:lnTo>
                        <a:pt x="0" y="304800"/>
                      </a:lnTo>
                      <a:lnTo>
                        <a:pt x="1562100" y="177800"/>
                      </a:lnTo>
                      <a:lnTo>
                        <a:pt x="3035300" y="203200"/>
                      </a:lnTo>
                      <a:lnTo>
                        <a:pt x="4483100" y="0"/>
                      </a:lnTo>
                      <a:lnTo>
                        <a:pt x="4483100" y="558800"/>
                      </a:lnTo>
                      <a:lnTo>
                        <a:pt x="0" y="571500"/>
                      </a:lnTo>
                      <a:close/>
                    </a:path>
                  </a:pathLst>
                </a:custGeom>
                <a:solidFill>
                  <a:srgbClr val="33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6" name="任意多边形 45"/>
                <p:cNvSpPr/>
                <p:nvPr/>
              </p:nvSpPr>
              <p:spPr>
                <a:xfrm>
                  <a:off x="2622771" y="3191644"/>
                  <a:ext cx="4493608" cy="266700"/>
                </a:xfrm>
                <a:custGeom>
                  <a:avLst/>
                  <a:gdLst>
                    <a:gd name="connsiteX0" fmla="*/ 0 w 4470400"/>
                    <a:gd name="connsiteY0" fmla="*/ 266700 h 266700"/>
                    <a:gd name="connsiteX1" fmla="*/ 0 w 4470400"/>
                    <a:gd name="connsiteY1" fmla="*/ 76200 h 266700"/>
                    <a:gd name="connsiteX2" fmla="*/ 3009900 w 4470400"/>
                    <a:gd name="connsiteY2" fmla="*/ 0 h 266700"/>
                    <a:gd name="connsiteX3" fmla="*/ 4470400 w 4470400"/>
                    <a:gd name="connsiteY3" fmla="*/ 152400 h 266700"/>
                    <a:gd name="connsiteX4" fmla="*/ 4470400 w 4470400"/>
                    <a:gd name="connsiteY4" fmla="*/ 266700 h 266700"/>
                    <a:gd name="connsiteX5" fmla="*/ 0 w 4470400"/>
                    <a:gd name="connsiteY5" fmla="*/ 266700 h 266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70400" h="266700">
                      <a:moveTo>
                        <a:pt x="0" y="266700"/>
                      </a:moveTo>
                      <a:lnTo>
                        <a:pt x="0" y="76200"/>
                      </a:lnTo>
                      <a:lnTo>
                        <a:pt x="3009900" y="0"/>
                      </a:lnTo>
                      <a:lnTo>
                        <a:pt x="4470400" y="152400"/>
                      </a:lnTo>
                      <a:lnTo>
                        <a:pt x="4470400" y="266700"/>
                      </a:lnTo>
                      <a:lnTo>
                        <a:pt x="0" y="266700"/>
                      </a:lnTo>
                      <a:close/>
                    </a:path>
                  </a:pathLst>
                </a:custGeom>
                <a:solidFill>
                  <a:srgbClr val="00A1D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1138791" y="3715944"/>
                <a:ext cx="2904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138791" y="3460491"/>
                <a:ext cx="2904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138791" y="3205040"/>
                <a:ext cx="2904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138791" y="2949589"/>
                <a:ext cx="2904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</a:t>
                </a: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138791" y="2694138"/>
                <a:ext cx="2904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</a:t>
                </a: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039405" y="2438687"/>
                <a:ext cx="3962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</a:t>
                </a: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409024" y="4248692"/>
              <a:ext cx="6078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2010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11253" y="4248692"/>
              <a:ext cx="6078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2011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13481" y="4248692"/>
              <a:ext cx="6078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2012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15710" y="4248692"/>
              <a:ext cx="6078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2013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17938" y="4248692"/>
              <a:ext cx="6078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353388" y="1239330"/>
            <a:ext cx="1542588" cy="307777"/>
            <a:chOff x="1353388" y="1296413"/>
            <a:chExt cx="1542588" cy="307777"/>
          </a:xfrm>
        </p:grpSpPr>
        <p:sp>
          <p:nvSpPr>
            <p:cNvPr id="51" name="矩形 50"/>
            <p:cNvSpPr/>
            <p:nvPr/>
          </p:nvSpPr>
          <p:spPr>
            <a:xfrm>
              <a:off x="1353388" y="1385590"/>
              <a:ext cx="144016" cy="144016"/>
            </a:xfrm>
            <a:prstGeom prst="rect">
              <a:avLst/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34092" y="1296413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598209" y="1239330"/>
            <a:ext cx="1542588" cy="307777"/>
            <a:chOff x="1353388" y="1701361"/>
            <a:chExt cx="1542588" cy="307777"/>
          </a:xfrm>
        </p:grpSpPr>
        <p:sp>
          <p:nvSpPr>
            <p:cNvPr id="54" name="矩形 53"/>
            <p:cNvSpPr/>
            <p:nvPr/>
          </p:nvSpPr>
          <p:spPr>
            <a:xfrm>
              <a:off x="1353388" y="1792716"/>
              <a:ext cx="144016" cy="144016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34092" y="1701361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843027" y="1239330"/>
            <a:ext cx="1542588" cy="307777"/>
            <a:chOff x="1353388" y="2093247"/>
            <a:chExt cx="1542588" cy="307777"/>
          </a:xfrm>
        </p:grpSpPr>
        <p:sp>
          <p:nvSpPr>
            <p:cNvPr id="57" name="矩形 56"/>
            <p:cNvSpPr/>
            <p:nvPr/>
          </p:nvSpPr>
          <p:spPr>
            <a:xfrm>
              <a:off x="1353388" y="2199842"/>
              <a:ext cx="144016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634092" y="2093247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648707" y="1620316"/>
            <a:ext cx="1221809" cy="527520"/>
            <a:chOff x="1636180" y="1682946"/>
            <a:chExt cx="1221810" cy="527520"/>
          </a:xfrm>
        </p:grpSpPr>
        <p:sp>
          <p:nvSpPr>
            <p:cNvPr id="60" name="TextBox 59"/>
            <p:cNvSpPr txBox="1"/>
            <p:nvPr/>
          </p:nvSpPr>
          <p:spPr>
            <a:xfrm>
              <a:off x="1636180" y="1682946"/>
              <a:ext cx="12218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&gt;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添加文字内容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36180" y="1933467"/>
              <a:ext cx="12218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&gt;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添加文字内容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903391" y="1620316"/>
            <a:ext cx="1221809" cy="527520"/>
            <a:chOff x="1636180" y="1682946"/>
            <a:chExt cx="1221810" cy="527520"/>
          </a:xfrm>
        </p:grpSpPr>
        <p:sp>
          <p:nvSpPr>
            <p:cNvPr id="63" name="TextBox 62"/>
            <p:cNvSpPr txBox="1"/>
            <p:nvPr/>
          </p:nvSpPr>
          <p:spPr>
            <a:xfrm>
              <a:off x="1636180" y="1682946"/>
              <a:ext cx="12218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&gt;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添加文字内容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36180" y="1933467"/>
              <a:ext cx="12218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&gt;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添加文字内容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133023" y="1620316"/>
            <a:ext cx="1221809" cy="527520"/>
            <a:chOff x="1636180" y="1682946"/>
            <a:chExt cx="1221810" cy="527520"/>
          </a:xfrm>
        </p:grpSpPr>
        <p:sp>
          <p:nvSpPr>
            <p:cNvPr id="66" name="TextBox 65"/>
            <p:cNvSpPr txBox="1"/>
            <p:nvPr/>
          </p:nvSpPr>
          <p:spPr>
            <a:xfrm>
              <a:off x="1636180" y="1682946"/>
              <a:ext cx="12218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&gt;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添加文字内容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36180" y="1933467"/>
              <a:ext cx="12218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&gt;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添加文字内容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51470"/>
            <a:ext cx="2160240" cy="369320"/>
          </a:xfrm>
          <a:prstGeom prst="rect">
            <a:avLst/>
          </a:prstGeom>
          <a:noFill/>
        </p:spPr>
        <p:txBody>
          <a:bodyPr wrap="square" lIns="91412" tIns="45705" rIns="91412" bIns="45705">
            <a:spAutoFit/>
          </a:bodyPr>
          <a:lstStyle/>
          <a:p>
            <a:pPr>
              <a:defRPr/>
            </a:pPr>
            <a:r>
              <a:rPr lang="zh-CN" altLang="en-US" b="1" spc="150" dirty="0">
                <a:latin typeface="+mj-lt"/>
                <a:ea typeface="微软雅黑" panose="020B0503020204020204" pitchFamily="34" charset="-122"/>
              </a:rPr>
              <a:t>明年工作计划</a:t>
            </a:r>
            <a:endParaRPr lang="zh-CN" altLang="en-US" b="1" spc="150" dirty="0"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34366" y="3622438"/>
            <a:ext cx="6790347" cy="637839"/>
          </a:xfrm>
          <a:prstGeom prst="rect">
            <a:avLst/>
          </a:prstGeom>
          <a:solidFill>
            <a:srgbClr val="FFFFFF"/>
          </a:solidFill>
          <a:ln w="9525">
            <a:solidFill>
              <a:srgbClr val="EAEAEA"/>
            </a:solidFill>
            <a:miter lim="800000"/>
          </a:ln>
        </p:spPr>
        <p:txBody>
          <a:bodyPr wrap="none" lIns="67072" tIns="33536" rIns="67072" bIns="33536" anchor="ctr"/>
          <a:lstStyle/>
          <a:p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Line 43"/>
          <p:cNvSpPr>
            <a:spLocks noChangeShapeType="1"/>
          </p:cNvSpPr>
          <p:nvPr/>
        </p:nvSpPr>
        <p:spPr bwMode="auto">
          <a:xfrm rot="5400000">
            <a:off x="4640618" y="2671285"/>
            <a:ext cx="0" cy="2526729"/>
          </a:xfrm>
          <a:prstGeom prst="line">
            <a:avLst/>
          </a:prstGeom>
          <a:noFill/>
          <a:ln w="28575">
            <a:solidFill>
              <a:srgbClr val="C0C0C0"/>
            </a:solidFill>
            <a:prstDash val="lgDash"/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072" tIns="33536" rIns="67072" bIns="33536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635417" y="2241634"/>
            <a:ext cx="4389297" cy="633742"/>
          </a:xfrm>
          <a:prstGeom prst="rect">
            <a:avLst/>
          </a:prstGeom>
          <a:solidFill>
            <a:srgbClr val="FFFFFF"/>
          </a:solidFill>
          <a:ln w="9525">
            <a:solidFill>
              <a:srgbClr val="EAEAEA"/>
            </a:solidFill>
            <a:miter lim="800000"/>
          </a:ln>
        </p:spPr>
        <p:txBody>
          <a:bodyPr wrap="none" lIns="67072" tIns="33536" rIns="67072" bIns="33536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Line 43"/>
          <p:cNvSpPr>
            <a:spLocks noChangeShapeType="1"/>
          </p:cNvSpPr>
          <p:nvPr/>
        </p:nvSpPr>
        <p:spPr bwMode="auto">
          <a:xfrm rot="16200000" flipH="1">
            <a:off x="4755245" y="1280497"/>
            <a:ext cx="0" cy="2526729"/>
          </a:xfrm>
          <a:prstGeom prst="line">
            <a:avLst/>
          </a:prstGeom>
          <a:noFill/>
          <a:ln w="28575">
            <a:solidFill>
              <a:srgbClr val="C0C0C0"/>
            </a:solidFill>
            <a:prstDash val="lgDash"/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072" tIns="33536" rIns="67072" bIns="33536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 rot="5400000">
            <a:off x="5838468" y="3100411"/>
            <a:ext cx="1744121" cy="631020"/>
          </a:xfrm>
          <a:prstGeom prst="rect">
            <a:avLst/>
          </a:prstGeom>
          <a:solidFill>
            <a:srgbClr val="FFFFFF"/>
          </a:solidFill>
          <a:ln w="9525">
            <a:solidFill>
              <a:srgbClr val="EAEAEA"/>
            </a:solidFill>
            <a:miter lim="800000"/>
          </a:ln>
        </p:spPr>
        <p:txBody>
          <a:bodyPr wrap="none" lIns="67072" tIns="33536" rIns="67072" bIns="33536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Line 44"/>
          <p:cNvSpPr>
            <a:spLocks noChangeShapeType="1"/>
          </p:cNvSpPr>
          <p:nvPr/>
        </p:nvSpPr>
        <p:spPr bwMode="auto">
          <a:xfrm>
            <a:off x="6723784" y="3087066"/>
            <a:ext cx="0" cy="302226"/>
          </a:xfrm>
          <a:prstGeom prst="line">
            <a:avLst/>
          </a:prstGeom>
          <a:noFill/>
          <a:ln w="28575">
            <a:solidFill>
              <a:srgbClr val="C0C0C0"/>
            </a:solidFill>
            <a:prstDash val="lgDash"/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072" tIns="33536" rIns="67072" bIns="33536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995998" y="912909"/>
            <a:ext cx="4028715" cy="637839"/>
          </a:xfrm>
          <a:prstGeom prst="rect">
            <a:avLst/>
          </a:prstGeom>
          <a:solidFill>
            <a:srgbClr val="FFFFFF"/>
          </a:solidFill>
          <a:ln w="9525">
            <a:solidFill>
              <a:srgbClr val="EAEAEA"/>
            </a:solidFill>
            <a:miter lim="800000"/>
          </a:ln>
        </p:spPr>
        <p:txBody>
          <a:bodyPr wrap="none" lIns="67072" tIns="33536" rIns="67072" bIns="33536" anchor="ctr"/>
          <a:lstStyle/>
          <a:p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Line 43"/>
          <p:cNvSpPr>
            <a:spLocks noChangeShapeType="1"/>
          </p:cNvSpPr>
          <p:nvPr/>
        </p:nvSpPr>
        <p:spPr bwMode="auto">
          <a:xfrm rot="5400000">
            <a:off x="4640618" y="-38245"/>
            <a:ext cx="0" cy="2526729"/>
          </a:xfrm>
          <a:prstGeom prst="line">
            <a:avLst/>
          </a:prstGeom>
          <a:noFill/>
          <a:ln w="28575">
            <a:solidFill>
              <a:srgbClr val="C0C0C0"/>
            </a:solidFill>
            <a:prstDash val="lgDash"/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072" tIns="33536" rIns="67072" bIns="33536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 rot="5400000">
            <a:off x="1728422" y="1578632"/>
            <a:ext cx="1962467" cy="631020"/>
          </a:xfrm>
          <a:prstGeom prst="rect">
            <a:avLst/>
          </a:prstGeom>
          <a:solidFill>
            <a:srgbClr val="FFFFFF"/>
          </a:solidFill>
          <a:ln w="9525">
            <a:solidFill>
              <a:srgbClr val="EAEAEA"/>
            </a:solidFill>
            <a:miter lim="800000"/>
          </a:ln>
        </p:spPr>
        <p:txBody>
          <a:bodyPr wrap="none" lIns="67072" tIns="33536" rIns="67072" bIns="33536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2695071" y="1720367"/>
            <a:ext cx="0" cy="340061"/>
          </a:xfrm>
          <a:prstGeom prst="line">
            <a:avLst/>
          </a:prstGeom>
          <a:noFill/>
          <a:ln w="28575">
            <a:solidFill>
              <a:srgbClr val="C0C0C0"/>
            </a:solidFill>
            <a:prstDash val="lgDash"/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072" tIns="33536" rIns="67072" bIns="33536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Oval 38"/>
          <p:cNvSpPr>
            <a:spLocks noChangeArrowheads="1"/>
          </p:cNvSpPr>
          <p:nvPr/>
        </p:nvSpPr>
        <p:spPr bwMode="auto">
          <a:xfrm>
            <a:off x="6200420" y="701746"/>
            <a:ext cx="1030982" cy="1018620"/>
          </a:xfrm>
          <a:prstGeom prst="ellipse">
            <a:avLst/>
          </a:prstGeom>
          <a:solidFill>
            <a:srgbClr val="00A1DA"/>
          </a:solidFill>
          <a:ln w="19050">
            <a:noFill/>
            <a:round/>
          </a:ln>
        </p:spPr>
        <p:txBody>
          <a:bodyPr wrap="none" lIns="67072" tIns="33536" rIns="67072" bIns="33536" anchor="ctr"/>
          <a:lstStyle/>
          <a:p>
            <a:pPr algn="ctr">
              <a:defRPr/>
            </a:pPr>
            <a:r>
              <a:rPr lang="zh-CN" altLang="en-US" kern="0" dirty="0">
                <a:solidFill>
                  <a:schemeClr val="bg1"/>
                </a:solidFill>
                <a:ea typeface="微软雅黑" panose="020B0503020204020204" pitchFamily="34" charset="-122"/>
              </a:rPr>
              <a:t>添加</a:t>
            </a:r>
            <a:endParaRPr lang="en-US" altLang="zh-CN" kern="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kern="0" dirty="0">
                <a:solidFill>
                  <a:schemeClr val="bg1"/>
                </a:solidFill>
                <a:ea typeface="微软雅黑" panose="020B0503020204020204" pitchFamily="34" charset="-122"/>
              </a:rPr>
              <a:t>标题</a:t>
            </a:r>
            <a:endParaRPr lang="zh-CN" altLang="en-US" kern="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Line 43"/>
          <p:cNvSpPr>
            <a:spLocks noChangeShapeType="1"/>
          </p:cNvSpPr>
          <p:nvPr/>
        </p:nvSpPr>
        <p:spPr bwMode="auto">
          <a:xfrm rot="5400000">
            <a:off x="1943313" y="2671285"/>
            <a:ext cx="0" cy="2526729"/>
          </a:xfrm>
          <a:prstGeom prst="line">
            <a:avLst/>
          </a:prstGeom>
          <a:noFill/>
          <a:ln w="28575">
            <a:solidFill>
              <a:srgbClr val="C0C0C0"/>
            </a:solidFill>
            <a:prstDash val="lgDash"/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072" tIns="33536" rIns="67072" bIns="33536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396477" y="903483"/>
            <a:ext cx="2663136" cy="344738"/>
          </a:xfrm>
          <a:prstGeom prst="rect">
            <a:avLst/>
          </a:prstGeom>
        </p:spPr>
        <p:txBody>
          <a:bodyPr wrap="square" lIns="67072" tIns="33536" rIns="67072" bIns="33536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Oval 38"/>
          <p:cNvSpPr>
            <a:spLocks noChangeArrowheads="1"/>
          </p:cNvSpPr>
          <p:nvPr/>
        </p:nvSpPr>
        <p:spPr bwMode="auto">
          <a:xfrm>
            <a:off x="2194162" y="701746"/>
            <a:ext cx="1030982" cy="1018620"/>
          </a:xfrm>
          <a:prstGeom prst="ellipse">
            <a:avLst/>
          </a:prstGeom>
          <a:solidFill>
            <a:srgbClr val="00A1DA"/>
          </a:solidFill>
          <a:ln w="19050">
            <a:noFill/>
            <a:round/>
          </a:ln>
        </p:spPr>
        <p:txBody>
          <a:bodyPr wrap="none" lIns="67072" tIns="33536" rIns="67072" bIns="33536" anchor="ctr"/>
          <a:lstStyle/>
          <a:p>
            <a:pPr algn="ctr">
              <a:defRPr/>
            </a:pPr>
            <a:r>
              <a:rPr lang="zh-CN" altLang="en-US" kern="0" dirty="0">
                <a:solidFill>
                  <a:schemeClr val="bg1"/>
                </a:solidFill>
                <a:ea typeface="微软雅黑" panose="020B0503020204020204" pitchFamily="34" charset="-122"/>
              </a:rPr>
              <a:t>添加</a:t>
            </a:r>
            <a:endParaRPr lang="en-US" altLang="zh-CN" kern="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kern="0" dirty="0">
                <a:solidFill>
                  <a:schemeClr val="bg1"/>
                </a:solidFill>
                <a:ea typeface="微软雅黑" panose="020B0503020204020204" pitchFamily="34" charset="-122"/>
              </a:rPr>
              <a:t>标题</a:t>
            </a:r>
            <a:endParaRPr lang="zh-CN" altLang="en-US" kern="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Oval 38"/>
          <p:cNvSpPr>
            <a:spLocks noChangeArrowheads="1"/>
          </p:cNvSpPr>
          <p:nvPr/>
        </p:nvSpPr>
        <p:spPr bwMode="auto">
          <a:xfrm>
            <a:off x="2194162" y="2034550"/>
            <a:ext cx="1030982" cy="1018620"/>
          </a:xfrm>
          <a:prstGeom prst="ellipse">
            <a:avLst/>
          </a:prstGeom>
          <a:solidFill>
            <a:srgbClr val="00A1DA"/>
          </a:solidFill>
          <a:ln w="19050">
            <a:noFill/>
            <a:round/>
          </a:ln>
        </p:spPr>
        <p:txBody>
          <a:bodyPr wrap="none" lIns="67072" tIns="33536" rIns="67072" bIns="33536" anchor="ctr"/>
          <a:lstStyle/>
          <a:p>
            <a:pPr algn="ctr">
              <a:defRPr/>
            </a:pPr>
            <a:r>
              <a:rPr lang="zh-CN" altLang="en-US" kern="0" dirty="0">
                <a:solidFill>
                  <a:schemeClr val="bg1"/>
                </a:solidFill>
                <a:ea typeface="微软雅黑" panose="020B0503020204020204" pitchFamily="34" charset="-122"/>
              </a:rPr>
              <a:t>添加</a:t>
            </a:r>
            <a:endParaRPr lang="en-US" altLang="zh-CN" kern="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kern="0" dirty="0">
                <a:solidFill>
                  <a:schemeClr val="bg1"/>
                </a:solidFill>
                <a:ea typeface="微软雅黑" panose="020B0503020204020204" pitchFamily="34" charset="-122"/>
              </a:rPr>
              <a:t>标题</a:t>
            </a:r>
            <a:endParaRPr lang="zh-CN" altLang="en-US" kern="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396477" y="2201191"/>
            <a:ext cx="2663136" cy="344738"/>
          </a:xfrm>
          <a:prstGeom prst="rect">
            <a:avLst/>
          </a:prstGeom>
        </p:spPr>
        <p:txBody>
          <a:bodyPr wrap="square" lIns="67072" tIns="33536" rIns="67072" bIns="33536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Oval 38"/>
          <p:cNvSpPr>
            <a:spLocks noChangeArrowheads="1"/>
          </p:cNvSpPr>
          <p:nvPr/>
        </p:nvSpPr>
        <p:spPr bwMode="auto">
          <a:xfrm>
            <a:off x="6208294" y="2034550"/>
            <a:ext cx="1030982" cy="1018620"/>
          </a:xfrm>
          <a:prstGeom prst="ellipse">
            <a:avLst/>
          </a:prstGeom>
          <a:solidFill>
            <a:srgbClr val="00A1DA"/>
          </a:solidFill>
          <a:ln w="19050">
            <a:noFill/>
            <a:round/>
          </a:ln>
        </p:spPr>
        <p:txBody>
          <a:bodyPr wrap="none" lIns="67072" tIns="33536" rIns="67072" bIns="33536" anchor="ctr"/>
          <a:lstStyle/>
          <a:p>
            <a:pPr algn="ctr">
              <a:defRPr/>
            </a:pPr>
            <a:r>
              <a:rPr lang="zh-CN" altLang="en-US" kern="0" dirty="0">
                <a:solidFill>
                  <a:schemeClr val="bg1"/>
                </a:solidFill>
                <a:ea typeface="微软雅黑" panose="020B0503020204020204" pitchFamily="34" charset="-122"/>
              </a:rPr>
              <a:t>添加</a:t>
            </a:r>
            <a:endParaRPr lang="en-US" altLang="zh-CN" kern="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kern="0" dirty="0">
                <a:solidFill>
                  <a:schemeClr val="bg1"/>
                </a:solidFill>
                <a:ea typeface="微软雅黑" panose="020B0503020204020204" pitchFamily="34" charset="-122"/>
              </a:rPr>
              <a:t>标题</a:t>
            </a:r>
            <a:endParaRPr lang="zh-CN" altLang="en-US" kern="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Oval 38"/>
          <p:cNvSpPr>
            <a:spLocks noChangeArrowheads="1"/>
          </p:cNvSpPr>
          <p:nvPr/>
        </p:nvSpPr>
        <p:spPr bwMode="auto">
          <a:xfrm>
            <a:off x="6208294" y="3425338"/>
            <a:ext cx="1030982" cy="1018620"/>
          </a:xfrm>
          <a:prstGeom prst="ellipse">
            <a:avLst/>
          </a:prstGeom>
          <a:solidFill>
            <a:srgbClr val="00A1DA"/>
          </a:solidFill>
          <a:ln w="19050">
            <a:noFill/>
            <a:round/>
          </a:ln>
        </p:spPr>
        <p:txBody>
          <a:bodyPr wrap="none" lIns="67072" tIns="33536" rIns="67072" bIns="33536" anchor="ctr"/>
          <a:lstStyle/>
          <a:p>
            <a:pPr algn="ctr">
              <a:defRPr/>
            </a:pPr>
            <a:r>
              <a:rPr lang="zh-CN" altLang="en-US" kern="0" dirty="0">
                <a:solidFill>
                  <a:schemeClr val="bg1"/>
                </a:solidFill>
                <a:ea typeface="微软雅黑" panose="020B0503020204020204" pitchFamily="34" charset="-122"/>
              </a:rPr>
              <a:t>添加</a:t>
            </a:r>
            <a:endParaRPr lang="en-US" altLang="zh-CN" kern="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kern="0" dirty="0">
                <a:solidFill>
                  <a:schemeClr val="bg1"/>
                </a:solidFill>
                <a:ea typeface="微软雅黑" panose="020B0503020204020204" pitchFamily="34" charset="-122"/>
              </a:rPr>
              <a:t>标题</a:t>
            </a:r>
            <a:endParaRPr lang="zh-CN" altLang="en-US" kern="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33339" y="3599148"/>
            <a:ext cx="5170644" cy="344738"/>
          </a:xfrm>
          <a:prstGeom prst="rect">
            <a:avLst/>
          </a:prstGeom>
        </p:spPr>
        <p:txBody>
          <a:bodyPr wrap="square" lIns="67072" tIns="33536" rIns="67072" bIns="33536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点击添加文本点击添加文本点击添加文本点击添加文本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4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1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799"/>
                                </p:stCondLst>
                                <p:childTnLst>
                                  <p:par>
                                    <p:cTn id="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4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799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299"/>
                                </p:stCondLst>
                                <p:childTnLst>
                                  <p:par>
                                    <p:cTn id="57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99"/>
                                </p:stCondLst>
                                <p:childTnLst>
                                  <p:par>
                                    <p:cTn id="6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1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349"/>
                                </p:stCondLst>
                                <p:childTnLst>
                                  <p:par>
                                    <p:cTn id="7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849"/>
                                </p:stCondLst>
                                <p:childTnLst>
                                  <p:par>
                                    <p:cTn id="78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6349"/>
                                </p:stCondLst>
                                <p:childTnLst>
                                  <p:par>
                                    <p:cTn id="8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6849"/>
                                </p:stCondLst>
                                <p:childTnLst>
                                  <p:par>
                                    <p:cTn id="9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7349"/>
                                </p:stCondLst>
                                <p:childTnLst>
                                  <p:par>
                                    <p:cTn id="9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6" dur="1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9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9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10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10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/>
          <p:bldP spid="16" grpId="1"/>
          <p:bldP spid="17" grpId="0" animBg="1"/>
          <p:bldP spid="18" grpId="0" animBg="1"/>
          <p:bldP spid="19" grpId="0"/>
          <p:bldP spid="19" grpId="1"/>
          <p:bldP spid="20" grpId="0" animBg="1"/>
          <p:bldP spid="21" grpId="0" animBg="1"/>
          <p:bldP spid="22" grpId="0"/>
          <p:bldP spid="22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1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799"/>
                                </p:stCondLst>
                                <p:childTnLst>
                                  <p:par>
                                    <p:cTn id="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4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799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299"/>
                                </p:stCondLst>
                                <p:childTnLst>
                                  <p:par>
                                    <p:cTn id="57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99"/>
                                </p:stCondLst>
                                <p:childTnLst>
                                  <p:par>
                                    <p:cTn id="6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1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349"/>
                                </p:stCondLst>
                                <p:childTnLst>
                                  <p:par>
                                    <p:cTn id="7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849"/>
                                </p:stCondLst>
                                <p:childTnLst>
                                  <p:par>
                                    <p:cTn id="7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6349"/>
                                </p:stCondLst>
                                <p:childTnLst>
                                  <p:par>
                                    <p:cTn id="8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6849"/>
                                </p:stCondLst>
                                <p:childTnLst>
                                  <p:par>
                                    <p:cTn id="9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7349"/>
                                </p:stCondLst>
                                <p:childTnLst>
                                  <p:par>
                                    <p:cTn id="9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6" dur="1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9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9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10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10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/>
          <p:bldP spid="16" grpId="1"/>
          <p:bldP spid="17" grpId="0" animBg="1"/>
          <p:bldP spid="18" grpId="0" animBg="1"/>
          <p:bldP spid="19" grpId="0"/>
          <p:bldP spid="19" grpId="1"/>
          <p:bldP spid="20" grpId="0" animBg="1"/>
          <p:bldP spid="21" grpId="0" animBg="1"/>
          <p:bldP spid="22" grpId="0"/>
          <p:bldP spid="22" grpId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51470"/>
            <a:ext cx="2160240" cy="369320"/>
          </a:xfrm>
          <a:prstGeom prst="rect">
            <a:avLst/>
          </a:prstGeom>
          <a:noFill/>
        </p:spPr>
        <p:txBody>
          <a:bodyPr wrap="square" lIns="91412" tIns="45705" rIns="91412" bIns="45705">
            <a:spAutoFit/>
          </a:bodyPr>
          <a:lstStyle/>
          <a:p>
            <a:pPr>
              <a:defRPr/>
            </a:pPr>
            <a:r>
              <a:rPr lang="zh-CN" altLang="en-US" b="1" spc="150" dirty="0">
                <a:latin typeface="+mj-lt"/>
                <a:ea typeface="微软雅黑" panose="020B0503020204020204" pitchFamily="34" charset="-122"/>
              </a:rPr>
              <a:t>总结</a:t>
            </a:r>
            <a:endParaRPr lang="zh-CN" altLang="en-US" b="1" spc="150" dirty="0"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4" name="Group 205"/>
          <p:cNvGrpSpPr/>
          <p:nvPr/>
        </p:nvGrpSpPr>
        <p:grpSpPr bwMode="auto">
          <a:xfrm>
            <a:off x="1090678" y="1315462"/>
            <a:ext cx="3304406" cy="3056489"/>
            <a:chOff x="815" y="894"/>
            <a:chExt cx="1989" cy="1813"/>
          </a:xfrm>
        </p:grpSpPr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1505" y="1855"/>
              <a:ext cx="617" cy="852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EAEAEA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eaLnBrk="1" fontAlgn="base" hangingPunct="1">
                <a:lnSpc>
                  <a:spcPct val="120000"/>
                </a:lnSpc>
                <a:buClrTx/>
                <a:buSzTx/>
                <a:defRPr/>
              </a:pPr>
              <a:endParaRPr lang="en-US" sz="1200" kern="0" dirty="0">
                <a:solidFill>
                  <a:srgbClr val="4D4D4D"/>
                </a:solidFill>
              </a:endParaRPr>
            </a:p>
          </p:txBody>
        </p:sp>
        <p:sp>
          <p:nvSpPr>
            <p:cNvPr id="6" name="Freeform 19"/>
            <p:cNvSpPr/>
            <p:nvPr/>
          </p:nvSpPr>
          <p:spPr bwMode="auto">
            <a:xfrm>
              <a:off x="815" y="967"/>
              <a:ext cx="1989" cy="1638"/>
            </a:xfrm>
            <a:custGeom>
              <a:avLst/>
              <a:gdLst>
                <a:gd name="T0" fmla="*/ 0 w 1291"/>
                <a:gd name="T1" fmla="*/ 0 h 951"/>
                <a:gd name="T2" fmla="*/ 446 w 1291"/>
                <a:gd name="T3" fmla="*/ 947 h 951"/>
                <a:gd name="T4" fmla="*/ 844 w 1291"/>
                <a:gd name="T5" fmla="*/ 950 h 951"/>
                <a:gd name="T6" fmla="*/ 1290 w 1291"/>
                <a:gd name="T7" fmla="*/ 3 h 951"/>
                <a:gd name="T8" fmla="*/ 0 w 1291"/>
                <a:gd name="T9" fmla="*/ 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1" h="951">
                  <a:moveTo>
                    <a:pt x="0" y="0"/>
                  </a:moveTo>
                  <a:lnTo>
                    <a:pt x="446" y="947"/>
                  </a:lnTo>
                  <a:lnTo>
                    <a:pt x="844" y="950"/>
                  </a:lnTo>
                  <a:lnTo>
                    <a:pt x="1290" y="3"/>
                  </a:lnTo>
                  <a:lnTo>
                    <a:pt x="0" y="0"/>
                  </a:lnTo>
                </a:path>
              </a:pathLst>
            </a:cu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lnSpc>
                  <a:spcPct val="120000"/>
                </a:lnSpc>
                <a:defRPr/>
              </a:pPr>
              <a:endParaRPr lang="en-US" sz="1200" kern="0" dirty="0">
                <a:solidFill>
                  <a:srgbClr val="4D4D4D"/>
                </a:solidFill>
              </a:endParaRPr>
            </a:p>
          </p:txBody>
        </p:sp>
        <p:sp>
          <p:nvSpPr>
            <p:cNvPr id="7" name="Oval 20"/>
            <p:cNvSpPr>
              <a:spLocks noChangeArrowheads="1"/>
            </p:cNvSpPr>
            <p:nvPr/>
          </p:nvSpPr>
          <p:spPr bwMode="auto">
            <a:xfrm>
              <a:off x="827" y="894"/>
              <a:ext cx="1977" cy="142"/>
            </a:xfrm>
            <a:prstGeom prst="ellipse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lnSpc>
                  <a:spcPct val="120000"/>
                </a:lnSpc>
                <a:defRPr/>
              </a:pPr>
              <a:endParaRPr lang="en-US" sz="1200" kern="0" dirty="0">
                <a:solidFill>
                  <a:srgbClr val="4D4D4D"/>
                </a:solidFill>
              </a:endParaRPr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1062" y="1431"/>
              <a:ext cx="1504" cy="195"/>
            </a:xfrm>
            <a:prstGeom prst="ellipse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lnSpc>
                  <a:spcPct val="120000"/>
                </a:lnSpc>
                <a:defRPr/>
              </a:pPr>
              <a:endParaRPr lang="en-US" sz="1200" kern="0" dirty="0">
                <a:solidFill>
                  <a:srgbClr val="4D4D4D"/>
                </a:solidFill>
              </a:endParaRPr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1282" y="1986"/>
              <a:ext cx="1044" cy="196"/>
            </a:xfrm>
            <a:prstGeom prst="ellipse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lnSpc>
                  <a:spcPct val="120000"/>
                </a:lnSpc>
                <a:defRPr/>
              </a:pPr>
              <a:endParaRPr lang="en-US" sz="1200" kern="0" dirty="0">
                <a:solidFill>
                  <a:srgbClr val="4D4D4D"/>
                </a:solidFill>
              </a:endParaRPr>
            </a:p>
          </p:txBody>
        </p:sp>
      </p:grpSp>
      <p:sp>
        <p:nvSpPr>
          <p:cNvPr id="10" name="AutoShape 24"/>
          <p:cNvSpPr>
            <a:spLocks noChangeArrowheads="1"/>
          </p:cNvSpPr>
          <p:nvPr/>
        </p:nvSpPr>
        <p:spPr bwMode="auto">
          <a:xfrm rot="16200000" flipH="1">
            <a:off x="2050496" y="1452438"/>
            <a:ext cx="288285" cy="513354"/>
          </a:xfrm>
          <a:prstGeom prst="rightArrow">
            <a:avLst>
              <a:gd name="adj1" fmla="val 50000"/>
              <a:gd name="adj2" fmla="val 62505"/>
            </a:avLst>
          </a:prstGeom>
          <a:solidFill>
            <a:srgbClr val="414455"/>
          </a:solidFill>
          <a:ln w="3175" algn="ctr">
            <a:solidFill>
              <a:srgbClr val="D7D7D7"/>
            </a:solidFill>
            <a:miter lim="800000"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vert="eaVert" lIns="0" tIns="48084" rIns="0" bIns="48084" anchor="ctr"/>
          <a:lstStyle/>
          <a:p>
            <a:pPr fontAlgn="base">
              <a:lnSpc>
                <a:spcPct val="120000"/>
              </a:lnSpc>
              <a:spcBef>
                <a:spcPts val="630"/>
              </a:spcBef>
              <a:spcAft>
                <a:spcPts val="630"/>
              </a:spcAft>
              <a:defRPr/>
            </a:pPr>
            <a:endParaRPr lang="en-US" sz="2900" kern="0" dirty="0">
              <a:solidFill>
                <a:sysClr val="window" lastClr="FFFFFF"/>
              </a:solidFill>
              <a:latin typeface="Impact" panose="020B0806030902050204" pitchFamily="34" charset="0"/>
            </a:endParaRPr>
          </a:p>
        </p:txBody>
      </p:sp>
      <p:sp>
        <p:nvSpPr>
          <p:cNvPr id="11" name="Freeform 25"/>
          <p:cNvSpPr/>
          <p:nvPr/>
        </p:nvSpPr>
        <p:spPr bwMode="auto">
          <a:xfrm>
            <a:off x="3624222" y="2026900"/>
            <a:ext cx="802428" cy="525992"/>
          </a:xfrm>
          <a:custGeom>
            <a:avLst/>
            <a:gdLst>
              <a:gd name="T0" fmla="*/ 884378 w 314"/>
              <a:gd name="T1" fmla="*/ 151756 h 182"/>
              <a:gd name="T2" fmla="*/ 887212 w 314"/>
              <a:gd name="T3" fmla="*/ 553279 h 182"/>
              <a:gd name="T4" fmla="*/ 479038 w 314"/>
              <a:gd name="T5" fmla="*/ 572248 h 182"/>
              <a:gd name="T6" fmla="*/ 586751 w 314"/>
              <a:gd name="T7" fmla="*/ 458431 h 182"/>
              <a:gd name="T8" fmla="*/ 402505 w 314"/>
              <a:gd name="T9" fmla="*/ 265574 h 182"/>
              <a:gd name="T10" fmla="*/ 359987 w 314"/>
              <a:gd name="T11" fmla="*/ 246604 h 182"/>
              <a:gd name="T12" fmla="*/ 314634 w 314"/>
              <a:gd name="T13" fmla="*/ 252927 h 182"/>
              <a:gd name="T14" fmla="*/ 260778 w 314"/>
              <a:gd name="T15" fmla="*/ 278220 h 182"/>
              <a:gd name="T16" fmla="*/ 198418 w 314"/>
              <a:gd name="T17" fmla="*/ 331967 h 182"/>
              <a:gd name="T18" fmla="*/ 141727 w 314"/>
              <a:gd name="T19" fmla="*/ 392038 h 182"/>
              <a:gd name="T20" fmla="*/ 0 w 314"/>
              <a:gd name="T21" fmla="*/ 243443 h 182"/>
              <a:gd name="T22" fmla="*/ 96375 w 314"/>
              <a:gd name="T23" fmla="*/ 145433 h 182"/>
              <a:gd name="T24" fmla="*/ 136058 w 314"/>
              <a:gd name="T25" fmla="*/ 113817 h 182"/>
              <a:gd name="T26" fmla="*/ 189914 w 314"/>
              <a:gd name="T27" fmla="*/ 75878 h 182"/>
              <a:gd name="T28" fmla="*/ 232433 w 314"/>
              <a:gd name="T29" fmla="*/ 53747 h 182"/>
              <a:gd name="T30" fmla="*/ 272116 w 314"/>
              <a:gd name="T31" fmla="*/ 28454 h 182"/>
              <a:gd name="T32" fmla="*/ 317469 w 314"/>
              <a:gd name="T33" fmla="*/ 9485 h 182"/>
              <a:gd name="T34" fmla="*/ 365656 w 314"/>
              <a:gd name="T35" fmla="*/ 0 h 182"/>
              <a:gd name="T36" fmla="*/ 419513 w 314"/>
              <a:gd name="T37" fmla="*/ 0 h 182"/>
              <a:gd name="T38" fmla="*/ 464865 w 314"/>
              <a:gd name="T39" fmla="*/ 3162 h 182"/>
              <a:gd name="T40" fmla="*/ 513053 w 314"/>
              <a:gd name="T41" fmla="*/ 15808 h 182"/>
              <a:gd name="T42" fmla="*/ 561240 w 314"/>
              <a:gd name="T43" fmla="*/ 41101 h 182"/>
              <a:gd name="T44" fmla="*/ 589585 w 314"/>
              <a:gd name="T45" fmla="*/ 72717 h 182"/>
              <a:gd name="T46" fmla="*/ 779500 w 314"/>
              <a:gd name="T47" fmla="*/ 259251 h 182"/>
              <a:gd name="T48" fmla="*/ 884378 w 314"/>
              <a:gd name="T49" fmla="*/ 151756 h 18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14"/>
              <a:gd name="T76" fmla="*/ 0 h 182"/>
              <a:gd name="T77" fmla="*/ 314 w 314"/>
              <a:gd name="T78" fmla="*/ 182 h 18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14" h="182">
                <a:moveTo>
                  <a:pt x="312" y="48"/>
                </a:moveTo>
                <a:lnTo>
                  <a:pt x="313" y="175"/>
                </a:lnTo>
                <a:lnTo>
                  <a:pt x="169" y="181"/>
                </a:lnTo>
                <a:lnTo>
                  <a:pt x="207" y="145"/>
                </a:lnTo>
                <a:lnTo>
                  <a:pt x="142" y="84"/>
                </a:lnTo>
                <a:lnTo>
                  <a:pt x="127" y="78"/>
                </a:lnTo>
                <a:lnTo>
                  <a:pt x="111" y="80"/>
                </a:lnTo>
                <a:lnTo>
                  <a:pt x="92" y="88"/>
                </a:lnTo>
                <a:lnTo>
                  <a:pt x="70" y="105"/>
                </a:lnTo>
                <a:lnTo>
                  <a:pt x="50" y="124"/>
                </a:lnTo>
                <a:lnTo>
                  <a:pt x="0" y="77"/>
                </a:lnTo>
                <a:lnTo>
                  <a:pt x="34" y="46"/>
                </a:lnTo>
                <a:lnTo>
                  <a:pt x="48" y="36"/>
                </a:lnTo>
                <a:lnTo>
                  <a:pt x="67" y="24"/>
                </a:lnTo>
                <a:lnTo>
                  <a:pt x="82" y="17"/>
                </a:lnTo>
                <a:lnTo>
                  <a:pt x="96" y="9"/>
                </a:lnTo>
                <a:lnTo>
                  <a:pt x="112" y="3"/>
                </a:lnTo>
                <a:lnTo>
                  <a:pt x="129" y="0"/>
                </a:lnTo>
                <a:lnTo>
                  <a:pt x="148" y="0"/>
                </a:lnTo>
                <a:lnTo>
                  <a:pt x="164" y="1"/>
                </a:lnTo>
                <a:lnTo>
                  <a:pt x="181" y="5"/>
                </a:lnTo>
                <a:lnTo>
                  <a:pt x="198" y="13"/>
                </a:lnTo>
                <a:lnTo>
                  <a:pt x="208" y="23"/>
                </a:lnTo>
                <a:lnTo>
                  <a:pt x="275" y="82"/>
                </a:lnTo>
                <a:lnTo>
                  <a:pt x="312" y="48"/>
                </a:lnTo>
              </a:path>
            </a:pathLst>
          </a:custGeom>
          <a:solidFill>
            <a:srgbClr val="00A1DA"/>
          </a:solidFill>
          <a:ln w="3175" algn="ctr">
            <a:solidFill>
              <a:srgbClr val="D7D7D7"/>
            </a:solidFill>
            <a:miter lim="800000"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0" tIns="48084" rIns="0" bIns="48084" anchor="ctr"/>
          <a:lstStyle/>
          <a:p>
            <a:pPr fontAlgn="base">
              <a:lnSpc>
                <a:spcPct val="120000"/>
              </a:lnSpc>
              <a:spcBef>
                <a:spcPts val="630"/>
              </a:spcBef>
              <a:spcAft>
                <a:spcPts val="630"/>
              </a:spcAft>
              <a:defRPr/>
            </a:pPr>
            <a:endParaRPr lang="en-US" sz="2900" kern="0" dirty="0">
              <a:solidFill>
                <a:sysClr val="window" lastClr="FFFFFF"/>
              </a:solidFill>
              <a:latin typeface="Impact" panose="020B0806030902050204" pitchFamily="34" charset="0"/>
            </a:endParaRPr>
          </a:p>
        </p:txBody>
      </p:sp>
      <p:sp>
        <p:nvSpPr>
          <p:cNvPr id="12" name="Freeform 26"/>
          <p:cNvSpPr/>
          <p:nvPr/>
        </p:nvSpPr>
        <p:spPr bwMode="auto">
          <a:xfrm>
            <a:off x="3223838" y="3031681"/>
            <a:ext cx="805750" cy="529365"/>
          </a:xfrm>
          <a:custGeom>
            <a:avLst/>
            <a:gdLst>
              <a:gd name="T0" fmla="*/ 886487 w 315"/>
              <a:gd name="T1" fmla="*/ 152428 h 182"/>
              <a:gd name="T2" fmla="*/ 889319 w 315"/>
              <a:gd name="T3" fmla="*/ 555727 h 182"/>
              <a:gd name="T4" fmla="*/ 481478 w 315"/>
              <a:gd name="T5" fmla="*/ 574780 h 182"/>
              <a:gd name="T6" fmla="*/ 589103 w 315"/>
              <a:gd name="T7" fmla="*/ 460459 h 182"/>
              <a:gd name="T8" fmla="*/ 405008 w 315"/>
              <a:gd name="T9" fmla="*/ 266749 h 182"/>
              <a:gd name="T10" fmla="*/ 359693 w 315"/>
              <a:gd name="T11" fmla="*/ 247695 h 182"/>
              <a:gd name="T12" fmla="*/ 314377 w 315"/>
              <a:gd name="T13" fmla="*/ 254047 h 182"/>
              <a:gd name="T14" fmla="*/ 263397 w 315"/>
              <a:gd name="T15" fmla="*/ 279451 h 182"/>
              <a:gd name="T16" fmla="*/ 198256 w 315"/>
              <a:gd name="T17" fmla="*/ 333436 h 182"/>
              <a:gd name="T18" fmla="*/ 141611 w 315"/>
              <a:gd name="T19" fmla="*/ 393772 h 182"/>
              <a:gd name="T20" fmla="*/ 0 w 315"/>
              <a:gd name="T21" fmla="*/ 244520 h 182"/>
              <a:gd name="T22" fmla="*/ 96296 w 315"/>
              <a:gd name="T23" fmla="*/ 146077 h 182"/>
              <a:gd name="T24" fmla="*/ 135947 w 315"/>
              <a:gd name="T25" fmla="*/ 114321 h 182"/>
              <a:gd name="T26" fmla="*/ 189759 w 315"/>
              <a:gd name="T27" fmla="*/ 76214 h 182"/>
              <a:gd name="T28" fmla="*/ 232242 w 315"/>
              <a:gd name="T29" fmla="*/ 53985 h 182"/>
              <a:gd name="T30" fmla="*/ 271894 w 315"/>
              <a:gd name="T31" fmla="*/ 28580 h 182"/>
              <a:gd name="T32" fmla="*/ 317209 w 315"/>
              <a:gd name="T33" fmla="*/ 9527 h 182"/>
              <a:gd name="T34" fmla="*/ 365357 w 315"/>
              <a:gd name="T35" fmla="*/ 0 h 182"/>
              <a:gd name="T36" fmla="*/ 422002 w 315"/>
              <a:gd name="T37" fmla="*/ 0 h 182"/>
              <a:gd name="T38" fmla="*/ 467317 w 315"/>
              <a:gd name="T39" fmla="*/ 3176 h 182"/>
              <a:gd name="T40" fmla="*/ 515465 w 315"/>
              <a:gd name="T41" fmla="*/ 15878 h 182"/>
              <a:gd name="T42" fmla="*/ 563613 w 315"/>
              <a:gd name="T43" fmla="*/ 41283 h 182"/>
              <a:gd name="T44" fmla="*/ 591935 w 315"/>
              <a:gd name="T45" fmla="*/ 73038 h 182"/>
              <a:gd name="T46" fmla="*/ 781694 w 315"/>
              <a:gd name="T47" fmla="*/ 260398 h 182"/>
              <a:gd name="T48" fmla="*/ 886487 w 315"/>
              <a:gd name="T49" fmla="*/ 152428 h 18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15"/>
              <a:gd name="T76" fmla="*/ 0 h 182"/>
              <a:gd name="T77" fmla="*/ 315 w 315"/>
              <a:gd name="T78" fmla="*/ 182 h 18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15" h="182">
                <a:moveTo>
                  <a:pt x="313" y="48"/>
                </a:moveTo>
                <a:lnTo>
                  <a:pt x="314" y="175"/>
                </a:lnTo>
                <a:lnTo>
                  <a:pt x="170" y="181"/>
                </a:lnTo>
                <a:lnTo>
                  <a:pt x="208" y="145"/>
                </a:lnTo>
                <a:lnTo>
                  <a:pt x="143" y="84"/>
                </a:lnTo>
                <a:lnTo>
                  <a:pt x="127" y="78"/>
                </a:lnTo>
                <a:lnTo>
                  <a:pt x="111" y="80"/>
                </a:lnTo>
                <a:lnTo>
                  <a:pt x="93" y="88"/>
                </a:lnTo>
                <a:lnTo>
                  <a:pt x="70" y="105"/>
                </a:lnTo>
                <a:lnTo>
                  <a:pt x="50" y="124"/>
                </a:lnTo>
                <a:lnTo>
                  <a:pt x="0" y="77"/>
                </a:lnTo>
                <a:lnTo>
                  <a:pt x="34" y="46"/>
                </a:lnTo>
                <a:lnTo>
                  <a:pt x="48" y="36"/>
                </a:lnTo>
                <a:lnTo>
                  <a:pt x="67" y="24"/>
                </a:lnTo>
                <a:lnTo>
                  <a:pt x="82" y="17"/>
                </a:lnTo>
                <a:lnTo>
                  <a:pt x="96" y="9"/>
                </a:lnTo>
                <a:lnTo>
                  <a:pt x="112" y="3"/>
                </a:lnTo>
                <a:lnTo>
                  <a:pt x="129" y="0"/>
                </a:lnTo>
                <a:lnTo>
                  <a:pt x="149" y="0"/>
                </a:lnTo>
                <a:lnTo>
                  <a:pt x="165" y="1"/>
                </a:lnTo>
                <a:lnTo>
                  <a:pt x="182" y="5"/>
                </a:lnTo>
                <a:lnTo>
                  <a:pt x="199" y="13"/>
                </a:lnTo>
                <a:lnTo>
                  <a:pt x="209" y="23"/>
                </a:lnTo>
                <a:lnTo>
                  <a:pt x="276" y="82"/>
                </a:lnTo>
                <a:lnTo>
                  <a:pt x="313" y="48"/>
                </a:lnTo>
              </a:path>
            </a:pathLst>
          </a:custGeom>
          <a:solidFill>
            <a:srgbClr val="00A1DA"/>
          </a:solidFill>
          <a:ln w="3175" algn="ctr">
            <a:solidFill>
              <a:srgbClr val="D7D7D7"/>
            </a:solidFill>
            <a:miter lim="800000"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0" tIns="48084" rIns="0" bIns="48084" anchor="ctr"/>
          <a:lstStyle/>
          <a:p>
            <a:pPr fontAlgn="base">
              <a:lnSpc>
                <a:spcPct val="120000"/>
              </a:lnSpc>
              <a:spcBef>
                <a:spcPts val="630"/>
              </a:spcBef>
              <a:spcAft>
                <a:spcPts val="630"/>
              </a:spcAft>
              <a:defRPr/>
            </a:pPr>
            <a:endParaRPr lang="en-US" sz="2900" kern="0" dirty="0">
              <a:solidFill>
                <a:sysClr val="window" lastClr="FFFFFF"/>
              </a:solidFill>
              <a:latin typeface="Impact" panose="020B0806030902050204" pitchFamily="34" charset="0"/>
            </a:endParaRPr>
          </a:p>
        </p:txBody>
      </p:sp>
      <p:sp>
        <p:nvSpPr>
          <p:cNvPr id="13" name="Freeform 27"/>
          <p:cNvSpPr/>
          <p:nvPr/>
        </p:nvSpPr>
        <p:spPr bwMode="auto">
          <a:xfrm>
            <a:off x="3798662" y="1018748"/>
            <a:ext cx="802427" cy="532736"/>
          </a:xfrm>
          <a:custGeom>
            <a:avLst/>
            <a:gdLst>
              <a:gd name="T0" fmla="*/ 884378 w 314"/>
              <a:gd name="T1" fmla="*/ 152263 h 183"/>
              <a:gd name="T2" fmla="*/ 887212 w 314"/>
              <a:gd name="T3" fmla="*/ 558297 h 183"/>
              <a:gd name="T4" fmla="*/ 479038 w 314"/>
              <a:gd name="T5" fmla="*/ 577330 h 183"/>
              <a:gd name="T6" fmla="*/ 586751 w 314"/>
              <a:gd name="T7" fmla="*/ 463133 h 183"/>
              <a:gd name="T8" fmla="*/ 402505 w 314"/>
              <a:gd name="T9" fmla="*/ 269632 h 183"/>
              <a:gd name="T10" fmla="*/ 359987 w 314"/>
              <a:gd name="T11" fmla="*/ 247427 h 183"/>
              <a:gd name="T12" fmla="*/ 314634 w 314"/>
              <a:gd name="T13" fmla="*/ 256944 h 183"/>
              <a:gd name="T14" fmla="*/ 260778 w 314"/>
              <a:gd name="T15" fmla="*/ 282321 h 183"/>
              <a:gd name="T16" fmla="*/ 198418 w 314"/>
              <a:gd name="T17" fmla="*/ 333075 h 183"/>
              <a:gd name="T18" fmla="*/ 141727 w 314"/>
              <a:gd name="T19" fmla="*/ 396518 h 183"/>
              <a:gd name="T20" fmla="*/ 0 w 314"/>
              <a:gd name="T21" fmla="*/ 247427 h 183"/>
              <a:gd name="T22" fmla="*/ 96375 w 314"/>
              <a:gd name="T23" fmla="*/ 149091 h 183"/>
              <a:gd name="T24" fmla="*/ 136058 w 314"/>
              <a:gd name="T25" fmla="*/ 114197 h 183"/>
              <a:gd name="T26" fmla="*/ 189914 w 314"/>
              <a:gd name="T27" fmla="*/ 76131 h 183"/>
              <a:gd name="T28" fmla="*/ 232433 w 314"/>
              <a:gd name="T29" fmla="*/ 53926 h 183"/>
              <a:gd name="T30" fmla="*/ 272116 w 314"/>
              <a:gd name="T31" fmla="*/ 28549 h 183"/>
              <a:gd name="T32" fmla="*/ 317469 w 314"/>
              <a:gd name="T33" fmla="*/ 9516 h 183"/>
              <a:gd name="T34" fmla="*/ 365656 w 314"/>
              <a:gd name="T35" fmla="*/ 0 h 183"/>
              <a:gd name="T36" fmla="*/ 419513 w 314"/>
              <a:gd name="T37" fmla="*/ 0 h 183"/>
              <a:gd name="T38" fmla="*/ 464865 w 314"/>
              <a:gd name="T39" fmla="*/ 3172 h 183"/>
              <a:gd name="T40" fmla="*/ 513053 w 314"/>
              <a:gd name="T41" fmla="*/ 15861 h 183"/>
              <a:gd name="T42" fmla="*/ 561240 w 314"/>
              <a:gd name="T43" fmla="*/ 41238 h 183"/>
              <a:gd name="T44" fmla="*/ 589585 w 314"/>
              <a:gd name="T45" fmla="*/ 72959 h 183"/>
              <a:gd name="T46" fmla="*/ 779500 w 314"/>
              <a:gd name="T47" fmla="*/ 260116 h 183"/>
              <a:gd name="T48" fmla="*/ 884378 w 314"/>
              <a:gd name="T49" fmla="*/ 152263 h 18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14"/>
              <a:gd name="T76" fmla="*/ 0 h 183"/>
              <a:gd name="T77" fmla="*/ 314 w 314"/>
              <a:gd name="T78" fmla="*/ 183 h 18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14" h="183">
                <a:moveTo>
                  <a:pt x="312" y="48"/>
                </a:moveTo>
                <a:lnTo>
                  <a:pt x="313" y="176"/>
                </a:lnTo>
                <a:lnTo>
                  <a:pt x="169" y="182"/>
                </a:lnTo>
                <a:lnTo>
                  <a:pt x="207" y="146"/>
                </a:lnTo>
                <a:lnTo>
                  <a:pt x="142" y="85"/>
                </a:lnTo>
                <a:lnTo>
                  <a:pt x="127" y="78"/>
                </a:lnTo>
                <a:lnTo>
                  <a:pt x="111" y="81"/>
                </a:lnTo>
                <a:lnTo>
                  <a:pt x="92" y="89"/>
                </a:lnTo>
                <a:lnTo>
                  <a:pt x="70" y="105"/>
                </a:lnTo>
                <a:lnTo>
                  <a:pt x="50" y="125"/>
                </a:lnTo>
                <a:lnTo>
                  <a:pt x="0" y="78"/>
                </a:lnTo>
                <a:lnTo>
                  <a:pt x="34" y="47"/>
                </a:lnTo>
                <a:lnTo>
                  <a:pt x="48" y="36"/>
                </a:lnTo>
                <a:lnTo>
                  <a:pt x="67" y="24"/>
                </a:lnTo>
                <a:lnTo>
                  <a:pt x="82" y="17"/>
                </a:lnTo>
                <a:lnTo>
                  <a:pt x="96" y="9"/>
                </a:lnTo>
                <a:lnTo>
                  <a:pt x="112" y="3"/>
                </a:lnTo>
                <a:lnTo>
                  <a:pt x="129" y="0"/>
                </a:lnTo>
                <a:lnTo>
                  <a:pt x="148" y="0"/>
                </a:lnTo>
                <a:lnTo>
                  <a:pt x="164" y="1"/>
                </a:lnTo>
                <a:lnTo>
                  <a:pt x="181" y="5"/>
                </a:lnTo>
                <a:lnTo>
                  <a:pt x="198" y="13"/>
                </a:lnTo>
                <a:lnTo>
                  <a:pt x="208" y="23"/>
                </a:lnTo>
                <a:lnTo>
                  <a:pt x="275" y="82"/>
                </a:lnTo>
                <a:lnTo>
                  <a:pt x="312" y="48"/>
                </a:lnTo>
              </a:path>
            </a:pathLst>
          </a:custGeom>
          <a:solidFill>
            <a:srgbClr val="00A1DA"/>
          </a:solidFill>
          <a:ln w="3175" algn="ctr">
            <a:solidFill>
              <a:srgbClr val="D7D7D7"/>
            </a:solidFill>
            <a:miter lim="800000"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0" tIns="48084" rIns="0" bIns="48084" anchor="ctr"/>
          <a:lstStyle/>
          <a:p>
            <a:pPr fontAlgn="base">
              <a:lnSpc>
                <a:spcPct val="120000"/>
              </a:lnSpc>
              <a:spcBef>
                <a:spcPts val="630"/>
              </a:spcBef>
              <a:spcAft>
                <a:spcPts val="630"/>
              </a:spcAft>
              <a:defRPr/>
            </a:pPr>
            <a:endParaRPr lang="en-US" sz="2900" kern="0" dirty="0">
              <a:solidFill>
                <a:sysClr val="window" lastClr="FFFFFF"/>
              </a:solidFill>
              <a:latin typeface="Impact" panose="020B0806030902050204" pitchFamily="34" charset="0"/>
            </a:endParaRPr>
          </a:p>
        </p:txBody>
      </p:sp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2074190" y="922654"/>
            <a:ext cx="237571" cy="571511"/>
          </a:xfrm>
          <a:prstGeom prst="rect">
            <a:avLst/>
          </a:prstGeom>
          <a:solidFill>
            <a:srgbClr val="414455"/>
          </a:solidFill>
          <a:ln w="3175" algn="ctr">
            <a:solidFill>
              <a:srgbClr val="D7D7D7"/>
            </a:solidFill>
            <a:miter lim="800000"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0" tIns="48084" rIns="0" bIns="48084" anchor="ctr"/>
          <a:lstStyle/>
          <a:p>
            <a:pPr fontAlgn="base">
              <a:lnSpc>
                <a:spcPct val="120000"/>
              </a:lnSpc>
              <a:spcBef>
                <a:spcPts val="630"/>
              </a:spcBef>
              <a:spcAft>
                <a:spcPts val="630"/>
              </a:spcAft>
              <a:defRPr/>
            </a:pPr>
            <a:endParaRPr lang="en-US" sz="2900" kern="0" dirty="0">
              <a:solidFill>
                <a:sysClr val="window" lastClr="FFFFFF"/>
              </a:solidFill>
              <a:latin typeface="Impact" panose="020B0806030902050204" pitchFamily="34" charset="0"/>
            </a:endParaRPr>
          </a:p>
        </p:txBody>
      </p:sp>
      <p:sp>
        <p:nvSpPr>
          <p:cNvPr id="15" name="AutoShape 29"/>
          <p:cNvSpPr>
            <a:spLocks noChangeArrowheads="1"/>
          </p:cNvSpPr>
          <p:nvPr/>
        </p:nvSpPr>
        <p:spPr bwMode="auto">
          <a:xfrm rot="16200000" flipH="1">
            <a:off x="2628643" y="1452438"/>
            <a:ext cx="288285" cy="513354"/>
          </a:xfrm>
          <a:prstGeom prst="rightArrow">
            <a:avLst>
              <a:gd name="adj1" fmla="val 50000"/>
              <a:gd name="adj2" fmla="val 62505"/>
            </a:avLst>
          </a:prstGeom>
          <a:solidFill>
            <a:srgbClr val="414455"/>
          </a:solidFill>
          <a:ln w="3175" algn="ctr">
            <a:solidFill>
              <a:srgbClr val="D7D7D7"/>
            </a:solidFill>
            <a:miter lim="800000"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vert="eaVert" lIns="0" tIns="48084" rIns="0" bIns="48084" anchor="ctr"/>
          <a:lstStyle/>
          <a:p>
            <a:pPr fontAlgn="base">
              <a:lnSpc>
                <a:spcPct val="120000"/>
              </a:lnSpc>
              <a:spcBef>
                <a:spcPts val="630"/>
              </a:spcBef>
              <a:spcAft>
                <a:spcPts val="630"/>
              </a:spcAft>
              <a:defRPr/>
            </a:pPr>
            <a:endParaRPr lang="en-US" sz="2900" kern="0" dirty="0">
              <a:solidFill>
                <a:sysClr val="window" lastClr="FFFFFF"/>
              </a:solidFill>
              <a:latin typeface="Impact" panose="020B0806030902050204" pitchFamily="34" charset="0"/>
            </a:endParaRPr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2652337" y="922654"/>
            <a:ext cx="239233" cy="571511"/>
          </a:xfrm>
          <a:prstGeom prst="rect">
            <a:avLst/>
          </a:prstGeom>
          <a:solidFill>
            <a:srgbClr val="414455"/>
          </a:solidFill>
          <a:ln w="3175" algn="ctr">
            <a:solidFill>
              <a:srgbClr val="D7D7D7"/>
            </a:solidFill>
            <a:miter lim="800000"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0" tIns="48084" rIns="0" bIns="48084" anchor="ctr"/>
          <a:lstStyle/>
          <a:p>
            <a:pPr fontAlgn="base">
              <a:lnSpc>
                <a:spcPct val="120000"/>
              </a:lnSpc>
              <a:spcBef>
                <a:spcPts val="630"/>
              </a:spcBef>
              <a:spcAft>
                <a:spcPts val="630"/>
              </a:spcAft>
              <a:defRPr/>
            </a:pPr>
            <a:endParaRPr lang="en-US" sz="2900" kern="0" dirty="0">
              <a:solidFill>
                <a:sysClr val="window" lastClr="FFFFFF"/>
              </a:solidFill>
              <a:latin typeface="Impact" panose="020B0806030902050204" pitchFamily="34" charset="0"/>
            </a:endParaRPr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 rot="16200000" flipH="1">
            <a:off x="3197653" y="1454930"/>
            <a:ext cx="288285" cy="508370"/>
          </a:xfrm>
          <a:prstGeom prst="rightArrow">
            <a:avLst>
              <a:gd name="adj1" fmla="val 50000"/>
              <a:gd name="adj2" fmla="val 62505"/>
            </a:avLst>
          </a:prstGeom>
          <a:solidFill>
            <a:srgbClr val="414455"/>
          </a:solidFill>
          <a:ln w="3175" algn="ctr">
            <a:solidFill>
              <a:srgbClr val="D7D7D7"/>
            </a:solidFill>
            <a:miter lim="800000"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vert="eaVert" lIns="0" tIns="48084" rIns="0" bIns="48084" anchor="ctr"/>
          <a:lstStyle/>
          <a:p>
            <a:pPr fontAlgn="base">
              <a:lnSpc>
                <a:spcPct val="120000"/>
              </a:lnSpc>
              <a:spcBef>
                <a:spcPts val="630"/>
              </a:spcBef>
              <a:spcAft>
                <a:spcPts val="630"/>
              </a:spcAft>
              <a:defRPr/>
            </a:pPr>
            <a:endParaRPr lang="en-US" sz="2900" kern="0" dirty="0">
              <a:solidFill>
                <a:sysClr val="window" lastClr="FFFFFF"/>
              </a:solidFill>
              <a:latin typeface="Impact" panose="020B0806030902050204" pitchFamily="34" charset="0"/>
            </a:endParaRP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3220516" y="922654"/>
            <a:ext cx="240894" cy="571511"/>
          </a:xfrm>
          <a:prstGeom prst="rect">
            <a:avLst/>
          </a:prstGeom>
          <a:solidFill>
            <a:srgbClr val="414455"/>
          </a:solidFill>
          <a:ln w="3175" algn="ctr">
            <a:solidFill>
              <a:srgbClr val="D7D7D7"/>
            </a:solidFill>
            <a:miter lim="800000"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0" tIns="48084" rIns="0" bIns="48084" anchor="ctr"/>
          <a:lstStyle/>
          <a:p>
            <a:pPr fontAlgn="base">
              <a:lnSpc>
                <a:spcPct val="120000"/>
              </a:lnSpc>
              <a:spcBef>
                <a:spcPts val="630"/>
              </a:spcBef>
              <a:spcAft>
                <a:spcPts val="630"/>
              </a:spcAft>
              <a:defRPr/>
            </a:pPr>
            <a:endParaRPr lang="en-US" sz="2900" kern="0" dirty="0">
              <a:solidFill>
                <a:sysClr val="window" lastClr="FFFFFF"/>
              </a:solidFill>
              <a:latin typeface="Impact" panose="020B0806030902050204" pitchFamily="34" charset="0"/>
            </a:endParaRPr>
          </a:p>
        </p:txBody>
      </p:sp>
      <p:sp>
        <p:nvSpPr>
          <p:cNvPr id="19" name="AutoShape 33"/>
          <p:cNvSpPr>
            <a:spLocks noChangeArrowheads="1"/>
          </p:cNvSpPr>
          <p:nvPr/>
        </p:nvSpPr>
        <p:spPr bwMode="auto">
          <a:xfrm rot="16200000" flipH="1">
            <a:off x="2258138" y="2431928"/>
            <a:ext cx="291656" cy="513354"/>
          </a:xfrm>
          <a:prstGeom prst="rightArrow">
            <a:avLst>
              <a:gd name="adj1" fmla="val 50000"/>
              <a:gd name="adj2" fmla="val 62505"/>
            </a:avLst>
          </a:prstGeom>
          <a:solidFill>
            <a:srgbClr val="414455"/>
          </a:solidFill>
          <a:ln w="3175" algn="ctr">
            <a:solidFill>
              <a:srgbClr val="D7D7D7"/>
            </a:solidFill>
            <a:miter lim="800000"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vert="eaVert" lIns="0" tIns="48084" rIns="0" bIns="48084" anchor="ctr"/>
          <a:lstStyle/>
          <a:p>
            <a:pPr fontAlgn="base">
              <a:lnSpc>
                <a:spcPct val="120000"/>
              </a:lnSpc>
              <a:spcBef>
                <a:spcPts val="630"/>
              </a:spcBef>
              <a:spcAft>
                <a:spcPts val="630"/>
              </a:spcAft>
              <a:defRPr/>
            </a:pPr>
            <a:endParaRPr lang="en-US" sz="2900" kern="0" dirty="0">
              <a:solidFill>
                <a:sysClr val="window" lastClr="FFFFFF"/>
              </a:solidFill>
              <a:latin typeface="Impact" panose="020B0806030902050204" pitchFamily="34" charset="0"/>
            </a:endParaRPr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2286843" y="1922378"/>
            <a:ext cx="235910" cy="569825"/>
          </a:xfrm>
          <a:prstGeom prst="rect">
            <a:avLst/>
          </a:prstGeom>
          <a:solidFill>
            <a:srgbClr val="414455"/>
          </a:solidFill>
          <a:ln w="3175" algn="ctr">
            <a:solidFill>
              <a:srgbClr val="D7D7D7"/>
            </a:solidFill>
            <a:miter lim="800000"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0" tIns="48084" rIns="0" bIns="48084" anchor="ctr"/>
          <a:lstStyle/>
          <a:p>
            <a:pPr fontAlgn="base">
              <a:lnSpc>
                <a:spcPct val="120000"/>
              </a:lnSpc>
              <a:spcBef>
                <a:spcPts val="630"/>
              </a:spcBef>
              <a:spcAft>
                <a:spcPts val="630"/>
              </a:spcAft>
              <a:defRPr/>
            </a:pPr>
            <a:endParaRPr lang="en-US" sz="2900" kern="0" dirty="0">
              <a:solidFill>
                <a:sysClr val="window" lastClr="FFFFFF"/>
              </a:solidFill>
              <a:latin typeface="Impact" panose="020B0806030902050204" pitchFamily="34" charset="0"/>
            </a:endParaRPr>
          </a:p>
        </p:txBody>
      </p:sp>
      <p:sp>
        <p:nvSpPr>
          <p:cNvPr id="21" name="AutoShape 35"/>
          <p:cNvSpPr>
            <a:spLocks noChangeArrowheads="1"/>
          </p:cNvSpPr>
          <p:nvPr/>
        </p:nvSpPr>
        <p:spPr bwMode="auto">
          <a:xfrm rot="16200000" flipH="1">
            <a:off x="2831289" y="2431918"/>
            <a:ext cx="293343" cy="511693"/>
          </a:xfrm>
          <a:prstGeom prst="rightArrow">
            <a:avLst>
              <a:gd name="adj1" fmla="val 50000"/>
              <a:gd name="adj2" fmla="val 62505"/>
            </a:avLst>
          </a:prstGeom>
          <a:solidFill>
            <a:srgbClr val="414455"/>
          </a:solidFill>
          <a:ln w="3175" algn="ctr">
            <a:solidFill>
              <a:srgbClr val="D7D7D7"/>
            </a:solidFill>
            <a:miter lim="800000"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vert="eaVert" lIns="0" tIns="48084" rIns="0" bIns="48084" anchor="ctr"/>
          <a:lstStyle/>
          <a:p>
            <a:pPr fontAlgn="base">
              <a:lnSpc>
                <a:spcPct val="120000"/>
              </a:lnSpc>
              <a:spcBef>
                <a:spcPts val="630"/>
              </a:spcBef>
              <a:spcAft>
                <a:spcPts val="630"/>
              </a:spcAft>
              <a:defRPr/>
            </a:pPr>
            <a:endParaRPr lang="en-US" sz="2900" kern="0" dirty="0">
              <a:solidFill>
                <a:sysClr val="window" lastClr="FFFFFF"/>
              </a:solidFill>
              <a:latin typeface="Impact" panose="020B0806030902050204" pitchFamily="34" charset="0"/>
            </a:endParaRPr>
          </a:p>
        </p:txBody>
      </p:sp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2858344" y="1922378"/>
            <a:ext cx="239233" cy="569825"/>
          </a:xfrm>
          <a:prstGeom prst="rect">
            <a:avLst/>
          </a:prstGeom>
          <a:solidFill>
            <a:srgbClr val="414455"/>
          </a:solidFill>
          <a:ln w="3175" algn="ctr">
            <a:solidFill>
              <a:srgbClr val="D7D7D7"/>
            </a:solidFill>
            <a:miter lim="800000"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0" tIns="48084" rIns="0" bIns="48084" anchor="ctr"/>
          <a:lstStyle/>
          <a:p>
            <a:pPr fontAlgn="base">
              <a:lnSpc>
                <a:spcPct val="120000"/>
              </a:lnSpc>
              <a:spcBef>
                <a:spcPts val="630"/>
              </a:spcBef>
              <a:spcAft>
                <a:spcPts val="630"/>
              </a:spcAft>
              <a:defRPr/>
            </a:pPr>
            <a:endParaRPr lang="en-US" sz="2900" kern="0" dirty="0">
              <a:solidFill>
                <a:sysClr val="window" lastClr="FFFFFF"/>
              </a:solidFill>
              <a:latin typeface="Impact" panose="020B0806030902050204" pitchFamily="34" charset="0"/>
            </a:endParaRPr>
          </a:p>
        </p:txBody>
      </p:sp>
      <p:sp>
        <p:nvSpPr>
          <p:cNvPr id="23" name="AutoShape 37"/>
          <p:cNvSpPr>
            <a:spLocks noChangeArrowheads="1"/>
          </p:cNvSpPr>
          <p:nvPr/>
        </p:nvSpPr>
        <p:spPr bwMode="auto">
          <a:xfrm rot="16200000" flipH="1">
            <a:off x="2544720" y="3386940"/>
            <a:ext cx="291656" cy="508370"/>
          </a:xfrm>
          <a:prstGeom prst="rightArrow">
            <a:avLst>
              <a:gd name="adj1" fmla="val 50000"/>
              <a:gd name="adj2" fmla="val 62505"/>
            </a:avLst>
          </a:prstGeom>
          <a:solidFill>
            <a:srgbClr val="414455"/>
          </a:solidFill>
          <a:ln w="3175" algn="ctr">
            <a:solidFill>
              <a:srgbClr val="D7D7D7"/>
            </a:solidFill>
            <a:miter lim="800000"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vert="eaVert" lIns="0" tIns="48084" rIns="0" bIns="48084" anchor="ctr"/>
          <a:lstStyle/>
          <a:p>
            <a:pPr fontAlgn="base">
              <a:lnSpc>
                <a:spcPct val="120000"/>
              </a:lnSpc>
              <a:spcBef>
                <a:spcPts val="630"/>
              </a:spcBef>
              <a:spcAft>
                <a:spcPts val="630"/>
              </a:spcAft>
              <a:defRPr/>
            </a:pPr>
            <a:endParaRPr lang="en-US" sz="2900" kern="0" dirty="0">
              <a:solidFill>
                <a:sysClr val="window" lastClr="FFFFFF"/>
              </a:solidFill>
              <a:latin typeface="Impact" panose="020B0806030902050204" pitchFamily="34" charset="0"/>
            </a:endParaRPr>
          </a:p>
        </p:txBody>
      </p:sp>
      <p:sp>
        <p:nvSpPr>
          <p:cNvPr id="24" name="Rectangle 38"/>
          <p:cNvSpPr>
            <a:spLocks noChangeArrowheads="1"/>
          </p:cNvSpPr>
          <p:nvPr/>
        </p:nvSpPr>
        <p:spPr bwMode="auto">
          <a:xfrm>
            <a:off x="2572593" y="2873211"/>
            <a:ext cx="239233" cy="571511"/>
          </a:xfrm>
          <a:prstGeom prst="rect">
            <a:avLst/>
          </a:prstGeom>
          <a:solidFill>
            <a:srgbClr val="414455"/>
          </a:solidFill>
          <a:ln w="3175" algn="ctr">
            <a:solidFill>
              <a:srgbClr val="D7D7D7"/>
            </a:solidFill>
            <a:miter lim="800000"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0" tIns="48084" rIns="0" bIns="48084" anchor="ctr"/>
          <a:lstStyle/>
          <a:p>
            <a:pPr fontAlgn="base">
              <a:lnSpc>
                <a:spcPct val="120000"/>
              </a:lnSpc>
              <a:spcBef>
                <a:spcPts val="630"/>
              </a:spcBef>
              <a:spcAft>
                <a:spcPts val="630"/>
              </a:spcAft>
              <a:defRPr/>
            </a:pPr>
            <a:endParaRPr lang="en-US" sz="2900" kern="0" dirty="0">
              <a:solidFill>
                <a:sysClr val="window" lastClr="FFFFFF"/>
              </a:solidFill>
              <a:latin typeface="Impact" panose="020B0806030902050204" pitchFamily="34" charset="0"/>
            </a:endParaRPr>
          </a:p>
        </p:txBody>
      </p:sp>
      <p:sp>
        <p:nvSpPr>
          <p:cNvPr id="25" name="Rectangle 39"/>
          <p:cNvSpPr>
            <a:spLocks noChangeArrowheads="1"/>
          </p:cNvSpPr>
          <p:nvPr/>
        </p:nvSpPr>
        <p:spPr bwMode="auto">
          <a:xfrm>
            <a:off x="5079554" y="1479341"/>
            <a:ext cx="3164854" cy="34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71" tIns="48084" rIns="96171" bIns="48084">
            <a:spAutoFit/>
          </a:bodyPr>
          <a:lstStyle/>
          <a:p>
            <a:pPr algn="l" eaLnBrk="1" fontAlgn="base" hangingPunct="1">
              <a:buClrTx/>
              <a:buSzTx/>
            </a:pPr>
            <a:r>
              <a:rPr lang="zh-CN" altLang="en-US" sz="16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40"/>
          <p:cNvSpPr>
            <a:spLocks noChangeArrowheads="1"/>
          </p:cNvSpPr>
          <p:nvPr/>
        </p:nvSpPr>
        <p:spPr bwMode="auto">
          <a:xfrm>
            <a:off x="5079554" y="1858313"/>
            <a:ext cx="3164854" cy="122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71" tIns="48084" rIns="96171" bIns="4808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ectangle 41"/>
          <p:cNvSpPr>
            <a:spLocks noChangeArrowheads="1"/>
          </p:cNvSpPr>
          <p:nvPr/>
        </p:nvSpPr>
        <p:spPr bwMode="auto">
          <a:xfrm>
            <a:off x="5079554" y="2911636"/>
            <a:ext cx="3164854" cy="34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71" tIns="48084" rIns="96171" bIns="48084">
            <a:spAutoFit/>
          </a:bodyPr>
          <a:lstStyle/>
          <a:p>
            <a:pPr algn="l" eaLnBrk="1" fontAlgn="base" hangingPunct="1">
              <a:buClrTx/>
              <a:buSzTx/>
            </a:pPr>
            <a:r>
              <a:rPr lang="zh-CN" altLang="en-US" sz="16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ectangle 42"/>
          <p:cNvSpPr>
            <a:spLocks noChangeArrowheads="1"/>
          </p:cNvSpPr>
          <p:nvPr/>
        </p:nvSpPr>
        <p:spPr bwMode="auto">
          <a:xfrm>
            <a:off x="5079554" y="3288922"/>
            <a:ext cx="3164854" cy="99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71" tIns="48084" rIns="96171" bIns="4808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AutoShape 21"/>
          <p:cNvSpPr>
            <a:spLocks noChangeArrowheads="1"/>
          </p:cNvSpPr>
          <p:nvPr/>
        </p:nvSpPr>
        <p:spPr bwMode="auto">
          <a:xfrm rot="16200000" flipH="1">
            <a:off x="1382215" y="944010"/>
            <a:ext cx="460244" cy="495080"/>
          </a:xfrm>
          <a:prstGeom prst="rightArrow">
            <a:avLst>
              <a:gd name="adj1" fmla="val 50000"/>
              <a:gd name="adj2" fmla="val 29014"/>
            </a:avLst>
          </a:prstGeom>
          <a:solidFill>
            <a:srgbClr val="414455"/>
          </a:solidFill>
          <a:ln w="3175" algn="ctr">
            <a:solidFill>
              <a:srgbClr val="D7D7D7"/>
            </a:solidFill>
            <a:miter lim="800000"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vert="eaVert" lIns="0" tIns="48084" rIns="0" bIns="48084" anchor="ctr"/>
          <a:lstStyle/>
          <a:p>
            <a:pPr fontAlgn="base">
              <a:lnSpc>
                <a:spcPct val="120000"/>
              </a:lnSpc>
              <a:spcBef>
                <a:spcPts val="630"/>
              </a:spcBef>
              <a:spcAft>
                <a:spcPts val="630"/>
              </a:spcAft>
              <a:defRPr/>
            </a:pPr>
            <a:endParaRPr lang="en-US" sz="2900" kern="0" dirty="0">
              <a:solidFill>
                <a:sysClr val="window" lastClr="FFFFFF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9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49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349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849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51470"/>
            <a:ext cx="2160240" cy="369320"/>
          </a:xfrm>
          <a:prstGeom prst="rect">
            <a:avLst/>
          </a:prstGeom>
          <a:noFill/>
        </p:spPr>
        <p:txBody>
          <a:bodyPr wrap="square" lIns="91412" tIns="45705" rIns="91412" bIns="45705">
            <a:spAutoFit/>
          </a:bodyPr>
          <a:lstStyle/>
          <a:p>
            <a:pPr>
              <a:defRPr/>
            </a:pPr>
            <a:r>
              <a:rPr lang="zh-CN" altLang="en-US" b="1" spc="150" dirty="0">
                <a:latin typeface="+mj-lt"/>
                <a:ea typeface="微软雅黑" panose="020B0503020204020204" pitchFamily="34" charset="-122"/>
              </a:rPr>
              <a:t>总结</a:t>
            </a:r>
            <a:endParaRPr lang="zh-CN" altLang="en-US" b="1" spc="150" dirty="0"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1466267" y="855926"/>
            <a:ext cx="234888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27" tIns="36363" rIns="72727" bIns="36363" numCol="1" anchor="t" anchorCtr="0" compatLnSpc="1"/>
          <a:lstStyle/>
          <a:p>
            <a:endParaRPr lang="zh-CN" altLang="en-US"/>
          </a:p>
        </p:txBody>
      </p:sp>
      <p:sp>
        <p:nvSpPr>
          <p:cNvPr id="5" name="Freeform 7"/>
          <p:cNvSpPr/>
          <p:nvPr/>
        </p:nvSpPr>
        <p:spPr bwMode="auto">
          <a:xfrm>
            <a:off x="1466267" y="1858909"/>
            <a:ext cx="234888" cy="443943"/>
          </a:xfrm>
          <a:custGeom>
            <a:avLst/>
            <a:gdLst>
              <a:gd name="T0" fmla="*/ 11 w 68"/>
              <a:gd name="T1" fmla="*/ 0 h 128"/>
              <a:gd name="T2" fmla="*/ 57 w 68"/>
              <a:gd name="T3" fmla="*/ 0 h 128"/>
              <a:gd name="T4" fmla="*/ 68 w 68"/>
              <a:gd name="T5" fmla="*/ 11 h 128"/>
              <a:gd name="T6" fmla="*/ 68 w 68"/>
              <a:gd name="T7" fmla="*/ 128 h 128"/>
              <a:gd name="T8" fmla="*/ 0 w 68"/>
              <a:gd name="T9" fmla="*/ 128 h 128"/>
              <a:gd name="T10" fmla="*/ 0 w 68"/>
              <a:gd name="T11" fmla="*/ 11 h 128"/>
              <a:gd name="T12" fmla="*/ 11 w 68"/>
              <a:gd name="T1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2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A1DA"/>
          </a:solidFill>
          <a:ln>
            <a:noFill/>
          </a:ln>
        </p:spPr>
        <p:txBody>
          <a:bodyPr vert="horz" wrap="square" lIns="72727" tIns="36363" rIns="72727" bIns="36363" numCol="1" anchor="t" anchorCtr="0" compatLnSpc="1"/>
          <a:lstStyle/>
          <a:p>
            <a:endParaRPr lang="zh-CN" altLang="en-US"/>
          </a:p>
        </p:txBody>
      </p:sp>
      <p:sp>
        <p:nvSpPr>
          <p:cNvPr id="6" name="Freeform 8"/>
          <p:cNvSpPr/>
          <p:nvPr/>
        </p:nvSpPr>
        <p:spPr bwMode="auto">
          <a:xfrm>
            <a:off x="1768084" y="855926"/>
            <a:ext cx="234888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27" tIns="36363" rIns="72727" bIns="36363" numCol="1" anchor="t" anchorCtr="0" compatLnSpc="1"/>
          <a:lstStyle/>
          <a:p>
            <a:endParaRPr lang="zh-CN" altLang="en-US"/>
          </a:p>
        </p:txBody>
      </p:sp>
      <p:sp>
        <p:nvSpPr>
          <p:cNvPr id="7" name="Freeform 9"/>
          <p:cNvSpPr/>
          <p:nvPr/>
        </p:nvSpPr>
        <p:spPr bwMode="auto">
          <a:xfrm>
            <a:off x="2068640" y="855926"/>
            <a:ext cx="236149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27" tIns="36363" rIns="72727" bIns="36363" numCol="1" anchor="t" anchorCtr="0" compatLnSpc="1"/>
          <a:lstStyle/>
          <a:p>
            <a:endParaRPr lang="zh-CN" altLang="en-US"/>
          </a:p>
        </p:txBody>
      </p:sp>
      <p:sp>
        <p:nvSpPr>
          <p:cNvPr id="8" name="Freeform 10"/>
          <p:cNvSpPr/>
          <p:nvPr/>
        </p:nvSpPr>
        <p:spPr bwMode="auto">
          <a:xfrm>
            <a:off x="2366669" y="855926"/>
            <a:ext cx="236149" cy="1446926"/>
          </a:xfrm>
          <a:custGeom>
            <a:avLst/>
            <a:gdLst>
              <a:gd name="T0" fmla="*/ 12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2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27" tIns="36363" rIns="72727" bIns="36363" numCol="1" anchor="t" anchorCtr="0" compatLnSpc="1"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>
            <a:off x="1768084" y="1556624"/>
            <a:ext cx="234888" cy="746229"/>
          </a:xfrm>
          <a:custGeom>
            <a:avLst/>
            <a:gdLst>
              <a:gd name="T0" fmla="*/ 11 w 68"/>
              <a:gd name="T1" fmla="*/ 0 h 215"/>
              <a:gd name="T2" fmla="*/ 57 w 68"/>
              <a:gd name="T3" fmla="*/ 0 h 215"/>
              <a:gd name="T4" fmla="*/ 68 w 68"/>
              <a:gd name="T5" fmla="*/ 11 h 215"/>
              <a:gd name="T6" fmla="*/ 68 w 68"/>
              <a:gd name="T7" fmla="*/ 215 h 215"/>
              <a:gd name="T8" fmla="*/ 0 w 68"/>
              <a:gd name="T9" fmla="*/ 215 h 215"/>
              <a:gd name="T10" fmla="*/ 0 w 68"/>
              <a:gd name="T11" fmla="*/ 11 h 215"/>
              <a:gd name="T12" fmla="*/ 11 w 68"/>
              <a:gd name="T13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5"/>
                  <a:pt x="68" y="215"/>
                  <a:pt x="68" y="215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A1DA"/>
          </a:solidFill>
          <a:ln>
            <a:noFill/>
          </a:ln>
        </p:spPr>
        <p:txBody>
          <a:bodyPr vert="horz" wrap="square" lIns="72727" tIns="36363" rIns="72727" bIns="36363" numCol="1" anchor="t" anchorCtr="0" compatLnSpc="1"/>
          <a:lstStyle/>
          <a:p>
            <a:endParaRPr lang="zh-CN" altLang="en-US"/>
          </a:p>
        </p:txBody>
      </p:sp>
      <p:sp>
        <p:nvSpPr>
          <p:cNvPr id="10" name="Freeform 12"/>
          <p:cNvSpPr/>
          <p:nvPr/>
        </p:nvSpPr>
        <p:spPr bwMode="auto">
          <a:xfrm>
            <a:off x="2068640" y="1244217"/>
            <a:ext cx="236149" cy="1058634"/>
          </a:xfrm>
          <a:custGeom>
            <a:avLst/>
            <a:gdLst>
              <a:gd name="T0" fmla="*/ 11 w 68"/>
              <a:gd name="T1" fmla="*/ 0 h 305"/>
              <a:gd name="T2" fmla="*/ 57 w 68"/>
              <a:gd name="T3" fmla="*/ 0 h 305"/>
              <a:gd name="T4" fmla="*/ 68 w 68"/>
              <a:gd name="T5" fmla="*/ 11 h 305"/>
              <a:gd name="T6" fmla="*/ 68 w 68"/>
              <a:gd name="T7" fmla="*/ 238 h 305"/>
              <a:gd name="T8" fmla="*/ 68 w 68"/>
              <a:gd name="T9" fmla="*/ 305 h 305"/>
              <a:gd name="T10" fmla="*/ 0 w 68"/>
              <a:gd name="T11" fmla="*/ 305 h 305"/>
              <a:gd name="T12" fmla="*/ 0 w 68"/>
              <a:gd name="T13" fmla="*/ 238 h 305"/>
              <a:gd name="T14" fmla="*/ 0 w 68"/>
              <a:gd name="T15" fmla="*/ 11 h 305"/>
              <a:gd name="T16" fmla="*/ 11 w 68"/>
              <a:gd name="T17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0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05"/>
                  <a:pt x="68" y="305"/>
                  <a:pt x="68" y="305"/>
                </a:cubicBezTo>
                <a:cubicBezTo>
                  <a:pt x="0" y="305"/>
                  <a:pt x="0" y="305"/>
                  <a:pt x="0" y="305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A1DA"/>
          </a:solidFill>
          <a:ln>
            <a:noFill/>
          </a:ln>
        </p:spPr>
        <p:txBody>
          <a:bodyPr vert="horz" wrap="square" lIns="72727" tIns="36363" rIns="72727" bIns="36363" numCol="1" anchor="t" anchorCtr="0" compatLnSpc="1"/>
          <a:lstStyle/>
          <a:p>
            <a:endParaRPr lang="zh-CN" altLang="en-US"/>
          </a:p>
        </p:txBody>
      </p:sp>
      <p:sp>
        <p:nvSpPr>
          <p:cNvPr id="11" name="Freeform 13"/>
          <p:cNvSpPr/>
          <p:nvPr/>
        </p:nvSpPr>
        <p:spPr bwMode="auto">
          <a:xfrm>
            <a:off x="2366669" y="1039322"/>
            <a:ext cx="236149" cy="1263531"/>
          </a:xfrm>
          <a:custGeom>
            <a:avLst/>
            <a:gdLst>
              <a:gd name="T0" fmla="*/ 12 w 68"/>
              <a:gd name="T1" fmla="*/ 0 h 364"/>
              <a:gd name="T2" fmla="*/ 57 w 68"/>
              <a:gd name="T3" fmla="*/ 0 h 364"/>
              <a:gd name="T4" fmla="*/ 68 w 68"/>
              <a:gd name="T5" fmla="*/ 11 h 364"/>
              <a:gd name="T6" fmla="*/ 68 w 68"/>
              <a:gd name="T7" fmla="*/ 238 h 364"/>
              <a:gd name="T8" fmla="*/ 68 w 68"/>
              <a:gd name="T9" fmla="*/ 364 h 364"/>
              <a:gd name="T10" fmla="*/ 0 w 68"/>
              <a:gd name="T11" fmla="*/ 364 h 364"/>
              <a:gd name="T12" fmla="*/ 0 w 68"/>
              <a:gd name="T13" fmla="*/ 238 h 364"/>
              <a:gd name="T14" fmla="*/ 0 w 68"/>
              <a:gd name="T15" fmla="*/ 11 h 364"/>
              <a:gd name="T16" fmla="*/ 12 w 68"/>
              <a:gd name="T17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4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rgbClr val="00A1DA"/>
          </a:solidFill>
          <a:ln>
            <a:noFill/>
          </a:ln>
        </p:spPr>
        <p:txBody>
          <a:bodyPr vert="horz" wrap="square" lIns="72727" tIns="36363" rIns="72727" bIns="36363" numCol="1" anchor="t" anchorCtr="0" compatLnSpc="1"/>
          <a:lstStyle/>
          <a:p>
            <a:endParaRPr lang="zh-CN" altLang="en-US"/>
          </a:p>
        </p:txBody>
      </p:sp>
      <p:sp>
        <p:nvSpPr>
          <p:cNvPr id="12" name="Freeform 14"/>
          <p:cNvSpPr/>
          <p:nvPr/>
        </p:nvSpPr>
        <p:spPr bwMode="auto">
          <a:xfrm>
            <a:off x="3085220" y="855926"/>
            <a:ext cx="234888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27" tIns="36363" rIns="72727" bIns="36363" numCol="1" anchor="t" anchorCtr="0" compatLnSpc="1"/>
          <a:lstStyle/>
          <a:p>
            <a:endParaRPr lang="zh-CN" altLang="en-US"/>
          </a:p>
        </p:txBody>
      </p:sp>
      <p:sp>
        <p:nvSpPr>
          <p:cNvPr id="13" name="Freeform 15"/>
          <p:cNvSpPr/>
          <p:nvPr/>
        </p:nvSpPr>
        <p:spPr bwMode="auto">
          <a:xfrm>
            <a:off x="3385776" y="855926"/>
            <a:ext cx="236149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27" tIns="36363" rIns="72727" bIns="36363" numCol="1" anchor="t" anchorCtr="0" compatLnSpc="1"/>
          <a:lstStyle/>
          <a:p>
            <a:endParaRPr lang="zh-CN" altLang="en-US"/>
          </a:p>
        </p:txBody>
      </p:sp>
      <p:sp>
        <p:nvSpPr>
          <p:cNvPr id="14" name="Freeform 16"/>
          <p:cNvSpPr/>
          <p:nvPr/>
        </p:nvSpPr>
        <p:spPr bwMode="auto">
          <a:xfrm>
            <a:off x="3687594" y="855926"/>
            <a:ext cx="236149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27" tIns="36363" rIns="72727" bIns="36363" numCol="1" anchor="t" anchorCtr="0" compatLnSpc="1"/>
          <a:lstStyle/>
          <a:p>
            <a:endParaRPr lang="zh-CN" altLang="en-US"/>
          </a:p>
        </p:txBody>
      </p:sp>
      <p:sp>
        <p:nvSpPr>
          <p:cNvPr id="15" name="Freeform 17"/>
          <p:cNvSpPr/>
          <p:nvPr/>
        </p:nvSpPr>
        <p:spPr bwMode="auto">
          <a:xfrm>
            <a:off x="3989412" y="855926"/>
            <a:ext cx="236149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27" tIns="36363" rIns="72727" bIns="36363" numCol="1" anchor="t" anchorCtr="0" compatLnSpc="1"/>
          <a:lstStyle/>
          <a:p>
            <a:endParaRPr lang="zh-CN" altLang="en-US"/>
          </a:p>
        </p:txBody>
      </p:sp>
      <p:sp>
        <p:nvSpPr>
          <p:cNvPr id="16" name="Freeform 18"/>
          <p:cNvSpPr/>
          <p:nvPr/>
        </p:nvSpPr>
        <p:spPr bwMode="auto">
          <a:xfrm>
            <a:off x="3085220" y="2087837"/>
            <a:ext cx="234888" cy="215015"/>
          </a:xfrm>
          <a:custGeom>
            <a:avLst/>
            <a:gdLst>
              <a:gd name="T0" fmla="*/ 11 w 68"/>
              <a:gd name="T1" fmla="*/ 0 h 62"/>
              <a:gd name="T2" fmla="*/ 57 w 68"/>
              <a:gd name="T3" fmla="*/ 0 h 62"/>
              <a:gd name="T4" fmla="*/ 68 w 68"/>
              <a:gd name="T5" fmla="*/ 11 h 62"/>
              <a:gd name="T6" fmla="*/ 68 w 68"/>
              <a:gd name="T7" fmla="*/ 62 h 62"/>
              <a:gd name="T8" fmla="*/ 0 w 68"/>
              <a:gd name="T9" fmla="*/ 62 h 62"/>
              <a:gd name="T10" fmla="*/ 0 w 68"/>
              <a:gd name="T11" fmla="*/ 11 h 62"/>
              <a:gd name="T12" fmla="*/ 11 w 68"/>
              <a:gd name="T1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62"/>
                  <a:pt x="68" y="62"/>
                  <a:pt x="68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A1DA"/>
          </a:solidFill>
          <a:ln>
            <a:noFill/>
          </a:ln>
        </p:spPr>
        <p:txBody>
          <a:bodyPr vert="horz" wrap="square" lIns="72727" tIns="36363" rIns="72727" bIns="36363" numCol="1" anchor="t" anchorCtr="0" compatLnSpc="1"/>
          <a:lstStyle/>
          <a:p>
            <a:endParaRPr lang="zh-CN" altLang="en-US"/>
          </a:p>
        </p:txBody>
      </p:sp>
      <p:sp>
        <p:nvSpPr>
          <p:cNvPr id="17" name="Freeform 19"/>
          <p:cNvSpPr/>
          <p:nvPr/>
        </p:nvSpPr>
        <p:spPr bwMode="auto">
          <a:xfrm>
            <a:off x="3385776" y="1562945"/>
            <a:ext cx="236149" cy="739906"/>
          </a:xfrm>
          <a:custGeom>
            <a:avLst/>
            <a:gdLst>
              <a:gd name="T0" fmla="*/ 11 w 68"/>
              <a:gd name="T1" fmla="*/ 0 h 213"/>
              <a:gd name="T2" fmla="*/ 57 w 68"/>
              <a:gd name="T3" fmla="*/ 0 h 213"/>
              <a:gd name="T4" fmla="*/ 68 w 68"/>
              <a:gd name="T5" fmla="*/ 11 h 213"/>
              <a:gd name="T6" fmla="*/ 68 w 68"/>
              <a:gd name="T7" fmla="*/ 213 h 213"/>
              <a:gd name="T8" fmla="*/ 0 w 68"/>
              <a:gd name="T9" fmla="*/ 213 h 213"/>
              <a:gd name="T10" fmla="*/ 0 w 68"/>
              <a:gd name="T11" fmla="*/ 11 h 213"/>
              <a:gd name="T12" fmla="*/ 11 w 68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A1DA"/>
          </a:solidFill>
          <a:ln>
            <a:noFill/>
          </a:ln>
        </p:spPr>
        <p:txBody>
          <a:bodyPr vert="horz" wrap="square" lIns="72727" tIns="36363" rIns="72727" bIns="36363" numCol="1" anchor="t" anchorCtr="0" compatLnSpc="1"/>
          <a:lstStyle/>
          <a:p>
            <a:endParaRPr lang="zh-CN" altLang="en-US"/>
          </a:p>
        </p:txBody>
      </p:sp>
      <p:sp>
        <p:nvSpPr>
          <p:cNvPr id="18" name="Freeform 20"/>
          <p:cNvSpPr/>
          <p:nvPr/>
        </p:nvSpPr>
        <p:spPr bwMode="auto">
          <a:xfrm>
            <a:off x="3687594" y="1039322"/>
            <a:ext cx="236149" cy="1263531"/>
          </a:xfrm>
          <a:custGeom>
            <a:avLst/>
            <a:gdLst>
              <a:gd name="T0" fmla="*/ 11 w 68"/>
              <a:gd name="T1" fmla="*/ 0 h 364"/>
              <a:gd name="T2" fmla="*/ 57 w 68"/>
              <a:gd name="T3" fmla="*/ 0 h 364"/>
              <a:gd name="T4" fmla="*/ 68 w 68"/>
              <a:gd name="T5" fmla="*/ 11 h 364"/>
              <a:gd name="T6" fmla="*/ 68 w 68"/>
              <a:gd name="T7" fmla="*/ 238 h 364"/>
              <a:gd name="T8" fmla="*/ 68 w 68"/>
              <a:gd name="T9" fmla="*/ 364 h 364"/>
              <a:gd name="T10" fmla="*/ 0 w 68"/>
              <a:gd name="T11" fmla="*/ 364 h 364"/>
              <a:gd name="T12" fmla="*/ 0 w 68"/>
              <a:gd name="T13" fmla="*/ 238 h 364"/>
              <a:gd name="T14" fmla="*/ 0 w 68"/>
              <a:gd name="T15" fmla="*/ 11 h 364"/>
              <a:gd name="T16" fmla="*/ 11 w 68"/>
              <a:gd name="T17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4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A1DA"/>
          </a:solidFill>
          <a:ln>
            <a:noFill/>
          </a:ln>
        </p:spPr>
        <p:txBody>
          <a:bodyPr vert="horz" wrap="square" lIns="72727" tIns="36363" rIns="72727" bIns="36363" numCol="1" anchor="t" anchorCtr="0" compatLnSpc="1"/>
          <a:lstStyle/>
          <a:p>
            <a:endParaRPr lang="zh-CN" altLang="en-US"/>
          </a:p>
        </p:txBody>
      </p:sp>
      <p:sp>
        <p:nvSpPr>
          <p:cNvPr id="19" name="Freeform 21"/>
          <p:cNvSpPr/>
          <p:nvPr/>
        </p:nvSpPr>
        <p:spPr bwMode="auto">
          <a:xfrm>
            <a:off x="3989412" y="1747608"/>
            <a:ext cx="236149" cy="555245"/>
          </a:xfrm>
          <a:custGeom>
            <a:avLst/>
            <a:gdLst>
              <a:gd name="T0" fmla="*/ 11 w 68"/>
              <a:gd name="T1" fmla="*/ 0 h 160"/>
              <a:gd name="T2" fmla="*/ 57 w 68"/>
              <a:gd name="T3" fmla="*/ 0 h 160"/>
              <a:gd name="T4" fmla="*/ 68 w 68"/>
              <a:gd name="T5" fmla="*/ 11 h 160"/>
              <a:gd name="T6" fmla="*/ 68 w 68"/>
              <a:gd name="T7" fmla="*/ 160 h 160"/>
              <a:gd name="T8" fmla="*/ 0 w 68"/>
              <a:gd name="T9" fmla="*/ 160 h 160"/>
              <a:gd name="T10" fmla="*/ 0 w 68"/>
              <a:gd name="T11" fmla="*/ 11 h 160"/>
              <a:gd name="T12" fmla="*/ 11 w 68"/>
              <a:gd name="T13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6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60"/>
                  <a:pt x="68" y="160"/>
                  <a:pt x="68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A1DA"/>
          </a:solidFill>
          <a:ln>
            <a:noFill/>
          </a:ln>
        </p:spPr>
        <p:txBody>
          <a:bodyPr vert="horz" wrap="square" lIns="72727" tIns="36363" rIns="72727" bIns="36363" numCol="1" anchor="t" anchorCtr="0" compatLnSpc="1"/>
          <a:lstStyle/>
          <a:p>
            <a:endParaRPr lang="zh-CN" altLang="en-US"/>
          </a:p>
        </p:txBody>
      </p:sp>
      <p:sp>
        <p:nvSpPr>
          <p:cNvPr id="20" name="Freeform 22"/>
          <p:cNvSpPr/>
          <p:nvPr/>
        </p:nvSpPr>
        <p:spPr bwMode="auto">
          <a:xfrm>
            <a:off x="4696598" y="855926"/>
            <a:ext cx="236149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27" tIns="36363" rIns="72727" bIns="36363" numCol="1" anchor="t" anchorCtr="0" compatLnSpc="1"/>
          <a:lstStyle/>
          <a:p>
            <a:endParaRPr lang="zh-CN" altLang="en-US"/>
          </a:p>
        </p:txBody>
      </p:sp>
      <p:sp>
        <p:nvSpPr>
          <p:cNvPr id="21" name="Freeform 23"/>
          <p:cNvSpPr/>
          <p:nvPr/>
        </p:nvSpPr>
        <p:spPr bwMode="auto">
          <a:xfrm>
            <a:off x="4998416" y="855926"/>
            <a:ext cx="234888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27" tIns="36363" rIns="72727" bIns="36363" numCol="1" anchor="t" anchorCtr="0" compatLnSpc="1"/>
          <a:lstStyle/>
          <a:p>
            <a:endParaRPr lang="zh-CN" altLang="en-US"/>
          </a:p>
        </p:txBody>
      </p:sp>
      <p:sp>
        <p:nvSpPr>
          <p:cNvPr id="22" name="Freeform 24"/>
          <p:cNvSpPr/>
          <p:nvPr/>
        </p:nvSpPr>
        <p:spPr bwMode="auto">
          <a:xfrm>
            <a:off x="5300231" y="855926"/>
            <a:ext cx="234888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27" tIns="36363" rIns="72727" bIns="36363" numCol="1" anchor="t" anchorCtr="0" compatLnSpc="1"/>
          <a:lstStyle/>
          <a:p>
            <a:endParaRPr lang="zh-CN" altLang="en-US"/>
          </a:p>
        </p:txBody>
      </p:sp>
      <p:sp>
        <p:nvSpPr>
          <p:cNvPr id="23" name="Freeform 25"/>
          <p:cNvSpPr/>
          <p:nvPr/>
        </p:nvSpPr>
        <p:spPr bwMode="auto">
          <a:xfrm>
            <a:off x="5600788" y="855926"/>
            <a:ext cx="236149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27" tIns="36363" rIns="72727" bIns="36363" numCol="1" anchor="t" anchorCtr="0" compatLnSpc="1"/>
          <a:lstStyle/>
          <a:p>
            <a:endParaRPr lang="zh-CN" altLang="en-US"/>
          </a:p>
        </p:txBody>
      </p:sp>
      <p:sp>
        <p:nvSpPr>
          <p:cNvPr id="24" name="Freeform 26"/>
          <p:cNvSpPr/>
          <p:nvPr/>
        </p:nvSpPr>
        <p:spPr bwMode="auto">
          <a:xfrm>
            <a:off x="5600788" y="1032995"/>
            <a:ext cx="236149" cy="1269855"/>
          </a:xfrm>
          <a:custGeom>
            <a:avLst/>
            <a:gdLst>
              <a:gd name="T0" fmla="*/ 11 w 68"/>
              <a:gd name="T1" fmla="*/ 0 h 366"/>
              <a:gd name="T2" fmla="*/ 57 w 68"/>
              <a:gd name="T3" fmla="*/ 0 h 366"/>
              <a:gd name="T4" fmla="*/ 68 w 68"/>
              <a:gd name="T5" fmla="*/ 11 h 366"/>
              <a:gd name="T6" fmla="*/ 68 w 68"/>
              <a:gd name="T7" fmla="*/ 238 h 366"/>
              <a:gd name="T8" fmla="*/ 68 w 68"/>
              <a:gd name="T9" fmla="*/ 366 h 366"/>
              <a:gd name="T10" fmla="*/ 0 w 68"/>
              <a:gd name="T11" fmla="*/ 366 h 366"/>
              <a:gd name="T12" fmla="*/ 0 w 68"/>
              <a:gd name="T13" fmla="*/ 238 h 366"/>
              <a:gd name="T14" fmla="*/ 0 w 68"/>
              <a:gd name="T15" fmla="*/ 11 h 366"/>
              <a:gd name="T16" fmla="*/ 11 w 68"/>
              <a:gd name="T17" fmla="*/ 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6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6"/>
                  <a:pt x="68" y="366"/>
                  <a:pt x="68" y="366"/>
                </a:cubicBezTo>
                <a:cubicBezTo>
                  <a:pt x="0" y="366"/>
                  <a:pt x="0" y="366"/>
                  <a:pt x="0" y="366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A1DA"/>
          </a:solidFill>
          <a:ln>
            <a:noFill/>
          </a:ln>
        </p:spPr>
        <p:txBody>
          <a:bodyPr vert="horz" wrap="square" lIns="72727" tIns="36363" rIns="72727" bIns="36363" numCol="1" anchor="t" anchorCtr="0" compatLnSpc="1"/>
          <a:lstStyle/>
          <a:p>
            <a:endParaRPr lang="zh-CN" altLang="en-US"/>
          </a:p>
        </p:txBody>
      </p:sp>
      <p:sp>
        <p:nvSpPr>
          <p:cNvPr id="25" name="Freeform 27"/>
          <p:cNvSpPr/>
          <p:nvPr/>
        </p:nvSpPr>
        <p:spPr bwMode="auto">
          <a:xfrm>
            <a:off x="5300231" y="1268250"/>
            <a:ext cx="234888" cy="1034603"/>
          </a:xfrm>
          <a:custGeom>
            <a:avLst/>
            <a:gdLst>
              <a:gd name="T0" fmla="*/ 11 w 68"/>
              <a:gd name="T1" fmla="*/ 0 h 298"/>
              <a:gd name="T2" fmla="*/ 57 w 68"/>
              <a:gd name="T3" fmla="*/ 0 h 298"/>
              <a:gd name="T4" fmla="*/ 68 w 68"/>
              <a:gd name="T5" fmla="*/ 11 h 298"/>
              <a:gd name="T6" fmla="*/ 68 w 68"/>
              <a:gd name="T7" fmla="*/ 238 h 298"/>
              <a:gd name="T8" fmla="*/ 68 w 68"/>
              <a:gd name="T9" fmla="*/ 298 h 298"/>
              <a:gd name="T10" fmla="*/ 0 w 68"/>
              <a:gd name="T11" fmla="*/ 298 h 298"/>
              <a:gd name="T12" fmla="*/ 0 w 68"/>
              <a:gd name="T13" fmla="*/ 238 h 298"/>
              <a:gd name="T14" fmla="*/ 0 w 68"/>
              <a:gd name="T15" fmla="*/ 11 h 298"/>
              <a:gd name="T16" fmla="*/ 11 w 68"/>
              <a:gd name="T17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9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98"/>
                  <a:pt x="68" y="298"/>
                  <a:pt x="68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A1DA"/>
          </a:solidFill>
          <a:ln>
            <a:noFill/>
          </a:ln>
        </p:spPr>
        <p:txBody>
          <a:bodyPr vert="horz" wrap="square" lIns="72727" tIns="36363" rIns="72727" bIns="36363" numCol="1" anchor="t" anchorCtr="0" compatLnSpc="1"/>
          <a:lstStyle/>
          <a:p>
            <a:endParaRPr lang="zh-CN" altLang="en-US"/>
          </a:p>
        </p:txBody>
      </p:sp>
      <p:sp>
        <p:nvSpPr>
          <p:cNvPr id="26" name="Freeform 28"/>
          <p:cNvSpPr/>
          <p:nvPr/>
        </p:nvSpPr>
        <p:spPr bwMode="auto">
          <a:xfrm>
            <a:off x="4998416" y="1562945"/>
            <a:ext cx="234888" cy="739906"/>
          </a:xfrm>
          <a:custGeom>
            <a:avLst/>
            <a:gdLst>
              <a:gd name="T0" fmla="*/ 11 w 68"/>
              <a:gd name="T1" fmla="*/ 0 h 213"/>
              <a:gd name="T2" fmla="*/ 57 w 68"/>
              <a:gd name="T3" fmla="*/ 0 h 213"/>
              <a:gd name="T4" fmla="*/ 68 w 68"/>
              <a:gd name="T5" fmla="*/ 11 h 213"/>
              <a:gd name="T6" fmla="*/ 68 w 68"/>
              <a:gd name="T7" fmla="*/ 213 h 213"/>
              <a:gd name="T8" fmla="*/ 0 w 68"/>
              <a:gd name="T9" fmla="*/ 213 h 213"/>
              <a:gd name="T10" fmla="*/ 0 w 68"/>
              <a:gd name="T11" fmla="*/ 11 h 213"/>
              <a:gd name="T12" fmla="*/ 11 w 68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A1DA"/>
          </a:solidFill>
          <a:ln>
            <a:noFill/>
          </a:ln>
        </p:spPr>
        <p:txBody>
          <a:bodyPr vert="horz" wrap="square" lIns="72727" tIns="36363" rIns="72727" bIns="36363" numCol="1" anchor="t" anchorCtr="0" compatLnSpc="1"/>
          <a:lstStyle/>
          <a:p>
            <a:endParaRPr lang="zh-CN" altLang="en-US"/>
          </a:p>
        </p:txBody>
      </p:sp>
      <p:sp>
        <p:nvSpPr>
          <p:cNvPr id="27" name="Freeform 29"/>
          <p:cNvSpPr/>
          <p:nvPr/>
        </p:nvSpPr>
        <p:spPr bwMode="auto">
          <a:xfrm>
            <a:off x="4696598" y="1869028"/>
            <a:ext cx="236149" cy="433825"/>
          </a:xfrm>
          <a:custGeom>
            <a:avLst/>
            <a:gdLst>
              <a:gd name="T0" fmla="*/ 11 w 68"/>
              <a:gd name="T1" fmla="*/ 0 h 125"/>
              <a:gd name="T2" fmla="*/ 57 w 68"/>
              <a:gd name="T3" fmla="*/ 0 h 125"/>
              <a:gd name="T4" fmla="*/ 68 w 68"/>
              <a:gd name="T5" fmla="*/ 11 h 125"/>
              <a:gd name="T6" fmla="*/ 68 w 68"/>
              <a:gd name="T7" fmla="*/ 125 h 125"/>
              <a:gd name="T8" fmla="*/ 0 w 68"/>
              <a:gd name="T9" fmla="*/ 125 h 125"/>
              <a:gd name="T10" fmla="*/ 0 w 68"/>
              <a:gd name="T11" fmla="*/ 11 h 125"/>
              <a:gd name="T12" fmla="*/ 11 w 68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2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A1DA"/>
          </a:solidFill>
          <a:ln>
            <a:noFill/>
          </a:ln>
        </p:spPr>
        <p:txBody>
          <a:bodyPr vert="horz" wrap="square" lIns="72727" tIns="36363" rIns="72727" bIns="36363" numCol="1" anchor="t" anchorCtr="0" compatLnSpc="1"/>
          <a:lstStyle/>
          <a:p>
            <a:endParaRPr lang="zh-CN" altLang="en-US"/>
          </a:p>
        </p:txBody>
      </p:sp>
      <p:sp>
        <p:nvSpPr>
          <p:cNvPr id="28" name="Freeform 30"/>
          <p:cNvSpPr/>
          <p:nvPr/>
        </p:nvSpPr>
        <p:spPr bwMode="auto">
          <a:xfrm>
            <a:off x="6395111" y="855926"/>
            <a:ext cx="236149" cy="1446926"/>
          </a:xfrm>
          <a:custGeom>
            <a:avLst/>
            <a:gdLst>
              <a:gd name="T0" fmla="*/ 11 w 68"/>
              <a:gd name="T1" fmla="*/ 0 h 417"/>
              <a:gd name="T2" fmla="*/ 56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27" tIns="36363" rIns="72727" bIns="36363" numCol="1" anchor="t" anchorCtr="0" compatLnSpc="1"/>
          <a:lstStyle/>
          <a:p>
            <a:endParaRPr lang="zh-CN" altLang="en-US"/>
          </a:p>
        </p:txBody>
      </p:sp>
      <p:sp>
        <p:nvSpPr>
          <p:cNvPr id="29" name="Freeform 31"/>
          <p:cNvSpPr/>
          <p:nvPr/>
        </p:nvSpPr>
        <p:spPr bwMode="auto">
          <a:xfrm>
            <a:off x="6693141" y="855926"/>
            <a:ext cx="236149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27" tIns="36363" rIns="72727" bIns="36363" numCol="1" anchor="t" anchorCtr="0" compatLnSpc="1"/>
          <a:lstStyle/>
          <a:p>
            <a:endParaRPr lang="zh-CN" altLang="en-US"/>
          </a:p>
        </p:txBody>
      </p:sp>
      <p:sp>
        <p:nvSpPr>
          <p:cNvPr id="30" name="Freeform 32"/>
          <p:cNvSpPr/>
          <p:nvPr/>
        </p:nvSpPr>
        <p:spPr bwMode="auto">
          <a:xfrm>
            <a:off x="6994957" y="855926"/>
            <a:ext cx="234888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27" tIns="36363" rIns="72727" bIns="36363" numCol="1" anchor="t" anchorCtr="0" compatLnSpc="1"/>
          <a:lstStyle/>
          <a:p>
            <a:endParaRPr lang="zh-CN" altLang="en-US"/>
          </a:p>
        </p:txBody>
      </p:sp>
      <p:sp>
        <p:nvSpPr>
          <p:cNvPr id="31" name="Freeform 33"/>
          <p:cNvSpPr/>
          <p:nvPr/>
        </p:nvSpPr>
        <p:spPr bwMode="auto">
          <a:xfrm>
            <a:off x="7296774" y="855926"/>
            <a:ext cx="234888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27" tIns="36363" rIns="72727" bIns="36363" numCol="1" anchor="t" anchorCtr="0" compatLnSpc="1"/>
          <a:lstStyle/>
          <a:p>
            <a:endParaRPr lang="zh-CN" altLang="en-US"/>
          </a:p>
        </p:txBody>
      </p:sp>
      <p:sp>
        <p:nvSpPr>
          <p:cNvPr id="32" name="Freeform 34"/>
          <p:cNvSpPr/>
          <p:nvPr/>
        </p:nvSpPr>
        <p:spPr bwMode="auto">
          <a:xfrm>
            <a:off x="7296774" y="1046910"/>
            <a:ext cx="234888" cy="1255943"/>
          </a:xfrm>
          <a:custGeom>
            <a:avLst/>
            <a:gdLst>
              <a:gd name="T0" fmla="*/ 11 w 68"/>
              <a:gd name="T1" fmla="*/ 0 h 362"/>
              <a:gd name="T2" fmla="*/ 57 w 68"/>
              <a:gd name="T3" fmla="*/ 0 h 362"/>
              <a:gd name="T4" fmla="*/ 68 w 68"/>
              <a:gd name="T5" fmla="*/ 11 h 362"/>
              <a:gd name="T6" fmla="*/ 68 w 68"/>
              <a:gd name="T7" fmla="*/ 238 h 362"/>
              <a:gd name="T8" fmla="*/ 68 w 68"/>
              <a:gd name="T9" fmla="*/ 362 h 362"/>
              <a:gd name="T10" fmla="*/ 0 w 68"/>
              <a:gd name="T11" fmla="*/ 362 h 362"/>
              <a:gd name="T12" fmla="*/ 0 w 68"/>
              <a:gd name="T13" fmla="*/ 238 h 362"/>
              <a:gd name="T14" fmla="*/ 0 w 68"/>
              <a:gd name="T15" fmla="*/ 11 h 362"/>
              <a:gd name="T16" fmla="*/ 11 w 68"/>
              <a:gd name="T17" fmla="*/ 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2"/>
                  <a:pt x="68" y="362"/>
                  <a:pt x="68" y="362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A1DA"/>
          </a:solidFill>
          <a:ln>
            <a:noFill/>
          </a:ln>
        </p:spPr>
        <p:txBody>
          <a:bodyPr vert="horz" wrap="square" lIns="72727" tIns="36363" rIns="72727" bIns="36363" numCol="1" anchor="t" anchorCtr="0" compatLnSpc="1"/>
          <a:lstStyle/>
          <a:p>
            <a:endParaRPr lang="zh-CN" altLang="en-US"/>
          </a:p>
        </p:txBody>
      </p:sp>
      <p:sp>
        <p:nvSpPr>
          <p:cNvPr id="33" name="Freeform 35"/>
          <p:cNvSpPr/>
          <p:nvPr/>
        </p:nvSpPr>
        <p:spPr bwMode="auto">
          <a:xfrm>
            <a:off x="6994957" y="1156947"/>
            <a:ext cx="234888" cy="1145904"/>
          </a:xfrm>
          <a:custGeom>
            <a:avLst/>
            <a:gdLst>
              <a:gd name="T0" fmla="*/ 11 w 68"/>
              <a:gd name="T1" fmla="*/ 0 h 330"/>
              <a:gd name="T2" fmla="*/ 57 w 68"/>
              <a:gd name="T3" fmla="*/ 0 h 330"/>
              <a:gd name="T4" fmla="*/ 68 w 68"/>
              <a:gd name="T5" fmla="*/ 11 h 330"/>
              <a:gd name="T6" fmla="*/ 68 w 68"/>
              <a:gd name="T7" fmla="*/ 238 h 330"/>
              <a:gd name="T8" fmla="*/ 68 w 68"/>
              <a:gd name="T9" fmla="*/ 330 h 330"/>
              <a:gd name="T10" fmla="*/ 0 w 68"/>
              <a:gd name="T11" fmla="*/ 330 h 330"/>
              <a:gd name="T12" fmla="*/ 0 w 68"/>
              <a:gd name="T13" fmla="*/ 238 h 330"/>
              <a:gd name="T14" fmla="*/ 0 w 68"/>
              <a:gd name="T15" fmla="*/ 11 h 330"/>
              <a:gd name="T16" fmla="*/ 11 w 68"/>
              <a:gd name="T1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3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30"/>
                  <a:pt x="68" y="330"/>
                  <a:pt x="68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A1DA"/>
          </a:solidFill>
          <a:ln>
            <a:noFill/>
          </a:ln>
        </p:spPr>
        <p:txBody>
          <a:bodyPr vert="horz" wrap="square" lIns="72727" tIns="36363" rIns="72727" bIns="36363" numCol="1" anchor="t" anchorCtr="0" compatLnSpc="1"/>
          <a:lstStyle/>
          <a:p>
            <a:endParaRPr lang="zh-CN" altLang="en-US"/>
          </a:p>
        </p:txBody>
      </p:sp>
      <p:sp>
        <p:nvSpPr>
          <p:cNvPr id="34" name="Freeform 36"/>
          <p:cNvSpPr/>
          <p:nvPr/>
        </p:nvSpPr>
        <p:spPr bwMode="auto">
          <a:xfrm>
            <a:off x="6693141" y="1994241"/>
            <a:ext cx="236149" cy="308610"/>
          </a:xfrm>
          <a:custGeom>
            <a:avLst/>
            <a:gdLst>
              <a:gd name="T0" fmla="*/ 11 w 68"/>
              <a:gd name="T1" fmla="*/ 0 h 89"/>
              <a:gd name="T2" fmla="*/ 57 w 68"/>
              <a:gd name="T3" fmla="*/ 0 h 89"/>
              <a:gd name="T4" fmla="*/ 68 w 68"/>
              <a:gd name="T5" fmla="*/ 11 h 89"/>
              <a:gd name="T6" fmla="*/ 68 w 68"/>
              <a:gd name="T7" fmla="*/ 89 h 89"/>
              <a:gd name="T8" fmla="*/ 0 w 68"/>
              <a:gd name="T9" fmla="*/ 89 h 89"/>
              <a:gd name="T10" fmla="*/ 0 w 68"/>
              <a:gd name="T11" fmla="*/ 11 h 89"/>
              <a:gd name="T12" fmla="*/ 11 w 68"/>
              <a:gd name="T13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89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89"/>
                  <a:pt x="68" y="89"/>
                  <a:pt x="68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A1DA"/>
          </a:solidFill>
          <a:ln>
            <a:noFill/>
          </a:ln>
        </p:spPr>
        <p:txBody>
          <a:bodyPr vert="horz" wrap="square" lIns="72727" tIns="36363" rIns="72727" bIns="36363" numCol="1" anchor="t" anchorCtr="0" compatLnSpc="1"/>
          <a:lstStyle/>
          <a:p>
            <a:endParaRPr lang="zh-CN" altLang="en-US"/>
          </a:p>
        </p:txBody>
      </p:sp>
      <p:sp>
        <p:nvSpPr>
          <p:cNvPr id="35" name="Freeform 37"/>
          <p:cNvSpPr/>
          <p:nvPr/>
        </p:nvSpPr>
        <p:spPr bwMode="auto">
          <a:xfrm>
            <a:off x="6395111" y="1421288"/>
            <a:ext cx="236149" cy="881563"/>
          </a:xfrm>
          <a:custGeom>
            <a:avLst/>
            <a:gdLst>
              <a:gd name="T0" fmla="*/ 11 w 68"/>
              <a:gd name="T1" fmla="*/ 0 h 254"/>
              <a:gd name="T2" fmla="*/ 56 w 68"/>
              <a:gd name="T3" fmla="*/ 0 h 254"/>
              <a:gd name="T4" fmla="*/ 68 w 68"/>
              <a:gd name="T5" fmla="*/ 11 h 254"/>
              <a:gd name="T6" fmla="*/ 68 w 68"/>
              <a:gd name="T7" fmla="*/ 238 h 254"/>
              <a:gd name="T8" fmla="*/ 68 w 68"/>
              <a:gd name="T9" fmla="*/ 254 h 254"/>
              <a:gd name="T10" fmla="*/ 0 w 68"/>
              <a:gd name="T11" fmla="*/ 254 h 254"/>
              <a:gd name="T12" fmla="*/ 0 w 68"/>
              <a:gd name="T13" fmla="*/ 238 h 254"/>
              <a:gd name="T14" fmla="*/ 0 w 68"/>
              <a:gd name="T15" fmla="*/ 11 h 254"/>
              <a:gd name="T16" fmla="*/ 11 w 68"/>
              <a:gd name="T17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54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54"/>
                  <a:pt x="68" y="254"/>
                  <a:pt x="68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A1DA"/>
          </a:solidFill>
          <a:ln>
            <a:noFill/>
          </a:ln>
        </p:spPr>
        <p:txBody>
          <a:bodyPr vert="horz" wrap="square" lIns="72727" tIns="36363" rIns="72727" bIns="36363" numCol="1" anchor="t" anchorCtr="0" compatLnSpc="1"/>
          <a:lstStyle/>
          <a:p>
            <a:endParaRPr lang="zh-CN" altLang="en-US"/>
          </a:p>
        </p:txBody>
      </p:sp>
      <p:sp>
        <p:nvSpPr>
          <p:cNvPr id="36" name="Oval 38"/>
          <p:cNvSpPr>
            <a:spLocks noChangeArrowheads="1"/>
          </p:cNvSpPr>
          <p:nvPr/>
        </p:nvSpPr>
        <p:spPr bwMode="auto">
          <a:xfrm>
            <a:off x="1728936" y="2544051"/>
            <a:ext cx="596058" cy="599000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00A1DA"/>
            </a:solidFill>
            <a:prstDash val="solid"/>
            <a:miter lim="800000"/>
          </a:ln>
        </p:spPr>
        <p:txBody>
          <a:bodyPr vert="horz" wrap="square" lIns="72727" tIns="36363" rIns="72727" bIns="36363" numCol="1" anchor="t" anchorCtr="0" compatLnSpc="1"/>
          <a:lstStyle/>
          <a:p>
            <a:endParaRPr lang="zh-CN" altLang="en-US"/>
          </a:p>
        </p:txBody>
      </p:sp>
      <p:sp>
        <p:nvSpPr>
          <p:cNvPr id="37" name="Freeform 39"/>
          <p:cNvSpPr>
            <a:spLocks noEditPoints="1"/>
          </p:cNvSpPr>
          <p:nvPr/>
        </p:nvSpPr>
        <p:spPr bwMode="auto">
          <a:xfrm>
            <a:off x="1870784" y="2683214"/>
            <a:ext cx="316152" cy="320677"/>
          </a:xfrm>
          <a:custGeom>
            <a:avLst/>
            <a:gdLst>
              <a:gd name="T0" fmla="*/ 43 w 57"/>
              <a:gd name="T1" fmla="*/ 9 h 58"/>
              <a:gd name="T2" fmla="*/ 4 w 57"/>
              <a:gd name="T3" fmla="*/ 22 h 58"/>
              <a:gd name="T4" fmla="*/ 5 w 57"/>
              <a:gd name="T5" fmla="*/ 25 h 58"/>
              <a:gd name="T6" fmla="*/ 6 w 57"/>
              <a:gd name="T7" fmla="*/ 30 h 58"/>
              <a:gd name="T8" fmla="*/ 7 w 57"/>
              <a:gd name="T9" fmla="*/ 35 h 58"/>
              <a:gd name="T10" fmla="*/ 10 w 57"/>
              <a:gd name="T11" fmla="*/ 39 h 58"/>
              <a:gd name="T12" fmla="*/ 12 w 57"/>
              <a:gd name="T13" fmla="*/ 41 h 58"/>
              <a:gd name="T14" fmla="*/ 13 w 57"/>
              <a:gd name="T15" fmla="*/ 49 h 58"/>
              <a:gd name="T16" fmla="*/ 16 w 57"/>
              <a:gd name="T17" fmla="*/ 52 h 58"/>
              <a:gd name="T18" fmla="*/ 17 w 57"/>
              <a:gd name="T19" fmla="*/ 51 h 58"/>
              <a:gd name="T20" fmla="*/ 18 w 57"/>
              <a:gd name="T21" fmla="*/ 47 h 58"/>
              <a:gd name="T22" fmla="*/ 20 w 57"/>
              <a:gd name="T23" fmla="*/ 41 h 58"/>
              <a:gd name="T24" fmla="*/ 24 w 57"/>
              <a:gd name="T25" fmla="*/ 36 h 58"/>
              <a:gd name="T26" fmla="*/ 26 w 57"/>
              <a:gd name="T27" fmla="*/ 33 h 58"/>
              <a:gd name="T28" fmla="*/ 22 w 57"/>
              <a:gd name="T29" fmla="*/ 30 h 58"/>
              <a:gd name="T30" fmla="*/ 19 w 57"/>
              <a:gd name="T31" fmla="*/ 29 h 58"/>
              <a:gd name="T32" fmla="*/ 16 w 57"/>
              <a:gd name="T33" fmla="*/ 26 h 58"/>
              <a:gd name="T34" fmla="*/ 12 w 57"/>
              <a:gd name="T35" fmla="*/ 24 h 58"/>
              <a:gd name="T36" fmla="*/ 8 w 57"/>
              <a:gd name="T37" fmla="*/ 24 h 58"/>
              <a:gd name="T38" fmla="*/ 6 w 57"/>
              <a:gd name="T39" fmla="*/ 22 h 58"/>
              <a:gd name="T40" fmla="*/ 6 w 57"/>
              <a:gd name="T41" fmla="*/ 18 h 58"/>
              <a:gd name="T42" fmla="*/ 4 w 57"/>
              <a:gd name="T43" fmla="*/ 19 h 58"/>
              <a:gd name="T44" fmla="*/ 6 w 57"/>
              <a:gd name="T45" fmla="*/ 15 h 58"/>
              <a:gd name="T46" fmla="*/ 9 w 57"/>
              <a:gd name="T47" fmla="*/ 15 h 58"/>
              <a:gd name="T48" fmla="*/ 11 w 57"/>
              <a:gd name="T49" fmla="*/ 13 h 58"/>
              <a:gd name="T50" fmla="*/ 15 w 57"/>
              <a:gd name="T51" fmla="*/ 9 h 58"/>
              <a:gd name="T52" fmla="*/ 16 w 57"/>
              <a:gd name="T53" fmla="*/ 8 h 58"/>
              <a:gd name="T54" fmla="*/ 21 w 57"/>
              <a:gd name="T55" fmla="*/ 6 h 58"/>
              <a:gd name="T56" fmla="*/ 17 w 57"/>
              <a:gd name="T57" fmla="*/ 4 h 58"/>
              <a:gd name="T58" fmla="*/ 16 w 57"/>
              <a:gd name="T59" fmla="*/ 4 h 58"/>
              <a:gd name="T60" fmla="*/ 24 w 57"/>
              <a:gd name="T61" fmla="*/ 1 h 58"/>
              <a:gd name="T62" fmla="*/ 27 w 57"/>
              <a:gd name="T63" fmla="*/ 3 h 58"/>
              <a:gd name="T64" fmla="*/ 41 w 57"/>
              <a:gd name="T65" fmla="*/ 3 h 58"/>
              <a:gd name="T66" fmla="*/ 39 w 57"/>
              <a:gd name="T67" fmla="*/ 6 h 58"/>
              <a:gd name="T68" fmla="*/ 42 w 57"/>
              <a:gd name="T69" fmla="*/ 10 h 58"/>
              <a:gd name="T70" fmla="*/ 44 w 57"/>
              <a:gd name="T71" fmla="*/ 10 h 58"/>
              <a:gd name="T72" fmla="*/ 46 w 57"/>
              <a:gd name="T73" fmla="*/ 9 h 58"/>
              <a:gd name="T74" fmla="*/ 48 w 57"/>
              <a:gd name="T75" fmla="*/ 12 h 58"/>
              <a:gd name="T76" fmla="*/ 50 w 57"/>
              <a:gd name="T77" fmla="*/ 13 h 58"/>
              <a:gd name="T78" fmla="*/ 47 w 57"/>
              <a:gd name="T79" fmla="*/ 14 h 58"/>
              <a:gd name="T80" fmla="*/ 44 w 57"/>
              <a:gd name="T81" fmla="*/ 12 h 58"/>
              <a:gd name="T82" fmla="*/ 40 w 57"/>
              <a:gd name="T83" fmla="*/ 12 h 58"/>
              <a:gd name="T84" fmla="*/ 36 w 57"/>
              <a:gd name="T85" fmla="*/ 15 h 58"/>
              <a:gd name="T86" fmla="*/ 34 w 57"/>
              <a:gd name="T87" fmla="*/ 20 h 58"/>
              <a:gd name="T88" fmla="*/ 36 w 57"/>
              <a:gd name="T89" fmla="*/ 25 h 58"/>
              <a:gd name="T90" fmla="*/ 40 w 57"/>
              <a:gd name="T91" fmla="*/ 27 h 58"/>
              <a:gd name="T92" fmla="*/ 45 w 57"/>
              <a:gd name="T93" fmla="*/ 27 h 58"/>
              <a:gd name="T94" fmla="*/ 47 w 57"/>
              <a:gd name="T95" fmla="*/ 30 h 58"/>
              <a:gd name="T96" fmla="*/ 47 w 57"/>
              <a:gd name="T97" fmla="*/ 35 h 58"/>
              <a:gd name="T98" fmla="*/ 47 w 57"/>
              <a:gd name="T99" fmla="*/ 40 h 58"/>
              <a:gd name="T100" fmla="*/ 50 w 57"/>
              <a:gd name="T101" fmla="*/ 45 h 58"/>
              <a:gd name="T102" fmla="*/ 53 w 57"/>
              <a:gd name="T103" fmla="*/ 41 h 58"/>
              <a:gd name="T104" fmla="*/ 56 w 57"/>
              <a:gd name="T105" fmla="*/ 34 h 58"/>
              <a:gd name="T106" fmla="*/ 56 w 57"/>
              <a:gd name="T107" fmla="*/ 26 h 58"/>
              <a:gd name="T108" fmla="*/ 54 w 57"/>
              <a:gd name="T109" fmla="*/ 19 h 58"/>
              <a:gd name="T110" fmla="*/ 52 w 57"/>
              <a:gd name="T111" fmla="*/ 16 h 58"/>
              <a:gd name="T112" fmla="*/ 55 w 57"/>
              <a:gd name="T113" fmla="*/ 20 h 58"/>
              <a:gd name="T114" fmla="*/ 39 w 57"/>
              <a:gd name="T115" fmla="*/ 5 h 58"/>
              <a:gd name="T116" fmla="*/ 37 w 57"/>
              <a:gd name="T117" fmla="*/ 3 h 58"/>
              <a:gd name="T118" fmla="*/ 38 w 57"/>
              <a:gd name="T119" fmla="*/ 5 h 58"/>
              <a:gd name="T120" fmla="*/ 36 w 57"/>
              <a:gd name="T121" fmla="*/ 2 h 58"/>
              <a:gd name="T122" fmla="*/ 54 w 57"/>
              <a:gd name="T123" fmla="*/ 4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" h="58">
                <a:moveTo>
                  <a:pt x="3" y="17"/>
                </a:move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lose/>
                <a:moveTo>
                  <a:pt x="2" y="17"/>
                </a:move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lose/>
                <a:moveTo>
                  <a:pt x="43" y="9"/>
                </a:move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lose/>
                <a:moveTo>
                  <a:pt x="55" y="19"/>
                </a:moveTo>
                <a:cubicBezTo>
                  <a:pt x="56" y="22"/>
                  <a:pt x="57" y="25"/>
                  <a:pt x="57" y="29"/>
                </a:cubicBezTo>
                <a:cubicBezTo>
                  <a:pt x="57" y="45"/>
                  <a:pt x="44" y="58"/>
                  <a:pt x="28" y="58"/>
                </a:cubicBezTo>
                <a:cubicBezTo>
                  <a:pt x="13" y="58"/>
                  <a:pt x="0" y="45"/>
                  <a:pt x="0" y="29"/>
                </a:cubicBezTo>
                <a:cubicBezTo>
                  <a:pt x="0" y="25"/>
                  <a:pt x="1" y="21"/>
                  <a:pt x="2" y="18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3"/>
                  <a:pt x="6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8"/>
                  <a:pt x="12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49"/>
                </a:cubicBezTo>
                <a:cubicBezTo>
                  <a:pt x="17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8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40"/>
                  <a:pt x="22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5" y="32"/>
                </a:cubicBezTo>
                <a:cubicBezTo>
                  <a:pt x="25" y="32"/>
                  <a:pt x="25" y="32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8" y="30"/>
                  <a:pt x="18" y="30"/>
                </a:cubicBezTo>
                <a:cubicBezTo>
                  <a:pt x="18" y="30"/>
                  <a:pt x="18" y="30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3" y="25"/>
                </a:cubicBezTo>
                <a:cubicBezTo>
                  <a:pt x="14" y="25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1" y="24"/>
                  <a:pt x="11" y="24"/>
                </a:cubicBezTo>
                <a:cubicBezTo>
                  <a:pt x="11" y="24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7" y="25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5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9" y="17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5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7" y="4"/>
                  <a:pt x="17" y="4"/>
                </a:cubicBezTo>
                <a:cubicBezTo>
                  <a:pt x="17" y="4"/>
                  <a:pt x="17" y="4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20" y="2"/>
                  <a:pt x="22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1"/>
                  <a:pt x="37" y="1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8"/>
                  <a:pt x="38" y="8"/>
                  <a:pt x="38" y="8"/>
                </a:cubicBezTo>
                <a:cubicBezTo>
                  <a:pt x="39" y="8"/>
                  <a:pt x="39" y="8"/>
                  <a:pt x="39" y="9"/>
                </a:cubicBezTo>
                <a:cubicBezTo>
                  <a:pt x="39" y="9"/>
                  <a:pt x="39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7" y="10"/>
                  <a:pt x="47" y="10"/>
                </a:cubicBezTo>
                <a:cubicBezTo>
                  <a:pt x="47" y="10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7" y="8"/>
                </a:cubicBezTo>
                <a:cubicBezTo>
                  <a:pt x="47" y="8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9"/>
                  <a:pt x="48" y="9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4" y="21"/>
                  <a:pt x="34" y="21"/>
                </a:cubicBezTo>
                <a:cubicBezTo>
                  <a:pt x="34" y="21"/>
                  <a:pt x="34" y="21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5" y="22"/>
                </a:cubicBezTo>
                <a:cubicBezTo>
                  <a:pt x="35" y="22"/>
                  <a:pt x="35" y="22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6" y="23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6"/>
                  <a:pt x="37" y="26"/>
                </a:cubicBezTo>
                <a:cubicBezTo>
                  <a:pt x="37" y="26"/>
                  <a:pt x="37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6"/>
                  <a:pt x="42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7" y="28"/>
                  <a:pt x="47" y="28"/>
                </a:cubicBezTo>
                <a:cubicBezTo>
                  <a:pt x="47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2"/>
                  <a:pt x="47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7" y="35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3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5"/>
                  <a:pt x="47" y="45"/>
                </a:cubicBezTo>
                <a:cubicBezTo>
                  <a:pt x="47" y="45"/>
                  <a:pt x="47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8" y="46"/>
                  <a:pt x="48" y="46"/>
                </a:cubicBezTo>
                <a:cubicBezTo>
                  <a:pt x="48" y="46"/>
                  <a:pt x="48" y="46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4"/>
                  <a:pt x="50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2" y="44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1" y="42"/>
                  <a:pt x="51" y="42"/>
                </a:cubicBezTo>
                <a:cubicBezTo>
                  <a:pt x="51" y="42"/>
                  <a:pt x="51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3" y="41"/>
                  <a:pt x="53" y="41"/>
                </a:cubicBezTo>
                <a:cubicBezTo>
                  <a:pt x="53" y="41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4" y="39"/>
                  <a:pt x="54" y="39"/>
                </a:cubicBezTo>
                <a:cubicBezTo>
                  <a:pt x="54" y="39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7"/>
                  <a:pt x="54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5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5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3"/>
                  <a:pt x="56" y="33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1" y="16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2" y="15"/>
                  <a:pt x="52" y="15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3" y="17"/>
                  <a:pt x="53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53" y="17"/>
                  <a:pt x="53" y="17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2"/>
                </a:cubicBezTo>
                <a:cubicBezTo>
                  <a:pt x="55" y="22"/>
                  <a:pt x="55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5" y="20"/>
                </a:cubicBezTo>
                <a:cubicBezTo>
                  <a:pt x="55" y="19"/>
                  <a:pt x="55" y="19"/>
                  <a:pt x="55" y="19"/>
                </a:cubicBezTo>
                <a:close/>
                <a:moveTo>
                  <a:pt x="39" y="3"/>
                </a:moveTo>
                <a:cubicBezTo>
                  <a:pt x="39" y="3"/>
                  <a:pt x="39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9" y="3"/>
                  <a:pt x="39" y="3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5"/>
                  <a:pt x="38" y="5"/>
                  <a:pt x="38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lose/>
                <a:moveTo>
                  <a:pt x="37" y="3"/>
                </a:move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2"/>
                  <a:pt x="38" y="2"/>
                </a:cubicBezTo>
                <a:cubicBezTo>
                  <a:pt x="38" y="2"/>
                  <a:pt x="38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lose/>
                <a:moveTo>
                  <a:pt x="55" y="38"/>
                </a:moveTo>
                <a:cubicBezTo>
                  <a:pt x="56" y="38"/>
                  <a:pt x="56" y="38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40"/>
                  <a:pt x="54" y="40"/>
                  <a:pt x="54" y="40"/>
                </a:cubicBezTo>
                <a:cubicBezTo>
                  <a:pt x="54" y="40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5" y="41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lose/>
              </a:path>
            </a:pathLst>
          </a:custGeom>
          <a:solidFill>
            <a:srgbClr val="00A1DA"/>
          </a:solidFill>
          <a:ln>
            <a:noFill/>
          </a:ln>
        </p:spPr>
        <p:txBody>
          <a:bodyPr vert="horz" wrap="square" lIns="72727" tIns="36363" rIns="72727" bIns="36363" numCol="1" anchor="t" anchorCtr="0" compatLnSpc="1"/>
          <a:lstStyle/>
          <a:p>
            <a:endParaRPr lang="zh-CN" altLang="en-US"/>
          </a:p>
        </p:txBody>
      </p:sp>
      <p:sp>
        <p:nvSpPr>
          <p:cNvPr id="38" name="Oval 40"/>
          <p:cNvSpPr>
            <a:spLocks noChangeArrowheads="1"/>
          </p:cNvSpPr>
          <p:nvPr/>
        </p:nvSpPr>
        <p:spPr bwMode="auto">
          <a:xfrm>
            <a:off x="3355051" y="2544051"/>
            <a:ext cx="598072" cy="599000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00A1DA"/>
            </a:solidFill>
            <a:prstDash val="solid"/>
            <a:miter lim="800000"/>
          </a:ln>
        </p:spPr>
        <p:txBody>
          <a:bodyPr vert="horz" wrap="square" lIns="72727" tIns="36363" rIns="72727" bIns="36363" numCol="1" anchor="t" anchorCtr="0" compatLnSpc="1"/>
          <a:lstStyle/>
          <a:p>
            <a:endParaRPr lang="zh-CN" altLang="en-US"/>
          </a:p>
        </p:txBody>
      </p:sp>
      <p:sp>
        <p:nvSpPr>
          <p:cNvPr id="39" name="Oval 41"/>
          <p:cNvSpPr>
            <a:spLocks noChangeArrowheads="1"/>
          </p:cNvSpPr>
          <p:nvPr/>
        </p:nvSpPr>
        <p:spPr bwMode="auto">
          <a:xfrm>
            <a:off x="4973159" y="2544051"/>
            <a:ext cx="596058" cy="599000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00A1DA"/>
            </a:solidFill>
            <a:prstDash val="solid"/>
            <a:miter lim="800000"/>
          </a:ln>
        </p:spPr>
        <p:txBody>
          <a:bodyPr vert="horz" wrap="square" lIns="72727" tIns="36363" rIns="72727" bIns="36363" numCol="1" anchor="t" anchorCtr="0" compatLnSpc="1"/>
          <a:lstStyle/>
          <a:p>
            <a:endParaRPr lang="zh-CN" altLang="en-US"/>
          </a:p>
        </p:txBody>
      </p:sp>
      <p:sp>
        <p:nvSpPr>
          <p:cNvPr id="40" name="Oval 42"/>
          <p:cNvSpPr>
            <a:spLocks noChangeArrowheads="1"/>
          </p:cNvSpPr>
          <p:nvPr/>
        </p:nvSpPr>
        <p:spPr bwMode="auto">
          <a:xfrm>
            <a:off x="6652412" y="2544051"/>
            <a:ext cx="596058" cy="599000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00A1DA"/>
            </a:solidFill>
            <a:prstDash val="solid"/>
            <a:miter lim="800000"/>
          </a:ln>
        </p:spPr>
        <p:txBody>
          <a:bodyPr vert="horz" wrap="square" lIns="72727" tIns="36363" rIns="72727" bIns="36363" numCol="1" anchor="t" anchorCtr="0" compatLnSpc="1"/>
          <a:lstStyle/>
          <a:p>
            <a:endParaRPr lang="zh-CN" altLang="en-US"/>
          </a:p>
        </p:txBody>
      </p:sp>
      <p:sp>
        <p:nvSpPr>
          <p:cNvPr id="41" name="Freeform 43"/>
          <p:cNvSpPr>
            <a:spLocks noEditPoints="1"/>
          </p:cNvSpPr>
          <p:nvPr/>
        </p:nvSpPr>
        <p:spPr bwMode="auto">
          <a:xfrm>
            <a:off x="5145449" y="2743717"/>
            <a:ext cx="247686" cy="199670"/>
          </a:xfrm>
          <a:custGeom>
            <a:avLst/>
            <a:gdLst>
              <a:gd name="T0" fmla="*/ 25 w 45"/>
              <a:gd name="T1" fmla="*/ 23 h 36"/>
              <a:gd name="T2" fmla="*/ 25 w 45"/>
              <a:gd name="T3" fmla="*/ 24 h 36"/>
              <a:gd name="T4" fmla="*/ 24 w 45"/>
              <a:gd name="T5" fmla="*/ 24 h 36"/>
              <a:gd name="T6" fmla="*/ 23 w 45"/>
              <a:gd name="T7" fmla="*/ 24 h 36"/>
              <a:gd name="T8" fmla="*/ 21 w 45"/>
              <a:gd name="T9" fmla="*/ 24 h 36"/>
              <a:gd name="T10" fmla="*/ 21 w 45"/>
              <a:gd name="T11" fmla="*/ 24 h 36"/>
              <a:gd name="T12" fmla="*/ 21 w 45"/>
              <a:gd name="T13" fmla="*/ 23 h 36"/>
              <a:gd name="T14" fmla="*/ 0 w 45"/>
              <a:gd name="T15" fmla="*/ 16 h 36"/>
              <a:gd name="T16" fmla="*/ 0 w 45"/>
              <a:gd name="T17" fmla="*/ 29 h 36"/>
              <a:gd name="T18" fmla="*/ 7 w 45"/>
              <a:gd name="T19" fmla="*/ 36 h 36"/>
              <a:gd name="T20" fmla="*/ 23 w 45"/>
              <a:gd name="T21" fmla="*/ 36 h 36"/>
              <a:gd name="T22" fmla="*/ 38 w 45"/>
              <a:gd name="T23" fmla="*/ 36 h 36"/>
              <a:gd name="T24" fmla="*/ 45 w 45"/>
              <a:gd name="T25" fmla="*/ 29 h 36"/>
              <a:gd name="T26" fmla="*/ 45 w 45"/>
              <a:gd name="T27" fmla="*/ 16 h 36"/>
              <a:gd name="T28" fmla="*/ 25 w 45"/>
              <a:gd name="T29" fmla="*/ 23 h 36"/>
              <a:gd name="T30" fmla="*/ 23 w 45"/>
              <a:gd name="T31" fmla="*/ 21 h 36"/>
              <a:gd name="T32" fmla="*/ 23 w 45"/>
              <a:gd name="T33" fmla="*/ 21 h 36"/>
              <a:gd name="T34" fmla="*/ 24 w 45"/>
              <a:gd name="T35" fmla="*/ 21 h 36"/>
              <a:gd name="T36" fmla="*/ 24 w 45"/>
              <a:gd name="T37" fmla="*/ 23 h 36"/>
              <a:gd name="T38" fmla="*/ 23 w 45"/>
              <a:gd name="T39" fmla="*/ 24 h 36"/>
              <a:gd name="T40" fmla="*/ 23 w 45"/>
              <a:gd name="T41" fmla="*/ 24 h 36"/>
              <a:gd name="T42" fmla="*/ 22 w 45"/>
              <a:gd name="T43" fmla="*/ 24 h 36"/>
              <a:gd name="T44" fmla="*/ 21 w 45"/>
              <a:gd name="T45" fmla="*/ 23 h 36"/>
              <a:gd name="T46" fmla="*/ 21 w 45"/>
              <a:gd name="T47" fmla="*/ 21 h 36"/>
              <a:gd name="T48" fmla="*/ 22 w 45"/>
              <a:gd name="T49" fmla="*/ 21 h 36"/>
              <a:gd name="T50" fmla="*/ 23 w 45"/>
              <a:gd name="T51" fmla="*/ 21 h 36"/>
              <a:gd name="T52" fmla="*/ 21 w 45"/>
              <a:gd name="T53" fmla="*/ 21 h 36"/>
              <a:gd name="T54" fmla="*/ 21 w 45"/>
              <a:gd name="T55" fmla="*/ 22 h 36"/>
              <a:gd name="T56" fmla="*/ 0 w 45"/>
              <a:gd name="T57" fmla="*/ 15 h 36"/>
              <a:gd name="T58" fmla="*/ 7 w 45"/>
              <a:gd name="T59" fmla="*/ 9 h 36"/>
              <a:gd name="T60" fmla="*/ 23 w 45"/>
              <a:gd name="T61" fmla="*/ 9 h 36"/>
              <a:gd name="T62" fmla="*/ 38 w 45"/>
              <a:gd name="T63" fmla="*/ 9 h 36"/>
              <a:gd name="T64" fmla="*/ 45 w 45"/>
              <a:gd name="T65" fmla="*/ 15 h 36"/>
              <a:gd name="T66" fmla="*/ 25 w 45"/>
              <a:gd name="T67" fmla="*/ 22 h 36"/>
              <a:gd name="T68" fmla="*/ 25 w 45"/>
              <a:gd name="T69" fmla="*/ 21 h 36"/>
              <a:gd name="T70" fmla="*/ 24 w 45"/>
              <a:gd name="T71" fmla="*/ 20 h 36"/>
              <a:gd name="T72" fmla="*/ 23 w 45"/>
              <a:gd name="T73" fmla="*/ 20 h 36"/>
              <a:gd name="T74" fmla="*/ 21 w 45"/>
              <a:gd name="T75" fmla="*/ 20 h 36"/>
              <a:gd name="T76" fmla="*/ 21 w 45"/>
              <a:gd name="T77" fmla="*/ 21 h 36"/>
              <a:gd name="T78" fmla="*/ 23 w 45"/>
              <a:gd name="T79" fmla="*/ 1 h 36"/>
              <a:gd name="T80" fmla="*/ 23 w 45"/>
              <a:gd name="T81" fmla="*/ 1 h 36"/>
              <a:gd name="T82" fmla="*/ 30 w 45"/>
              <a:gd name="T83" fmla="*/ 8 h 36"/>
              <a:gd name="T84" fmla="*/ 31 w 45"/>
              <a:gd name="T85" fmla="*/ 8 h 36"/>
              <a:gd name="T86" fmla="*/ 23 w 45"/>
              <a:gd name="T87" fmla="*/ 0 h 36"/>
              <a:gd name="T88" fmla="*/ 23 w 45"/>
              <a:gd name="T89" fmla="*/ 0 h 36"/>
              <a:gd name="T90" fmla="*/ 14 w 45"/>
              <a:gd name="T91" fmla="*/ 8 h 36"/>
              <a:gd name="T92" fmla="*/ 16 w 45"/>
              <a:gd name="T93" fmla="*/ 8 h 36"/>
              <a:gd name="T94" fmla="*/ 23 w 45"/>
              <a:gd name="T9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" h="36">
                <a:moveTo>
                  <a:pt x="25" y="23"/>
                </a:move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4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3"/>
                  <a:pt x="21" y="23"/>
                  <a:pt x="21" y="2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3" y="36"/>
                  <a:pt x="7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42" y="36"/>
                  <a:pt x="45" y="33"/>
                  <a:pt x="45" y="29"/>
                </a:cubicBezTo>
                <a:cubicBezTo>
                  <a:pt x="45" y="16"/>
                  <a:pt x="45" y="16"/>
                  <a:pt x="45" y="16"/>
                </a:cubicBezTo>
                <a:cubicBezTo>
                  <a:pt x="25" y="23"/>
                  <a:pt x="25" y="23"/>
                  <a:pt x="25" y="23"/>
                </a:cubicBezTo>
                <a:close/>
                <a:moveTo>
                  <a:pt x="23" y="21"/>
                </a:moveTo>
                <a:cubicBezTo>
                  <a:pt x="23" y="21"/>
                  <a:pt x="23" y="21"/>
                  <a:pt x="23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4"/>
                  <a:pt x="21" y="23"/>
                  <a:pt x="21" y="23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lose/>
                <a:moveTo>
                  <a:pt x="21" y="21"/>
                </a:moveTo>
                <a:cubicBezTo>
                  <a:pt x="21" y="22"/>
                  <a:pt x="21" y="22"/>
                  <a:pt x="21" y="22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1"/>
                  <a:pt x="4" y="9"/>
                  <a:pt x="7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42" y="9"/>
                  <a:pt x="45" y="11"/>
                  <a:pt x="45" y="15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0"/>
                  <a:pt x="25" y="20"/>
                  <a:pt x="24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1"/>
                </a:cubicBezTo>
                <a:close/>
                <a:moveTo>
                  <a:pt x="23" y="1"/>
                </a:moveTo>
                <a:cubicBezTo>
                  <a:pt x="23" y="1"/>
                  <a:pt x="23" y="1"/>
                  <a:pt x="23" y="1"/>
                </a:cubicBezTo>
                <a:cubicBezTo>
                  <a:pt x="27" y="1"/>
                  <a:pt x="30" y="4"/>
                  <a:pt x="3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4"/>
                  <a:pt x="27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8" y="0"/>
                  <a:pt x="14" y="4"/>
                  <a:pt x="14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4"/>
                  <a:pt x="19" y="1"/>
                  <a:pt x="23" y="1"/>
                </a:cubicBezTo>
                <a:close/>
              </a:path>
            </a:pathLst>
          </a:custGeom>
          <a:solidFill>
            <a:srgbClr val="00A1DA"/>
          </a:solidFill>
          <a:ln>
            <a:noFill/>
          </a:ln>
        </p:spPr>
        <p:txBody>
          <a:bodyPr vert="horz" wrap="square" lIns="72727" tIns="36363" rIns="72727" bIns="36363" numCol="1" anchor="t" anchorCtr="0" compatLnSpc="1"/>
          <a:lstStyle/>
          <a:p>
            <a:endParaRPr lang="zh-CN" altLang="en-US"/>
          </a:p>
        </p:txBody>
      </p:sp>
      <p:sp>
        <p:nvSpPr>
          <p:cNvPr id="42" name="Freeform 44"/>
          <p:cNvSpPr>
            <a:spLocks noEditPoints="1"/>
          </p:cNvSpPr>
          <p:nvPr/>
        </p:nvSpPr>
        <p:spPr bwMode="auto">
          <a:xfrm>
            <a:off x="3482289" y="2694938"/>
            <a:ext cx="342332" cy="298492"/>
          </a:xfrm>
          <a:custGeom>
            <a:avLst/>
            <a:gdLst>
              <a:gd name="T0" fmla="*/ 41 w 62"/>
              <a:gd name="T1" fmla="*/ 31 h 54"/>
              <a:gd name="T2" fmla="*/ 34 w 62"/>
              <a:gd name="T3" fmla="*/ 23 h 54"/>
              <a:gd name="T4" fmla="*/ 33 w 62"/>
              <a:gd name="T5" fmla="*/ 17 h 54"/>
              <a:gd name="T6" fmla="*/ 30 w 62"/>
              <a:gd name="T7" fmla="*/ 20 h 54"/>
              <a:gd name="T8" fmla="*/ 23 w 62"/>
              <a:gd name="T9" fmla="*/ 13 h 54"/>
              <a:gd name="T10" fmla="*/ 18 w 62"/>
              <a:gd name="T11" fmla="*/ 17 h 54"/>
              <a:gd name="T12" fmla="*/ 7 w 62"/>
              <a:gd name="T13" fmla="*/ 17 h 54"/>
              <a:gd name="T14" fmla="*/ 7 w 62"/>
              <a:gd name="T15" fmla="*/ 23 h 54"/>
              <a:gd name="T16" fmla="*/ 0 w 62"/>
              <a:gd name="T17" fmla="*/ 31 h 54"/>
              <a:gd name="T18" fmla="*/ 4 w 62"/>
              <a:gd name="T19" fmla="*/ 36 h 54"/>
              <a:gd name="T20" fmla="*/ 4 w 62"/>
              <a:gd name="T21" fmla="*/ 46 h 54"/>
              <a:gd name="T22" fmla="*/ 10 w 62"/>
              <a:gd name="T23" fmla="*/ 47 h 54"/>
              <a:gd name="T24" fmla="*/ 18 w 62"/>
              <a:gd name="T25" fmla="*/ 54 h 54"/>
              <a:gd name="T26" fmla="*/ 23 w 62"/>
              <a:gd name="T27" fmla="*/ 50 h 54"/>
              <a:gd name="T28" fmla="*/ 32 w 62"/>
              <a:gd name="T29" fmla="*/ 48 h 54"/>
              <a:gd name="T30" fmla="*/ 37 w 62"/>
              <a:gd name="T31" fmla="*/ 46 h 54"/>
              <a:gd name="T32" fmla="*/ 37 w 62"/>
              <a:gd name="T33" fmla="*/ 36 h 54"/>
              <a:gd name="T34" fmla="*/ 32 w 62"/>
              <a:gd name="T35" fmla="*/ 38 h 54"/>
              <a:gd name="T36" fmla="*/ 20 w 62"/>
              <a:gd name="T37" fmla="*/ 46 h 54"/>
              <a:gd name="T38" fmla="*/ 20 w 62"/>
              <a:gd name="T39" fmla="*/ 21 h 54"/>
              <a:gd name="T40" fmla="*/ 33 w 62"/>
              <a:gd name="T41" fmla="*/ 33 h 54"/>
              <a:gd name="T42" fmla="*/ 58 w 62"/>
              <a:gd name="T43" fmla="*/ 35 h 54"/>
              <a:gd name="T44" fmla="*/ 62 w 62"/>
              <a:gd name="T45" fmla="*/ 38 h 54"/>
              <a:gd name="T46" fmla="*/ 60 w 62"/>
              <a:gd name="T47" fmla="*/ 41 h 54"/>
              <a:gd name="T48" fmla="*/ 59 w 62"/>
              <a:gd name="T49" fmla="*/ 46 h 54"/>
              <a:gd name="T50" fmla="*/ 56 w 62"/>
              <a:gd name="T51" fmla="*/ 47 h 54"/>
              <a:gd name="T52" fmla="*/ 52 w 62"/>
              <a:gd name="T53" fmla="*/ 50 h 54"/>
              <a:gd name="T54" fmla="*/ 50 w 62"/>
              <a:gd name="T55" fmla="*/ 48 h 54"/>
              <a:gd name="T56" fmla="*/ 45 w 62"/>
              <a:gd name="T57" fmla="*/ 48 h 54"/>
              <a:gd name="T58" fmla="*/ 44 w 62"/>
              <a:gd name="T59" fmla="*/ 45 h 54"/>
              <a:gd name="T60" fmla="*/ 41 w 62"/>
              <a:gd name="T61" fmla="*/ 41 h 54"/>
              <a:gd name="T62" fmla="*/ 43 w 62"/>
              <a:gd name="T63" fmla="*/ 39 h 54"/>
              <a:gd name="T64" fmla="*/ 43 w 62"/>
              <a:gd name="T65" fmla="*/ 33 h 54"/>
              <a:gd name="T66" fmla="*/ 46 w 62"/>
              <a:gd name="T67" fmla="*/ 33 h 54"/>
              <a:gd name="T68" fmla="*/ 50 w 62"/>
              <a:gd name="T69" fmla="*/ 29 h 54"/>
              <a:gd name="T70" fmla="*/ 52 w 62"/>
              <a:gd name="T71" fmla="*/ 31 h 54"/>
              <a:gd name="T72" fmla="*/ 58 w 62"/>
              <a:gd name="T73" fmla="*/ 31 h 54"/>
              <a:gd name="T74" fmla="*/ 58 w 62"/>
              <a:gd name="T75" fmla="*/ 35 h 54"/>
              <a:gd name="T76" fmla="*/ 57 w 62"/>
              <a:gd name="T77" fmla="*/ 40 h 54"/>
              <a:gd name="T78" fmla="*/ 45 w 62"/>
              <a:gd name="T79" fmla="*/ 40 h 54"/>
              <a:gd name="T80" fmla="*/ 51 w 62"/>
              <a:gd name="T81" fmla="*/ 46 h 54"/>
              <a:gd name="T82" fmla="*/ 62 w 62"/>
              <a:gd name="T83" fmla="*/ 12 h 54"/>
              <a:gd name="T84" fmla="*/ 59 w 62"/>
              <a:gd name="T85" fmla="*/ 15 h 54"/>
              <a:gd name="T86" fmla="*/ 59 w 62"/>
              <a:gd name="T87" fmla="*/ 22 h 54"/>
              <a:gd name="T88" fmla="*/ 55 w 62"/>
              <a:gd name="T89" fmla="*/ 23 h 54"/>
              <a:gd name="T90" fmla="*/ 50 w 62"/>
              <a:gd name="T91" fmla="*/ 28 h 54"/>
              <a:gd name="T92" fmla="*/ 46 w 62"/>
              <a:gd name="T93" fmla="*/ 25 h 54"/>
              <a:gd name="T94" fmla="*/ 39 w 62"/>
              <a:gd name="T95" fmla="*/ 25 h 54"/>
              <a:gd name="T96" fmla="*/ 39 w 62"/>
              <a:gd name="T97" fmla="*/ 20 h 54"/>
              <a:gd name="T98" fmla="*/ 34 w 62"/>
              <a:gd name="T99" fmla="*/ 15 h 54"/>
              <a:gd name="T100" fmla="*/ 37 w 62"/>
              <a:gd name="T101" fmla="*/ 12 h 54"/>
              <a:gd name="T102" fmla="*/ 37 w 62"/>
              <a:gd name="T103" fmla="*/ 5 h 54"/>
              <a:gd name="T104" fmla="*/ 41 w 62"/>
              <a:gd name="T105" fmla="*/ 5 h 54"/>
              <a:gd name="T106" fmla="*/ 46 w 62"/>
              <a:gd name="T107" fmla="*/ 0 h 54"/>
              <a:gd name="T108" fmla="*/ 49 w 62"/>
              <a:gd name="T109" fmla="*/ 3 h 54"/>
              <a:gd name="T110" fmla="*/ 56 w 62"/>
              <a:gd name="T111" fmla="*/ 3 h 54"/>
              <a:gd name="T112" fmla="*/ 57 w 62"/>
              <a:gd name="T113" fmla="*/ 7 h 54"/>
              <a:gd name="T114" fmla="*/ 48 w 62"/>
              <a:gd name="T115" fmla="*/ 22 h 54"/>
              <a:gd name="T116" fmla="*/ 40 w 62"/>
              <a:gd name="T117" fmla="*/ 14 h 54"/>
              <a:gd name="T118" fmla="*/ 56 w 62"/>
              <a:gd name="T119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" h="54">
                <a:moveTo>
                  <a:pt x="41" y="36"/>
                </a:moveTo>
                <a:cubicBezTo>
                  <a:pt x="41" y="31"/>
                  <a:pt x="41" y="31"/>
                  <a:pt x="41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28"/>
                  <a:pt x="36" y="25"/>
                  <a:pt x="34" y="23"/>
                </a:cubicBezTo>
                <a:cubicBezTo>
                  <a:pt x="37" y="20"/>
                  <a:pt x="37" y="20"/>
                  <a:pt x="37" y="20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8"/>
                  <a:pt x="32" y="18"/>
                  <a:pt x="32" y="18"/>
                </a:cubicBezTo>
                <a:cubicBezTo>
                  <a:pt x="30" y="20"/>
                  <a:pt x="30" y="20"/>
                  <a:pt x="30" y="20"/>
                </a:cubicBezTo>
                <a:cubicBezTo>
                  <a:pt x="28" y="18"/>
                  <a:pt x="26" y="17"/>
                  <a:pt x="23" y="17"/>
                </a:cubicBezTo>
                <a:cubicBezTo>
                  <a:pt x="23" y="13"/>
                  <a:pt x="23" y="13"/>
                  <a:pt x="23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7"/>
                  <a:pt x="18" y="17"/>
                  <a:pt x="18" y="17"/>
                </a:cubicBezTo>
                <a:cubicBezTo>
                  <a:pt x="15" y="17"/>
                  <a:pt x="12" y="18"/>
                  <a:pt x="10" y="20"/>
                </a:cubicBezTo>
                <a:cubicBezTo>
                  <a:pt x="7" y="17"/>
                  <a:pt x="7" y="17"/>
                  <a:pt x="7" y="17"/>
                </a:cubicBezTo>
                <a:cubicBezTo>
                  <a:pt x="4" y="20"/>
                  <a:pt x="4" y="20"/>
                  <a:pt x="4" y="20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6"/>
                  <a:pt x="4" y="28"/>
                  <a:pt x="4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6"/>
                  <a:pt x="0" y="36"/>
                  <a:pt x="0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9"/>
                  <a:pt x="5" y="41"/>
                  <a:pt x="7" y="44"/>
                </a:cubicBezTo>
                <a:cubicBezTo>
                  <a:pt x="4" y="46"/>
                  <a:pt x="4" y="46"/>
                  <a:pt x="4" y="46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47"/>
                  <a:pt x="10" y="47"/>
                  <a:pt x="10" y="47"/>
                </a:cubicBezTo>
                <a:cubicBezTo>
                  <a:pt x="12" y="49"/>
                  <a:pt x="15" y="50"/>
                  <a:pt x="18" y="50"/>
                </a:cubicBezTo>
                <a:cubicBezTo>
                  <a:pt x="18" y="54"/>
                  <a:pt x="18" y="54"/>
                  <a:pt x="18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0"/>
                  <a:pt x="23" y="50"/>
                  <a:pt x="23" y="50"/>
                </a:cubicBezTo>
                <a:cubicBezTo>
                  <a:pt x="26" y="50"/>
                  <a:pt x="28" y="49"/>
                  <a:pt x="31" y="47"/>
                </a:cubicBezTo>
                <a:cubicBezTo>
                  <a:pt x="32" y="48"/>
                  <a:pt x="32" y="48"/>
                  <a:pt x="32" y="48"/>
                </a:cubicBezTo>
                <a:cubicBezTo>
                  <a:pt x="33" y="50"/>
                  <a:pt x="33" y="50"/>
                  <a:pt x="33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41"/>
                  <a:pt x="37" y="39"/>
                  <a:pt x="37" y="36"/>
                </a:cubicBezTo>
                <a:cubicBezTo>
                  <a:pt x="41" y="36"/>
                  <a:pt x="41" y="36"/>
                  <a:pt x="41" y="36"/>
                </a:cubicBezTo>
                <a:close/>
                <a:moveTo>
                  <a:pt x="32" y="38"/>
                </a:moveTo>
                <a:cubicBezTo>
                  <a:pt x="32" y="38"/>
                  <a:pt x="32" y="38"/>
                  <a:pt x="32" y="38"/>
                </a:cubicBezTo>
                <a:cubicBezTo>
                  <a:pt x="30" y="43"/>
                  <a:pt x="26" y="46"/>
                  <a:pt x="20" y="46"/>
                </a:cubicBezTo>
                <a:cubicBezTo>
                  <a:pt x="14" y="46"/>
                  <a:pt x="8" y="40"/>
                  <a:pt x="8" y="33"/>
                </a:cubicBezTo>
                <a:cubicBezTo>
                  <a:pt x="8" y="27"/>
                  <a:pt x="14" y="21"/>
                  <a:pt x="20" y="21"/>
                </a:cubicBezTo>
                <a:cubicBezTo>
                  <a:pt x="26" y="21"/>
                  <a:pt x="30" y="24"/>
                  <a:pt x="32" y="29"/>
                </a:cubicBezTo>
                <a:cubicBezTo>
                  <a:pt x="32" y="30"/>
                  <a:pt x="33" y="32"/>
                  <a:pt x="33" y="33"/>
                </a:cubicBezTo>
                <a:cubicBezTo>
                  <a:pt x="33" y="35"/>
                  <a:pt x="32" y="37"/>
                  <a:pt x="32" y="38"/>
                </a:cubicBezTo>
                <a:close/>
                <a:moveTo>
                  <a:pt x="58" y="35"/>
                </a:moveTo>
                <a:cubicBezTo>
                  <a:pt x="59" y="36"/>
                  <a:pt x="59" y="37"/>
                  <a:pt x="60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41"/>
                  <a:pt x="62" y="41"/>
                  <a:pt x="6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42"/>
                  <a:pt x="59" y="44"/>
                  <a:pt x="58" y="45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8"/>
                  <a:pt x="58" y="48"/>
                  <a:pt x="58" y="48"/>
                </a:cubicBezTo>
                <a:cubicBezTo>
                  <a:pt x="56" y="47"/>
                  <a:pt x="56" y="47"/>
                  <a:pt x="56" y="47"/>
                </a:cubicBezTo>
                <a:cubicBezTo>
                  <a:pt x="55" y="47"/>
                  <a:pt x="54" y="48"/>
                  <a:pt x="52" y="48"/>
                </a:cubicBezTo>
                <a:cubicBezTo>
                  <a:pt x="52" y="50"/>
                  <a:pt x="52" y="50"/>
                  <a:pt x="52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49" y="48"/>
                  <a:pt x="47" y="47"/>
                  <a:pt x="46" y="47"/>
                </a:cubicBezTo>
                <a:cubicBezTo>
                  <a:pt x="45" y="48"/>
                  <a:pt x="45" y="48"/>
                  <a:pt x="45" y="48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3" y="44"/>
                  <a:pt x="43" y="42"/>
                  <a:pt x="43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39"/>
                  <a:pt x="41" y="39"/>
                  <a:pt x="41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7"/>
                  <a:pt x="43" y="36"/>
                  <a:pt x="44" y="35"/>
                </a:cubicBezTo>
                <a:cubicBezTo>
                  <a:pt x="43" y="33"/>
                  <a:pt x="43" y="33"/>
                  <a:pt x="43" y="33"/>
                </a:cubicBezTo>
                <a:cubicBezTo>
                  <a:pt x="45" y="32"/>
                  <a:pt x="45" y="32"/>
                  <a:pt x="45" y="32"/>
                </a:cubicBezTo>
                <a:cubicBezTo>
                  <a:pt x="46" y="33"/>
                  <a:pt x="46" y="33"/>
                  <a:pt x="46" y="33"/>
                </a:cubicBezTo>
                <a:cubicBezTo>
                  <a:pt x="47" y="32"/>
                  <a:pt x="48" y="32"/>
                  <a:pt x="50" y="31"/>
                </a:cubicBezTo>
                <a:cubicBezTo>
                  <a:pt x="50" y="29"/>
                  <a:pt x="50" y="29"/>
                  <a:pt x="50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5" y="32"/>
                  <a:pt x="56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3"/>
                  <a:pt x="59" y="33"/>
                  <a:pt x="59" y="33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1" y="46"/>
                </a:moveTo>
                <a:cubicBezTo>
                  <a:pt x="55" y="46"/>
                  <a:pt x="57" y="43"/>
                  <a:pt x="57" y="40"/>
                </a:cubicBezTo>
                <a:cubicBezTo>
                  <a:pt x="57" y="36"/>
                  <a:pt x="55" y="34"/>
                  <a:pt x="51" y="34"/>
                </a:cubicBezTo>
                <a:cubicBezTo>
                  <a:pt x="48" y="34"/>
                  <a:pt x="45" y="36"/>
                  <a:pt x="45" y="40"/>
                </a:cubicBezTo>
                <a:cubicBezTo>
                  <a:pt x="45" y="43"/>
                  <a:pt x="48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lose/>
                <a:moveTo>
                  <a:pt x="59" y="12"/>
                </a:moveTo>
                <a:cubicBezTo>
                  <a:pt x="62" y="12"/>
                  <a:pt x="62" y="12"/>
                  <a:pt x="62" y="12"/>
                </a:cubicBezTo>
                <a:cubicBezTo>
                  <a:pt x="62" y="15"/>
                  <a:pt x="62" y="15"/>
                  <a:pt x="62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7"/>
                  <a:pt x="58" y="19"/>
                  <a:pt x="57" y="20"/>
                </a:cubicBezTo>
                <a:cubicBezTo>
                  <a:pt x="59" y="22"/>
                  <a:pt x="59" y="22"/>
                  <a:pt x="59" y="22"/>
                </a:cubicBezTo>
                <a:cubicBezTo>
                  <a:pt x="56" y="25"/>
                  <a:pt x="56" y="25"/>
                  <a:pt x="56" y="25"/>
                </a:cubicBezTo>
                <a:cubicBezTo>
                  <a:pt x="55" y="23"/>
                  <a:pt x="55" y="23"/>
                  <a:pt x="55" y="23"/>
                </a:cubicBezTo>
                <a:cubicBezTo>
                  <a:pt x="53" y="24"/>
                  <a:pt x="51" y="25"/>
                  <a:pt x="50" y="25"/>
                </a:cubicBezTo>
                <a:cubicBezTo>
                  <a:pt x="50" y="28"/>
                  <a:pt x="50" y="28"/>
                  <a:pt x="50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5"/>
                  <a:pt x="46" y="25"/>
                  <a:pt x="46" y="25"/>
                </a:cubicBezTo>
                <a:cubicBezTo>
                  <a:pt x="44" y="25"/>
                  <a:pt x="43" y="24"/>
                  <a:pt x="41" y="23"/>
                </a:cubicBezTo>
                <a:cubicBezTo>
                  <a:pt x="39" y="25"/>
                  <a:pt x="39" y="25"/>
                  <a:pt x="39" y="25"/>
                </a:cubicBezTo>
                <a:cubicBezTo>
                  <a:pt x="37" y="22"/>
                  <a:pt x="37" y="22"/>
                  <a:pt x="37" y="22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19"/>
                  <a:pt x="37" y="17"/>
                  <a:pt x="3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2"/>
                  <a:pt x="34" y="12"/>
                  <a:pt x="34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0"/>
                  <a:pt x="38" y="9"/>
                  <a:pt x="39" y="7"/>
                </a:cubicBezTo>
                <a:cubicBezTo>
                  <a:pt x="37" y="5"/>
                  <a:pt x="37" y="5"/>
                  <a:pt x="37" y="5"/>
                </a:cubicBezTo>
                <a:cubicBezTo>
                  <a:pt x="39" y="3"/>
                  <a:pt x="39" y="3"/>
                  <a:pt x="39" y="3"/>
                </a:cubicBezTo>
                <a:cubicBezTo>
                  <a:pt x="41" y="5"/>
                  <a:pt x="41" y="5"/>
                  <a:pt x="41" y="5"/>
                </a:cubicBezTo>
                <a:cubicBezTo>
                  <a:pt x="43" y="4"/>
                  <a:pt x="44" y="3"/>
                  <a:pt x="46" y="3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4"/>
                  <a:pt x="54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9" y="5"/>
                  <a:pt x="59" y="5"/>
                  <a:pt x="59" y="5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9" y="10"/>
                  <a:pt x="59" y="12"/>
                </a:cubicBezTo>
                <a:close/>
                <a:moveTo>
                  <a:pt x="48" y="22"/>
                </a:moveTo>
                <a:cubicBezTo>
                  <a:pt x="48" y="22"/>
                  <a:pt x="48" y="22"/>
                  <a:pt x="48" y="22"/>
                </a:cubicBezTo>
                <a:cubicBezTo>
                  <a:pt x="43" y="22"/>
                  <a:pt x="40" y="18"/>
                  <a:pt x="40" y="14"/>
                </a:cubicBezTo>
                <a:cubicBezTo>
                  <a:pt x="40" y="9"/>
                  <a:pt x="43" y="6"/>
                  <a:pt x="48" y="6"/>
                </a:cubicBezTo>
                <a:cubicBezTo>
                  <a:pt x="52" y="6"/>
                  <a:pt x="56" y="9"/>
                  <a:pt x="56" y="14"/>
                </a:cubicBezTo>
                <a:cubicBezTo>
                  <a:pt x="56" y="18"/>
                  <a:pt x="52" y="22"/>
                  <a:pt x="48" y="22"/>
                </a:cubicBezTo>
                <a:close/>
              </a:path>
            </a:pathLst>
          </a:custGeom>
          <a:solidFill>
            <a:srgbClr val="00A1DA"/>
          </a:solidFill>
          <a:ln>
            <a:noFill/>
          </a:ln>
        </p:spPr>
        <p:txBody>
          <a:bodyPr vert="horz" wrap="square" lIns="72727" tIns="36363" rIns="72727" bIns="36363" numCol="1" anchor="t" anchorCtr="0" compatLnSpc="1"/>
          <a:lstStyle/>
          <a:p>
            <a:endParaRPr lang="zh-CN" altLang="en-US"/>
          </a:p>
        </p:txBody>
      </p:sp>
      <p:sp>
        <p:nvSpPr>
          <p:cNvPr id="43" name="Freeform 45"/>
          <p:cNvSpPr>
            <a:spLocks noEditPoints="1"/>
          </p:cNvSpPr>
          <p:nvPr/>
        </p:nvSpPr>
        <p:spPr bwMode="auto">
          <a:xfrm>
            <a:off x="6823575" y="2700476"/>
            <a:ext cx="253729" cy="282356"/>
          </a:xfrm>
          <a:custGeom>
            <a:avLst/>
            <a:gdLst>
              <a:gd name="T0" fmla="*/ 40 w 46"/>
              <a:gd name="T1" fmla="*/ 28 h 51"/>
              <a:gd name="T2" fmla="*/ 35 w 46"/>
              <a:gd name="T3" fmla="*/ 41 h 51"/>
              <a:gd name="T4" fmla="*/ 34 w 46"/>
              <a:gd name="T5" fmla="*/ 34 h 51"/>
              <a:gd name="T6" fmla="*/ 29 w 46"/>
              <a:gd name="T7" fmla="*/ 30 h 51"/>
              <a:gd name="T8" fmla="*/ 29 w 46"/>
              <a:gd name="T9" fmla="*/ 30 h 51"/>
              <a:gd name="T10" fmla="*/ 27 w 46"/>
              <a:gd name="T11" fmla="*/ 30 h 51"/>
              <a:gd name="T12" fmla="*/ 25 w 46"/>
              <a:gd name="T13" fmla="*/ 35 h 51"/>
              <a:gd name="T14" fmla="*/ 24 w 46"/>
              <a:gd name="T15" fmla="*/ 38 h 51"/>
              <a:gd name="T16" fmla="*/ 24 w 46"/>
              <a:gd name="T17" fmla="*/ 32 h 51"/>
              <a:gd name="T18" fmla="*/ 24 w 46"/>
              <a:gd name="T19" fmla="*/ 31 h 51"/>
              <a:gd name="T20" fmla="*/ 23 w 46"/>
              <a:gd name="T21" fmla="*/ 30 h 51"/>
              <a:gd name="T22" fmla="*/ 22 w 46"/>
              <a:gd name="T23" fmla="*/ 31 h 51"/>
              <a:gd name="T24" fmla="*/ 22 w 46"/>
              <a:gd name="T25" fmla="*/ 32 h 51"/>
              <a:gd name="T26" fmla="*/ 21 w 46"/>
              <a:gd name="T27" fmla="*/ 38 h 51"/>
              <a:gd name="T28" fmla="*/ 20 w 46"/>
              <a:gd name="T29" fmla="*/ 35 h 51"/>
              <a:gd name="T30" fmla="*/ 19 w 46"/>
              <a:gd name="T31" fmla="*/ 30 h 51"/>
              <a:gd name="T32" fmla="*/ 15 w 46"/>
              <a:gd name="T33" fmla="*/ 30 h 51"/>
              <a:gd name="T34" fmla="*/ 15 w 46"/>
              <a:gd name="T35" fmla="*/ 30 h 51"/>
              <a:gd name="T36" fmla="*/ 11 w 46"/>
              <a:gd name="T37" fmla="*/ 34 h 51"/>
              <a:gd name="T38" fmla="*/ 10 w 46"/>
              <a:gd name="T39" fmla="*/ 41 h 51"/>
              <a:gd name="T40" fmla="*/ 5 w 46"/>
              <a:gd name="T41" fmla="*/ 28 h 51"/>
              <a:gd name="T42" fmla="*/ 23 w 46"/>
              <a:gd name="T43" fmla="*/ 11 h 51"/>
              <a:gd name="T44" fmla="*/ 23 w 46"/>
              <a:gd name="T45" fmla="*/ 14 h 51"/>
              <a:gd name="T46" fmla="*/ 25 w 46"/>
              <a:gd name="T47" fmla="*/ 15 h 51"/>
              <a:gd name="T48" fmla="*/ 28 w 46"/>
              <a:gd name="T49" fmla="*/ 13 h 51"/>
              <a:gd name="T50" fmla="*/ 32 w 46"/>
              <a:gd name="T51" fmla="*/ 11 h 51"/>
              <a:gd name="T52" fmla="*/ 34 w 46"/>
              <a:gd name="T53" fmla="*/ 9 h 51"/>
              <a:gd name="T54" fmla="*/ 34 w 46"/>
              <a:gd name="T55" fmla="*/ 7 h 51"/>
              <a:gd name="T56" fmla="*/ 32 w 46"/>
              <a:gd name="T57" fmla="*/ 5 h 51"/>
              <a:gd name="T58" fmla="*/ 28 w 46"/>
              <a:gd name="T59" fmla="*/ 3 h 51"/>
              <a:gd name="T60" fmla="*/ 25 w 46"/>
              <a:gd name="T61" fmla="*/ 1 h 51"/>
              <a:gd name="T62" fmla="*/ 23 w 46"/>
              <a:gd name="T63" fmla="*/ 2 h 51"/>
              <a:gd name="T64" fmla="*/ 23 w 46"/>
              <a:gd name="T65" fmla="*/ 5 h 51"/>
              <a:gd name="T66" fmla="*/ 0 w 46"/>
              <a:gd name="T67" fmla="*/ 28 h 51"/>
              <a:gd name="T68" fmla="*/ 23 w 46"/>
              <a:gd name="T69" fmla="*/ 51 h 51"/>
              <a:gd name="T70" fmla="*/ 46 w 46"/>
              <a:gd name="T71" fmla="*/ 28 h 51"/>
              <a:gd name="T72" fmla="*/ 40 w 46"/>
              <a:gd name="T73" fmla="*/ 28 h 51"/>
              <a:gd name="T74" fmla="*/ 23 w 46"/>
              <a:gd name="T75" fmla="*/ 19 h 51"/>
              <a:gd name="T76" fmla="*/ 28 w 46"/>
              <a:gd name="T77" fmla="*/ 24 h 51"/>
              <a:gd name="T78" fmla="*/ 23 w 46"/>
              <a:gd name="T79" fmla="*/ 29 h 51"/>
              <a:gd name="T80" fmla="*/ 17 w 46"/>
              <a:gd name="T81" fmla="*/ 24 h 51"/>
              <a:gd name="T82" fmla="*/ 23 w 46"/>
              <a:gd name="T83" fmla="*/ 19 h 51"/>
              <a:gd name="T84" fmla="*/ 30 w 46"/>
              <a:gd name="T85" fmla="*/ 37 h 51"/>
              <a:gd name="T86" fmla="*/ 30 w 46"/>
              <a:gd name="T87" fmla="*/ 37 h 51"/>
              <a:gd name="T88" fmla="*/ 30 w 46"/>
              <a:gd name="T89" fmla="*/ 37 h 51"/>
              <a:gd name="T90" fmla="*/ 30 w 46"/>
              <a:gd name="T91" fmla="*/ 44 h 51"/>
              <a:gd name="T92" fmla="*/ 30 w 46"/>
              <a:gd name="T93" fmla="*/ 44 h 51"/>
              <a:gd name="T94" fmla="*/ 29 w 46"/>
              <a:gd name="T95" fmla="*/ 37 h 51"/>
              <a:gd name="T96" fmla="*/ 30 w 46"/>
              <a:gd name="T97" fmla="*/ 37 h 51"/>
              <a:gd name="T98" fmla="*/ 15 w 46"/>
              <a:gd name="T99" fmla="*/ 37 h 51"/>
              <a:gd name="T100" fmla="*/ 15 w 46"/>
              <a:gd name="T101" fmla="*/ 37 h 51"/>
              <a:gd name="T102" fmla="*/ 15 w 46"/>
              <a:gd name="T103" fmla="*/ 44 h 51"/>
              <a:gd name="T104" fmla="*/ 14 w 46"/>
              <a:gd name="T105" fmla="*/ 44 h 51"/>
              <a:gd name="T106" fmla="*/ 14 w 46"/>
              <a:gd name="T107" fmla="*/ 37 h 51"/>
              <a:gd name="T108" fmla="*/ 15 w 46"/>
              <a:gd name="T109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" h="51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rgbClr val="00A1DA"/>
          </a:solidFill>
          <a:ln>
            <a:noFill/>
          </a:ln>
        </p:spPr>
        <p:txBody>
          <a:bodyPr vert="horz" wrap="square" lIns="72727" tIns="36363" rIns="72727" bIns="36363" numCol="1" anchor="t" anchorCtr="0" compatLnSpc="1"/>
          <a:lstStyle/>
          <a:p>
            <a:endParaRPr lang="zh-CN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1192503" y="3533470"/>
            <a:ext cx="1668924" cy="1173737"/>
          </a:xfrm>
          <a:prstGeom prst="rect">
            <a:avLst/>
          </a:prstGeom>
          <a:noFill/>
        </p:spPr>
        <p:txBody>
          <a:bodyPr wrap="square" lIns="72727" tIns="36363" rIns="72727" bIns="36363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您的内容打在这里，或者通过复制您的文本后。您的内容打在这里，或者通过复制您的文本后。</a:t>
            </a:r>
            <a:endParaRPr lang="zh-CN" altLang="en-US" sz="11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13597" y="3228257"/>
            <a:ext cx="1411412" cy="219775"/>
          </a:xfrm>
          <a:prstGeom prst="rect">
            <a:avLst/>
          </a:prstGeom>
          <a:noFill/>
        </p:spPr>
        <p:txBody>
          <a:bodyPr wrap="square" lIns="72727" tIns="0" rIns="72727" bIns="0" rtlCol="0" anchor="t">
            <a:spAutoFit/>
          </a:bodyPr>
          <a:lstStyle/>
          <a:p>
            <a:r>
              <a:rPr lang="zh-CN" altLang="en-US" sz="2100" baseline="-3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100" baseline="-3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30040" y="3533470"/>
            <a:ext cx="1668924" cy="1173737"/>
          </a:xfrm>
          <a:prstGeom prst="rect">
            <a:avLst/>
          </a:prstGeom>
          <a:noFill/>
        </p:spPr>
        <p:txBody>
          <a:bodyPr wrap="square" lIns="72727" tIns="36363" rIns="72727" bIns="36363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您的内容打在这里，或者通过复制您的文本后。您的内容打在这里，或者通过复制您的文本后。</a:t>
            </a:r>
            <a:endParaRPr lang="zh-CN" altLang="en-US" sz="11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51132" y="3258487"/>
            <a:ext cx="1411412" cy="219775"/>
          </a:xfrm>
          <a:prstGeom prst="rect">
            <a:avLst/>
          </a:prstGeom>
          <a:noFill/>
        </p:spPr>
        <p:txBody>
          <a:bodyPr wrap="square" lIns="72727" tIns="0" rIns="72727" bIns="0" rtlCol="0" anchor="t">
            <a:spAutoFit/>
          </a:bodyPr>
          <a:lstStyle/>
          <a:p>
            <a:r>
              <a:rPr lang="zh-CN" altLang="en-US" sz="2100" baseline="-3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100" baseline="-3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45564" y="3533470"/>
            <a:ext cx="1668924" cy="953677"/>
          </a:xfrm>
          <a:prstGeom prst="rect">
            <a:avLst/>
          </a:prstGeom>
          <a:noFill/>
        </p:spPr>
        <p:txBody>
          <a:bodyPr wrap="square" lIns="72727" tIns="36363" rIns="72727" bIns="36363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您的内容打在这里，或者通过复制您的文本后。您的内容打在这里，或者通过复制您的文本后。</a:t>
            </a:r>
            <a:endParaRPr lang="zh-CN" altLang="en-US" sz="11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866658" y="3258487"/>
            <a:ext cx="1411412" cy="219775"/>
          </a:xfrm>
          <a:prstGeom prst="rect">
            <a:avLst/>
          </a:prstGeom>
          <a:noFill/>
        </p:spPr>
        <p:txBody>
          <a:bodyPr wrap="square" lIns="72727" tIns="0" rIns="72727" bIns="0" rtlCol="0" anchor="t">
            <a:spAutoFit/>
          </a:bodyPr>
          <a:lstStyle/>
          <a:p>
            <a:r>
              <a:rPr lang="zh-CN" altLang="en-US" sz="2100" baseline="-3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100" baseline="-3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23871" y="3533470"/>
            <a:ext cx="1668924" cy="1173737"/>
          </a:xfrm>
          <a:prstGeom prst="rect">
            <a:avLst/>
          </a:prstGeom>
          <a:noFill/>
        </p:spPr>
        <p:txBody>
          <a:bodyPr wrap="square" lIns="72727" tIns="36363" rIns="72727" bIns="36363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您的内容打在这里，或者通过复制您的文本后。您的内容打在这里，或者通过复制您的文本后。</a:t>
            </a:r>
            <a:endParaRPr lang="zh-CN" altLang="en-US" sz="11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44965" y="3258487"/>
            <a:ext cx="1411412" cy="219775"/>
          </a:xfrm>
          <a:prstGeom prst="rect">
            <a:avLst/>
          </a:prstGeom>
          <a:noFill/>
        </p:spPr>
        <p:txBody>
          <a:bodyPr wrap="square" lIns="72727" tIns="0" rIns="72727" bIns="0" rtlCol="0" anchor="t">
            <a:spAutoFit/>
          </a:bodyPr>
          <a:lstStyle/>
          <a:p>
            <a:r>
              <a:rPr lang="zh-CN" altLang="en-US" sz="2100" baseline="-3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100" baseline="-3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9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49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49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349"/>
                            </p:stCondLst>
                            <p:childTnLst>
                              <p:par>
                                <p:cTn id="5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849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849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349"/>
                            </p:stCondLst>
                            <p:childTnLst>
                              <p:par>
                                <p:cTn id="10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849"/>
                            </p:stCondLst>
                            <p:childTnLst>
                              <p:par>
                                <p:cTn id="1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849"/>
                            </p:stCondLst>
                            <p:childTnLst>
                              <p:par>
                                <p:cTn id="1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349"/>
                            </p:stCondLst>
                            <p:childTnLst>
                              <p:par>
                                <p:cTn id="15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849"/>
                            </p:stCondLst>
                            <p:childTnLst>
                              <p:par>
                                <p:cTn id="1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7849"/>
                            </p:stCondLst>
                            <p:childTnLst>
                              <p:par>
                                <p:cTn id="1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51470"/>
            <a:ext cx="2160240" cy="369320"/>
          </a:xfrm>
          <a:prstGeom prst="rect">
            <a:avLst/>
          </a:prstGeom>
          <a:noFill/>
        </p:spPr>
        <p:txBody>
          <a:bodyPr wrap="square" lIns="91412" tIns="45705" rIns="91412" bIns="45705">
            <a:spAutoFit/>
          </a:bodyPr>
          <a:lstStyle/>
          <a:p>
            <a:pPr>
              <a:defRPr/>
            </a:pPr>
            <a:r>
              <a:rPr lang="zh-CN" altLang="en-US" b="1" spc="150" dirty="0">
                <a:latin typeface="+mj-lt"/>
                <a:ea typeface="微软雅黑" panose="020B0503020204020204" pitchFamily="34" charset="-122"/>
              </a:rPr>
              <a:t>总结</a:t>
            </a:r>
            <a:endParaRPr lang="zh-CN" altLang="en-US" b="1" spc="150" dirty="0"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4" name="Group 2"/>
          <p:cNvGrpSpPr/>
          <p:nvPr/>
        </p:nvGrpSpPr>
        <p:grpSpPr bwMode="auto">
          <a:xfrm>
            <a:off x="539552" y="843558"/>
            <a:ext cx="1006510" cy="975157"/>
            <a:chOff x="0" y="0"/>
            <a:chExt cx="1282175" cy="1224136"/>
          </a:xfrm>
        </p:grpSpPr>
        <p:sp>
          <p:nvSpPr>
            <p:cNvPr id="5" name="椭圆 12"/>
            <p:cNvSpPr>
              <a:spLocks noChangeArrowheads="1"/>
            </p:cNvSpPr>
            <p:nvPr/>
          </p:nvSpPr>
          <p:spPr bwMode="auto">
            <a:xfrm>
              <a:off x="58039" y="0"/>
              <a:ext cx="1224136" cy="1224136"/>
            </a:xfrm>
            <a:prstGeom prst="ellipse">
              <a:avLst/>
            </a:prstGeom>
            <a:solidFill>
              <a:schemeClr val="bg1"/>
            </a:solidFill>
            <a:ln w="57150" cap="flat" cmpd="sng">
              <a:solidFill>
                <a:srgbClr val="00A1DA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 sz="19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" name="文本框 21"/>
            <p:cNvSpPr>
              <a:spLocks noChangeArrowheads="1"/>
            </p:cNvSpPr>
            <p:nvPr/>
          </p:nvSpPr>
          <p:spPr bwMode="auto">
            <a:xfrm rot="20331793">
              <a:off x="0" y="370855"/>
              <a:ext cx="1263344" cy="482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900" dirty="0"/>
                <a:t>观点</a:t>
              </a:r>
              <a:r>
                <a:rPr lang="en-US" altLang="zh-CN" sz="1900" dirty="0"/>
                <a:t>1</a:t>
              </a:r>
              <a:endParaRPr lang="zh-CN" altLang="en-US" sz="1900" dirty="0"/>
            </a:p>
          </p:txBody>
        </p:sp>
      </p:grpSp>
      <p:sp>
        <p:nvSpPr>
          <p:cNvPr id="7" name="矩形 15"/>
          <p:cNvSpPr>
            <a:spLocks noChangeArrowheads="1"/>
          </p:cNvSpPr>
          <p:nvPr/>
        </p:nvSpPr>
        <p:spPr bwMode="auto">
          <a:xfrm>
            <a:off x="1694298" y="829644"/>
            <a:ext cx="36125" cy="1004248"/>
          </a:xfrm>
          <a:prstGeom prst="rect">
            <a:avLst/>
          </a:prstGeom>
          <a:solidFill>
            <a:srgbClr val="00A1DA"/>
          </a:solidFill>
          <a:ln>
            <a:solidFill>
              <a:srgbClr val="00A1DA"/>
            </a:solidFill>
          </a:ln>
          <a:effectLst/>
        </p:spPr>
        <p:txBody>
          <a:bodyPr lIns="72124" tIns="36063" rIns="72124" bIns="36063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矩形 8"/>
          <p:cNvSpPr>
            <a:spLocks noChangeArrowheads="1"/>
          </p:cNvSpPr>
          <p:nvPr/>
        </p:nvSpPr>
        <p:spPr bwMode="auto">
          <a:xfrm>
            <a:off x="1828831" y="911857"/>
            <a:ext cx="2572332" cy="82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124" tIns="36063" rIns="72124" bIns="36063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您的内容打在这里，或者通过复制您的文本后。您的内容打在这里，或者通过复制您的文本</a:t>
            </a:r>
            <a:endParaRPr lang="zh-CN" altLang="en-US" sz="12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Group 7"/>
          <p:cNvGrpSpPr/>
          <p:nvPr/>
        </p:nvGrpSpPr>
        <p:grpSpPr bwMode="auto">
          <a:xfrm>
            <a:off x="1423987" y="2012229"/>
            <a:ext cx="999036" cy="975157"/>
            <a:chOff x="0" y="0"/>
            <a:chExt cx="1273406" cy="1224136"/>
          </a:xfrm>
        </p:grpSpPr>
        <p:sp>
          <p:nvSpPr>
            <p:cNvPr id="10" name="椭圆 19"/>
            <p:cNvSpPr>
              <a:spLocks noChangeArrowheads="1"/>
            </p:cNvSpPr>
            <p:nvPr/>
          </p:nvSpPr>
          <p:spPr bwMode="auto">
            <a:xfrm>
              <a:off x="49270" y="0"/>
              <a:ext cx="1224136" cy="1224136"/>
            </a:xfrm>
            <a:prstGeom prst="ellipse">
              <a:avLst/>
            </a:prstGeom>
            <a:solidFill>
              <a:schemeClr val="bg1"/>
            </a:solidFill>
            <a:ln w="57150" cap="flat" cmpd="sng">
              <a:solidFill>
                <a:srgbClr val="00A1DA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 sz="19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文本框 25"/>
            <p:cNvSpPr>
              <a:spLocks noChangeArrowheads="1"/>
            </p:cNvSpPr>
            <p:nvPr/>
          </p:nvSpPr>
          <p:spPr bwMode="auto">
            <a:xfrm rot="20331793">
              <a:off x="0" y="355034"/>
              <a:ext cx="1263345" cy="482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900" dirty="0"/>
                <a:t>观点</a:t>
              </a:r>
              <a:r>
                <a:rPr lang="en-US" altLang="zh-CN" sz="1900" dirty="0"/>
                <a:t>3</a:t>
              </a:r>
              <a:endParaRPr lang="zh-CN" altLang="en-US" sz="1900" dirty="0"/>
            </a:p>
          </p:txBody>
        </p:sp>
      </p:grpSp>
      <p:sp>
        <p:nvSpPr>
          <p:cNvPr id="12" name="矩形 21"/>
          <p:cNvSpPr>
            <a:spLocks noChangeArrowheads="1"/>
          </p:cNvSpPr>
          <p:nvPr/>
        </p:nvSpPr>
        <p:spPr bwMode="auto">
          <a:xfrm>
            <a:off x="2578733" y="1998316"/>
            <a:ext cx="34879" cy="1004248"/>
          </a:xfrm>
          <a:prstGeom prst="rect">
            <a:avLst/>
          </a:prstGeom>
          <a:solidFill>
            <a:srgbClr val="00A1DA"/>
          </a:solidFill>
          <a:ln>
            <a:solidFill>
              <a:srgbClr val="00A1DA"/>
            </a:solidFill>
          </a:ln>
          <a:effectLst/>
        </p:spPr>
        <p:txBody>
          <a:bodyPr lIns="72124" tIns="36063" rIns="72124" bIns="36063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矩形 8"/>
          <p:cNvSpPr>
            <a:spLocks noChangeArrowheads="1"/>
          </p:cNvSpPr>
          <p:nvPr/>
        </p:nvSpPr>
        <p:spPr bwMode="auto">
          <a:xfrm>
            <a:off x="2768076" y="2080529"/>
            <a:ext cx="2380496" cy="52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124" tIns="36063" rIns="72124" bIns="36063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</a:t>
            </a:r>
            <a:endParaRPr lang="en-US" altLang="zh-CN" sz="12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的文本</a:t>
            </a:r>
            <a:endParaRPr lang="zh-CN" altLang="en-US" sz="12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23"/>
          <p:cNvSpPr>
            <a:spLocks noChangeArrowheads="1"/>
          </p:cNvSpPr>
          <p:nvPr/>
        </p:nvSpPr>
        <p:spPr bwMode="auto">
          <a:xfrm>
            <a:off x="6328233" y="1998316"/>
            <a:ext cx="36125" cy="1004248"/>
          </a:xfrm>
          <a:prstGeom prst="rect">
            <a:avLst/>
          </a:prstGeom>
          <a:solidFill>
            <a:srgbClr val="00A1DA"/>
          </a:solidFill>
          <a:ln>
            <a:solidFill>
              <a:srgbClr val="00A1DA"/>
            </a:solidFill>
          </a:ln>
          <a:effectLst/>
        </p:spPr>
        <p:txBody>
          <a:bodyPr lIns="72124" tIns="36063" rIns="72124" bIns="36063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5" name="Group 13"/>
          <p:cNvGrpSpPr/>
          <p:nvPr/>
        </p:nvGrpSpPr>
        <p:grpSpPr bwMode="auto">
          <a:xfrm>
            <a:off x="5198400" y="2012229"/>
            <a:ext cx="991562" cy="975157"/>
            <a:chOff x="0" y="0"/>
            <a:chExt cx="1263345" cy="1224136"/>
          </a:xfrm>
        </p:grpSpPr>
        <p:sp>
          <p:nvSpPr>
            <p:cNvPr id="16" name="椭圆 25"/>
            <p:cNvSpPr>
              <a:spLocks noChangeArrowheads="1"/>
            </p:cNvSpPr>
            <p:nvPr/>
          </p:nvSpPr>
          <p:spPr bwMode="auto">
            <a:xfrm>
              <a:off x="19605" y="0"/>
              <a:ext cx="1224136" cy="1224136"/>
            </a:xfrm>
            <a:prstGeom prst="ellipse">
              <a:avLst/>
            </a:prstGeom>
            <a:solidFill>
              <a:schemeClr val="bg1"/>
            </a:solidFill>
            <a:ln w="57150" cap="flat" cmpd="sng">
              <a:solidFill>
                <a:srgbClr val="00A1DA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 sz="19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文本框 29"/>
            <p:cNvSpPr>
              <a:spLocks noChangeArrowheads="1"/>
            </p:cNvSpPr>
            <p:nvPr/>
          </p:nvSpPr>
          <p:spPr bwMode="auto">
            <a:xfrm rot="20331793">
              <a:off x="0" y="362113"/>
              <a:ext cx="1263345" cy="482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900" dirty="0"/>
                <a:t>观点</a:t>
              </a:r>
              <a:r>
                <a:rPr lang="en-US" altLang="zh-CN" sz="1900" dirty="0"/>
                <a:t>4</a:t>
              </a:r>
              <a:endParaRPr lang="zh-CN" altLang="en-US" sz="1900" dirty="0"/>
            </a:p>
          </p:txBody>
        </p:sp>
      </p:grpSp>
      <p:sp>
        <p:nvSpPr>
          <p:cNvPr id="18" name="矩形 8"/>
          <p:cNvSpPr>
            <a:spLocks noChangeArrowheads="1"/>
          </p:cNvSpPr>
          <p:nvPr/>
        </p:nvSpPr>
        <p:spPr bwMode="auto">
          <a:xfrm>
            <a:off x="6497645" y="2080529"/>
            <a:ext cx="2351846" cy="79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124" tIns="36063" rIns="72124" bIns="36063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您的内容打在这里，或者通过复制您的文本后。您的内容打在这里，或者通过复制您的文本</a:t>
            </a:r>
            <a:endParaRPr lang="zh-CN" altLang="en-US" sz="12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Group 17"/>
          <p:cNvGrpSpPr/>
          <p:nvPr/>
        </p:nvGrpSpPr>
        <p:grpSpPr bwMode="auto">
          <a:xfrm>
            <a:off x="553254" y="3196078"/>
            <a:ext cx="992808" cy="975157"/>
            <a:chOff x="0" y="0"/>
            <a:chExt cx="1265271" cy="1224136"/>
          </a:xfrm>
        </p:grpSpPr>
        <p:sp>
          <p:nvSpPr>
            <p:cNvPr id="20" name="椭圆 29"/>
            <p:cNvSpPr>
              <a:spLocks noChangeArrowheads="1"/>
            </p:cNvSpPr>
            <p:nvPr/>
          </p:nvSpPr>
          <p:spPr bwMode="auto">
            <a:xfrm>
              <a:off x="41135" y="0"/>
              <a:ext cx="1224136" cy="1224136"/>
            </a:xfrm>
            <a:prstGeom prst="ellipse">
              <a:avLst/>
            </a:prstGeom>
            <a:solidFill>
              <a:schemeClr val="bg1"/>
            </a:solidFill>
            <a:ln w="57150" cap="flat" cmpd="sng">
              <a:solidFill>
                <a:srgbClr val="00A1DA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 sz="19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文本框 34"/>
            <p:cNvSpPr>
              <a:spLocks noChangeArrowheads="1"/>
            </p:cNvSpPr>
            <p:nvPr/>
          </p:nvSpPr>
          <p:spPr bwMode="auto">
            <a:xfrm rot="20331793">
              <a:off x="0" y="370595"/>
              <a:ext cx="1263345" cy="482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900" dirty="0"/>
                <a:t>观点</a:t>
              </a:r>
              <a:r>
                <a:rPr lang="en-US" altLang="zh-CN" sz="1900" dirty="0"/>
                <a:t>5</a:t>
              </a:r>
              <a:endParaRPr lang="zh-CN" altLang="en-US" sz="1900" dirty="0"/>
            </a:p>
          </p:txBody>
        </p:sp>
      </p:grpSp>
      <p:sp>
        <p:nvSpPr>
          <p:cNvPr id="22" name="矩形 31"/>
          <p:cNvSpPr>
            <a:spLocks noChangeArrowheads="1"/>
          </p:cNvSpPr>
          <p:nvPr/>
        </p:nvSpPr>
        <p:spPr bwMode="auto">
          <a:xfrm>
            <a:off x="1694298" y="3182164"/>
            <a:ext cx="36125" cy="1004248"/>
          </a:xfrm>
          <a:prstGeom prst="rect">
            <a:avLst/>
          </a:prstGeom>
          <a:solidFill>
            <a:srgbClr val="00A1DA"/>
          </a:solidFill>
          <a:ln>
            <a:solidFill>
              <a:srgbClr val="00A1DA"/>
            </a:solidFill>
          </a:ln>
          <a:effectLst/>
        </p:spPr>
        <p:txBody>
          <a:bodyPr lIns="72124" tIns="36063" rIns="72124" bIns="36063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" name="矩形 8"/>
          <p:cNvSpPr>
            <a:spLocks noChangeArrowheads="1"/>
          </p:cNvSpPr>
          <p:nvPr/>
        </p:nvSpPr>
        <p:spPr bwMode="auto">
          <a:xfrm>
            <a:off x="1828833" y="3264377"/>
            <a:ext cx="2431569" cy="79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124" tIns="36063" rIns="72124" bIns="36063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您的内容打在这里，或者通过复制您的文本后。您的内容打在这里，或者通过复制您的文本</a:t>
            </a:r>
            <a:endParaRPr lang="zh-CN" altLang="en-US" sz="12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Group 22"/>
          <p:cNvGrpSpPr/>
          <p:nvPr/>
        </p:nvGrpSpPr>
        <p:grpSpPr bwMode="auto">
          <a:xfrm>
            <a:off x="4362547" y="843558"/>
            <a:ext cx="999036" cy="975157"/>
            <a:chOff x="0" y="0"/>
            <a:chExt cx="1273406" cy="1224136"/>
          </a:xfrm>
        </p:grpSpPr>
        <p:sp>
          <p:nvSpPr>
            <p:cNvPr id="25" name="椭圆 34"/>
            <p:cNvSpPr>
              <a:spLocks noChangeArrowheads="1"/>
            </p:cNvSpPr>
            <p:nvPr/>
          </p:nvSpPr>
          <p:spPr bwMode="auto">
            <a:xfrm>
              <a:off x="49270" y="0"/>
              <a:ext cx="1224136" cy="1224136"/>
            </a:xfrm>
            <a:prstGeom prst="ellipse">
              <a:avLst/>
            </a:prstGeom>
            <a:solidFill>
              <a:schemeClr val="bg1"/>
            </a:solidFill>
            <a:ln w="57150" cap="flat" cmpd="sng">
              <a:solidFill>
                <a:srgbClr val="00A1DA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 sz="19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" name="文本框 25"/>
            <p:cNvSpPr>
              <a:spLocks noChangeArrowheads="1"/>
            </p:cNvSpPr>
            <p:nvPr/>
          </p:nvSpPr>
          <p:spPr bwMode="auto">
            <a:xfrm rot="20331793">
              <a:off x="0" y="355034"/>
              <a:ext cx="1263345" cy="482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900" dirty="0"/>
                <a:t>观点</a:t>
              </a:r>
              <a:r>
                <a:rPr lang="en-US" altLang="zh-CN" sz="1900" dirty="0"/>
                <a:t>2</a:t>
              </a:r>
              <a:endParaRPr lang="zh-CN" altLang="en-US" sz="1900" dirty="0"/>
            </a:p>
          </p:txBody>
        </p:sp>
      </p:grpSp>
      <p:sp>
        <p:nvSpPr>
          <p:cNvPr id="27" name="矩形 36"/>
          <p:cNvSpPr>
            <a:spLocks noChangeArrowheads="1"/>
          </p:cNvSpPr>
          <p:nvPr/>
        </p:nvSpPr>
        <p:spPr bwMode="auto">
          <a:xfrm>
            <a:off x="5516049" y="829644"/>
            <a:ext cx="36125" cy="1004248"/>
          </a:xfrm>
          <a:prstGeom prst="rect">
            <a:avLst/>
          </a:prstGeom>
          <a:solidFill>
            <a:srgbClr val="00A1DA"/>
          </a:solidFill>
          <a:ln>
            <a:solidFill>
              <a:srgbClr val="00A1DA"/>
            </a:solidFill>
          </a:ln>
          <a:effectLst/>
        </p:spPr>
        <p:txBody>
          <a:bodyPr lIns="72124" tIns="36063" rIns="72124" bIns="36063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" name="矩形 8"/>
          <p:cNvSpPr>
            <a:spLocks noChangeArrowheads="1"/>
          </p:cNvSpPr>
          <p:nvPr/>
        </p:nvSpPr>
        <p:spPr bwMode="auto">
          <a:xfrm>
            <a:off x="5706637" y="911857"/>
            <a:ext cx="2973440" cy="79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124" tIns="36063" rIns="72124" bIns="36063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您的内容打在这里，或者通过复制您的文本后。您的内容打在这里，或者通过复制您的文本</a:t>
            </a:r>
            <a:endParaRPr lang="zh-CN" altLang="en-US" sz="12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Group 27"/>
          <p:cNvGrpSpPr/>
          <p:nvPr/>
        </p:nvGrpSpPr>
        <p:grpSpPr bwMode="auto">
          <a:xfrm>
            <a:off x="4362547" y="3196078"/>
            <a:ext cx="999036" cy="975157"/>
            <a:chOff x="0" y="0"/>
            <a:chExt cx="1273406" cy="1224136"/>
          </a:xfrm>
        </p:grpSpPr>
        <p:sp>
          <p:nvSpPr>
            <p:cNvPr id="30" name="椭圆 39"/>
            <p:cNvSpPr>
              <a:spLocks noChangeArrowheads="1"/>
            </p:cNvSpPr>
            <p:nvPr/>
          </p:nvSpPr>
          <p:spPr bwMode="auto">
            <a:xfrm>
              <a:off x="49270" y="0"/>
              <a:ext cx="1224136" cy="1224136"/>
            </a:xfrm>
            <a:prstGeom prst="ellipse">
              <a:avLst/>
            </a:prstGeom>
            <a:solidFill>
              <a:schemeClr val="bg1"/>
            </a:solidFill>
            <a:ln w="57150" cap="flat" cmpd="sng">
              <a:solidFill>
                <a:srgbClr val="00A1DA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 sz="19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" name="文本框 25"/>
            <p:cNvSpPr>
              <a:spLocks noChangeArrowheads="1"/>
            </p:cNvSpPr>
            <p:nvPr/>
          </p:nvSpPr>
          <p:spPr bwMode="auto">
            <a:xfrm rot="20331793">
              <a:off x="0" y="355034"/>
              <a:ext cx="1263345" cy="482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900" dirty="0"/>
                <a:t>观点</a:t>
              </a:r>
              <a:r>
                <a:rPr lang="en-US" altLang="zh-CN" sz="1900" dirty="0"/>
                <a:t>6</a:t>
              </a:r>
              <a:endParaRPr lang="zh-CN" altLang="en-US" sz="1900" dirty="0"/>
            </a:p>
          </p:txBody>
        </p:sp>
      </p:grpSp>
      <p:sp>
        <p:nvSpPr>
          <p:cNvPr id="32" name="矩形 41"/>
          <p:cNvSpPr>
            <a:spLocks noChangeArrowheads="1"/>
          </p:cNvSpPr>
          <p:nvPr/>
        </p:nvSpPr>
        <p:spPr bwMode="auto">
          <a:xfrm>
            <a:off x="5516049" y="3182164"/>
            <a:ext cx="36125" cy="1004248"/>
          </a:xfrm>
          <a:prstGeom prst="rect">
            <a:avLst/>
          </a:prstGeom>
          <a:solidFill>
            <a:srgbClr val="00A1DA"/>
          </a:solidFill>
          <a:ln>
            <a:solidFill>
              <a:srgbClr val="00A1DA"/>
            </a:solidFill>
          </a:ln>
          <a:effectLst/>
        </p:spPr>
        <p:txBody>
          <a:bodyPr lIns="72124" tIns="36063" rIns="72124" bIns="36063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" name="矩形 8"/>
          <p:cNvSpPr>
            <a:spLocks noChangeArrowheads="1"/>
          </p:cNvSpPr>
          <p:nvPr/>
        </p:nvSpPr>
        <p:spPr bwMode="auto">
          <a:xfrm>
            <a:off x="5706637" y="3264377"/>
            <a:ext cx="2973440" cy="79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124" tIns="36063" rIns="72124" bIns="36063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您的内容打在这里，或者通过复制您的文本后。您的内容打在这里，或者通过复制您的文本</a:t>
            </a:r>
            <a:endParaRPr lang="zh-CN" altLang="en-US" sz="12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9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49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49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49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49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49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49"/>
                            </p:stCondLst>
                            <p:childTnLst>
                              <p:par>
                                <p:cTn id="36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849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ldLvl="0" animBg="1" autoUpdateAnimBg="0"/>
      <p:bldP spid="8" grpId="0" bldLvl="0" autoUpdateAnimBg="0"/>
      <p:bldP spid="12" grpId="0" bldLvl="0" animBg="1" autoUpdateAnimBg="0"/>
      <p:bldP spid="13" grpId="0" bldLvl="0" autoUpdateAnimBg="0"/>
      <p:bldP spid="14" grpId="0" bldLvl="0" animBg="1" autoUpdateAnimBg="0"/>
      <p:bldP spid="18" grpId="0" bldLvl="0" autoUpdateAnimBg="0"/>
      <p:bldP spid="22" grpId="0" bldLvl="0" animBg="1" autoUpdateAnimBg="0"/>
      <p:bldP spid="23" grpId="0" bldLvl="0" autoUpdateAnimBg="0"/>
      <p:bldP spid="27" grpId="0" bldLvl="0" animBg="1" autoUpdateAnimBg="0"/>
      <p:bldP spid="28" grpId="0" bldLvl="0" autoUpdateAnimBg="0"/>
      <p:bldP spid="32" grpId="0" bldLvl="0" animBg="1" autoUpdateAnimBg="0"/>
      <p:bldP spid="33" grpId="0" bldLvl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51470"/>
            <a:ext cx="2160240" cy="369320"/>
          </a:xfrm>
          <a:prstGeom prst="rect">
            <a:avLst/>
          </a:prstGeom>
          <a:noFill/>
        </p:spPr>
        <p:txBody>
          <a:bodyPr wrap="square" lIns="91412" tIns="45705" rIns="91412" bIns="45705">
            <a:spAutoFit/>
          </a:bodyPr>
          <a:lstStyle/>
          <a:p>
            <a:pPr>
              <a:defRPr/>
            </a:pPr>
            <a:r>
              <a:rPr lang="zh-CN" altLang="en-US" b="1" spc="150" dirty="0">
                <a:latin typeface="+mj-lt"/>
                <a:ea typeface="微软雅黑" panose="020B0503020204020204" pitchFamily="34" charset="-122"/>
              </a:rPr>
              <a:t>总结</a:t>
            </a:r>
            <a:endParaRPr lang="zh-CN" altLang="en-US" b="1" spc="150" dirty="0"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" name="Freeform 8"/>
          <p:cNvSpPr/>
          <p:nvPr/>
        </p:nvSpPr>
        <p:spPr bwMode="gray">
          <a:xfrm flipH="1">
            <a:off x="927638" y="614867"/>
            <a:ext cx="3702909" cy="1838013"/>
          </a:xfrm>
          <a:custGeom>
            <a:avLst/>
            <a:gdLst/>
            <a:ahLst/>
            <a:cxnLst/>
            <a:rect l="l" t="t" r="r" b="b"/>
            <a:pathLst>
              <a:path w="4176930" h="2058709">
                <a:moveTo>
                  <a:pt x="0" y="0"/>
                </a:moveTo>
                <a:cubicBezTo>
                  <a:pt x="0" y="0"/>
                  <a:pt x="0" y="0"/>
                  <a:pt x="4176930" y="0"/>
                </a:cubicBezTo>
                <a:lnTo>
                  <a:pt x="4176930" y="2058709"/>
                </a:lnTo>
                <a:cubicBezTo>
                  <a:pt x="4176930" y="2058709"/>
                  <a:pt x="4176930" y="2058709"/>
                  <a:pt x="1079378" y="2058709"/>
                </a:cubicBezTo>
                <a:cubicBezTo>
                  <a:pt x="1078688" y="2046733"/>
                  <a:pt x="1077814" y="2034806"/>
                  <a:pt x="1075638" y="2023030"/>
                </a:cubicBezTo>
                <a:cubicBezTo>
                  <a:pt x="1075154" y="2002066"/>
                  <a:pt x="1073005" y="1981342"/>
                  <a:pt x="1069130" y="1960943"/>
                </a:cubicBezTo>
                <a:cubicBezTo>
                  <a:pt x="1068629" y="1954635"/>
                  <a:pt x="1067677" y="1948400"/>
                  <a:pt x="1066276" y="1942246"/>
                </a:cubicBezTo>
                <a:cubicBezTo>
                  <a:pt x="989069" y="1409541"/>
                  <a:pt x="545998" y="995728"/>
                  <a:pt x="0" y="963616"/>
                </a:cubicBezTo>
                <a:cubicBezTo>
                  <a:pt x="0" y="917052"/>
                  <a:pt x="0" y="73238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lIns="95959" tIns="63973" rIns="95959" bIns="127946" anchor="b" anchorCtr="0"/>
          <a:lstStyle/>
          <a:p>
            <a:pPr lvl="0"/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您的内容打在这里，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lvl="0"/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或者通过复制您的文本后，在此框中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lvl="0"/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选择粘贴，并选择只保留文字。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5" name="Freeform 9"/>
          <p:cNvSpPr/>
          <p:nvPr/>
        </p:nvSpPr>
        <p:spPr bwMode="gray">
          <a:xfrm>
            <a:off x="927638" y="2571751"/>
            <a:ext cx="3702909" cy="1838013"/>
          </a:xfrm>
          <a:custGeom>
            <a:avLst/>
            <a:gdLst/>
            <a:ahLst/>
            <a:cxnLst>
              <a:cxn ang="0">
                <a:pos x="1300" y="0"/>
              </a:cxn>
              <a:cxn ang="0">
                <a:pos x="0" y="0"/>
              </a:cxn>
              <a:cxn ang="0">
                <a:pos x="0" y="864"/>
              </a:cxn>
              <a:cxn ang="0">
                <a:pos x="1753" y="864"/>
              </a:cxn>
              <a:cxn ang="0">
                <a:pos x="1753" y="453"/>
              </a:cxn>
              <a:cxn ang="0">
                <a:pos x="1300" y="0"/>
              </a:cxn>
            </a:cxnLst>
            <a:rect l="0" t="0" r="r" b="b"/>
            <a:pathLst>
              <a:path w="1753" h="864">
                <a:moveTo>
                  <a:pt x="130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64"/>
                  <a:pt x="0" y="864"/>
                  <a:pt x="0" y="864"/>
                </a:cubicBezTo>
                <a:cubicBezTo>
                  <a:pt x="1753" y="864"/>
                  <a:pt x="1753" y="864"/>
                  <a:pt x="1753" y="864"/>
                </a:cubicBezTo>
                <a:cubicBezTo>
                  <a:pt x="1753" y="453"/>
                  <a:pt x="1753" y="453"/>
                  <a:pt x="1753" y="453"/>
                </a:cubicBezTo>
                <a:cubicBezTo>
                  <a:pt x="1509" y="438"/>
                  <a:pt x="1314" y="243"/>
                  <a:pt x="1300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lIns="95959" tIns="127946" rIns="95959" bIns="127946" anchor="t" anchorCtr="0"/>
          <a:lstStyle/>
          <a:p>
            <a:pPr lvl="0"/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您的内容打在这里，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lvl="0"/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或者通过复制您的文本后，在此框中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lvl="0"/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选择粘贴，并选择只保留文字。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6" name="Freeform 10"/>
          <p:cNvSpPr/>
          <p:nvPr/>
        </p:nvSpPr>
        <p:spPr bwMode="gray">
          <a:xfrm>
            <a:off x="4757524" y="2571751"/>
            <a:ext cx="3702909" cy="1838013"/>
          </a:xfrm>
          <a:custGeom>
            <a:avLst/>
            <a:gdLst/>
            <a:ahLst/>
            <a:cxnLst>
              <a:cxn ang="0">
                <a:pos x="0" y="453"/>
              </a:cxn>
              <a:cxn ang="0">
                <a:pos x="0" y="864"/>
              </a:cxn>
              <a:cxn ang="0">
                <a:pos x="1753" y="864"/>
              </a:cxn>
              <a:cxn ang="0">
                <a:pos x="1753" y="0"/>
              </a:cxn>
              <a:cxn ang="0">
                <a:pos x="453" y="0"/>
              </a:cxn>
              <a:cxn ang="0">
                <a:pos x="0" y="453"/>
              </a:cxn>
            </a:cxnLst>
            <a:rect l="0" t="0" r="r" b="b"/>
            <a:pathLst>
              <a:path w="1753" h="864">
                <a:moveTo>
                  <a:pt x="0" y="453"/>
                </a:moveTo>
                <a:cubicBezTo>
                  <a:pt x="0" y="864"/>
                  <a:pt x="0" y="864"/>
                  <a:pt x="0" y="864"/>
                </a:cubicBezTo>
                <a:cubicBezTo>
                  <a:pt x="1753" y="864"/>
                  <a:pt x="1753" y="864"/>
                  <a:pt x="1753" y="864"/>
                </a:cubicBezTo>
                <a:cubicBezTo>
                  <a:pt x="1753" y="0"/>
                  <a:pt x="1753" y="0"/>
                  <a:pt x="1753" y="0"/>
                </a:cubicBezTo>
                <a:cubicBezTo>
                  <a:pt x="453" y="0"/>
                  <a:pt x="453" y="0"/>
                  <a:pt x="453" y="0"/>
                </a:cubicBezTo>
                <a:cubicBezTo>
                  <a:pt x="439" y="243"/>
                  <a:pt x="244" y="438"/>
                  <a:pt x="0" y="453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lIns="95959" tIns="127946" rIns="95959" bIns="127946" anchor="t" anchorCtr="0"/>
          <a:lstStyle/>
          <a:p>
            <a:pPr lvl="0" algn="r"/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您的内容打在这里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lvl="0" algn="r"/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或者通过复制您的文本后，在此框中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lvl="0" algn="r"/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选择粘贴，并选择只保留文字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7" name="Freeform 8"/>
          <p:cNvSpPr/>
          <p:nvPr/>
        </p:nvSpPr>
        <p:spPr bwMode="gray">
          <a:xfrm>
            <a:off x="4757524" y="614867"/>
            <a:ext cx="3702084" cy="1838013"/>
          </a:xfrm>
          <a:custGeom>
            <a:avLst/>
            <a:gdLst/>
            <a:ahLst/>
            <a:cxnLst/>
            <a:rect l="l" t="t" r="r" b="b"/>
            <a:pathLst>
              <a:path w="4176930" h="2058709">
                <a:moveTo>
                  <a:pt x="0" y="0"/>
                </a:moveTo>
                <a:cubicBezTo>
                  <a:pt x="0" y="0"/>
                  <a:pt x="0" y="0"/>
                  <a:pt x="4176930" y="0"/>
                </a:cubicBezTo>
                <a:lnTo>
                  <a:pt x="4176930" y="2058709"/>
                </a:lnTo>
                <a:cubicBezTo>
                  <a:pt x="4176930" y="2058709"/>
                  <a:pt x="4176930" y="2058709"/>
                  <a:pt x="1079378" y="2058709"/>
                </a:cubicBezTo>
                <a:cubicBezTo>
                  <a:pt x="1078688" y="2046733"/>
                  <a:pt x="1077814" y="2034806"/>
                  <a:pt x="1075638" y="2023030"/>
                </a:cubicBezTo>
                <a:cubicBezTo>
                  <a:pt x="1075154" y="2002066"/>
                  <a:pt x="1073005" y="1981342"/>
                  <a:pt x="1069130" y="1960943"/>
                </a:cubicBezTo>
                <a:cubicBezTo>
                  <a:pt x="1068629" y="1954635"/>
                  <a:pt x="1067677" y="1948400"/>
                  <a:pt x="1066276" y="1942246"/>
                </a:cubicBezTo>
                <a:cubicBezTo>
                  <a:pt x="989069" y="1409541"/>
                  <a:pt x="545998" y="995728"/>
                  <a:pt x="0" y="963616"/>
                </a:cubicBezTo>
                <a:cubicBezTo>
                  <a:pt x="0" y="917052"/>
                  <a:pt x="0" y="73238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lIns="95959" tIns="63973" rIns="95959" bIns="127946" anchor="b" anchorCtr="0"/>
          <a:lstStyle/>
          <a:p>
            <a:pPr lvl="0" algn="r"/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您的内容打在这里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lvl="0" algn="r"/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或者通过复制您的文本后，在此框中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lvl="0" algn="r"/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选择粘贴，并选择只保留文字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gray">
          <a:xfrm>
            <a:off x="927637" y="4088033"/>
            <a:ext cx="3696204" cy="321731"/>
          </a:xfrm>
          <a:prstGeom prst="rect">
            <a:avLst/>
          </a:prstGeom>
          <a:solidFill>
            <a:srgbClr val="00A1DA"/>
          </a:solidFill>
          <a:ln w="12700">
            <a:noFill/>
            <a:miter lim="800000"/>
          </a:ln>
          <a:effectLst/>
        </p:spPr>
        <p:txBody>
          <a:bodyPr lIns="95959" tIns="63973" rIns="95959" bIns="63973" anchor="ctr"/>
          <a:lstStyle/>
          <a:p>
            <a:pPr defTabSz="712470" eaLnBrk="0" hangingPunct="0"/>
            <a:r>
              <a:rPr lang="zh-CN" altLang="en-US" sz="14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  <a:endParaRPr lang="de-DE" altLang="zh-CN" sz="1400" b="1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gray">
          <a:xfrm>
            <a:off x="4764227" y="4088033"/>
            <a:ext cx="3696204" cy="321731"/>
          </a:xfrm>
          <a:prstGeom prst="rect">
            <a:avLst/>
          </a:prstGeom>
          <a:solidFill>
            <a:srgbClr val="00A1DA"/>
          </a:solidFill>
          <a:ln w="12700">
            <a:noFill/>
            <a:miter lim="800000"/>
          </a:ln>
          <a:effectLst/>
        </p:spPr>
        <p:txBody>
          <a:bodyPr lIns="95959" tIns="63973" rIns="95959" bIns="63973" anchor="ctr"/>
          <a:lstStyle/>
          <a:p>
            <a:pPr defTabSz="712470" eaLnBrk="0" hangingPunct="0"/>
            <a:r>
              <a:rPr lang="zh-CN" altLang="en-US" sz="14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  <a:endParaRPr lang="de-DE" altLang="zh-CN" sz="1400" b="1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gray">
          <a:xfrm>
            <a:off x="4764227" y="614867"/>
            <a:ext cx="3696204" cy="321731"/>
          </a:xfrm>
          <a:prstGeom prst="rect">
            <a:avLst/>
          </a:prstGeom>
          <a:solidFill>
            <a:srgbClr val="00A1DA"/>
          </a:solidFill>
          <a:ln w="12700">
            <a:noFill/>
            <a:miter lim="800000"/>
          </a:ln>
          <a:effectLst/>
        </p:spPr>
        <p:txBody>
          <a:bodyPr lIns="95959" tIns="63973" rIns="95959" bIns="63973" anchor="ctr"/>
          <a:lstStyle/>
          <a:p>
            <a:pPr defTabSz="712470" eaLnBrk="0" hangingPunct="0"/>
            <a:r>
              <a:rPr lang="zh-CN" altLang="en-US" sz="14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  <a:endParaRPr lang="zh-CN" altLang="en-US" sz="1400" b="1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gray">
          <a:xfrm>
            <a:off x="927637" y="614867"/>
            <a:ext cx="3696204" cy="321731"/>
          </a:xfrm>
          <a:prstGeom prst="rect">
            <a:avLst/>
          </a:prstGeom>
          <a:solidFill>
            <a:srgbClr val="00A1DA"/>
          </a:solidFill>
          <a:ln w="12700">
            <a:noFill/>
            <a:round/>
          </a:ln>
          <a:effectLst/>
        </p:spPr>
        <p:txBody>
          <a:bodyPr wrap="none" lIns="81246" tIns="40624" rIns="81246" bIns="40624" anchor="ctr"/>
          <a:lstStyle/>
          <a:p>
            <a:r>
              <a:rPr lang="zh-CN" altLang="en-US" sz="14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de-DE" sz="14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Gruppieren 43"/>
          <p:cNvGrpSpPr/>
          <p:nvPr/>
        </p:nvGrpSpPr>
        <p:grpSpPr bwMode="gray">
          <a:xfrm>
            <a:off x="3824412" y="1622908"/>
            <a:ext cx="1721257" cy="1733460"/>
            <a:chOff x="2804400" y="1911431"/>
            <a:chExt cx="3535200" cy="3535200"/>
          </a:xfrm>
          <a:solidFill>
            <a:srgbClr val="00A1DA"/>
          </a:solidFill>
          <a:effectLst/>
        </p:grpSpPr>
        <p:sp>
          <p:nvSpPr>
            <p:cNvPr id="13" name="Freeform 10"/>
            <p:cNvSpPr>
              <a:spLocks noEditPoints="1"/>
            </p:cNvSpPr>
            <p:nvPr/>
          </p:nvSpPr>
          <p:spPr bwMode="gray">
            <a:xfrm>
              <a:off x="2804400" y="2009308"/>
              <a:ext cx="3535200" cy="3185164"/>
            </a:xfrm>
            <a:custGeom>
              <a:avLst/>
              <a:gdLst/>
              <a:ahLst/>
              <a:cxnLst>
                <a:cxn ang="0">
                  <a:pos x="530" y="84"/>
                </a:cxn>
                <a:cxn ang="0">
                  <a:pos x="1456" y="295"/>
                </a:cxn>
                <a:cxn ang="0">
                  <a:pos x="1519" y="325"/>
                </a:cxn>
                <a:cxn ang="0">
                  <a:pos x="138" y="415"/>
                </a:cxn>
                <a:cxn ang="0">
                  <a:pos x="163" y="444"/>
                </a:cxn>
                <a:cxn ang="0">
                  <a:pos x="1593" y="561"/>
                </a:cxn>
                <a:cxn ang="0">
                  <a:pos x="1645" y="530"/>
                </a:cxn>
                <a:cxn ang="0">
                  <a:pos x="1577" y="574"/>
                </a:cxn>
                <a:cxn ang="0">
                  <a:pos x="1613" y="598"/>
                </a:cxn>
                <a:cxn ang="0">
                  <a:pos x="1564" y="659"/>
                </a:cxn>
                <a:cxn ang="0">
                  <a:pos x="1643" y="814"/>
                </a:cxn>
                <a:cxn ang="0">
                  <a:pos x="1548" y="668"/>
                </a:cxn>
                <a:cxn ang="0">
                  <a:pos x="1555" y="704"/>
                </a:cxn>
                <a:cxn ang="0">
                  <a:pos x="1497" y="687"/>
                </a:cxn>
                <a:cxn ang="0">
                  <a:pos x="1394" y="728"/>
                </a:cxn>
                <a:cxn ang="0">
                  <a:pos x="1516" y="704"/>
                </a:cxn>
                <a:cxn ang="0">
                  <a:pos x="1612" y="784"/>
                </a:cxn>
                <a:cxn ang="0">
                  <a:pos x="1587" y="799"/>
                </a:cxn>
                <a:cxn ang="0">
                  <a:pos x="1694" y="752"/>
                </a:cxn>
                <a:cxn ang="0">
                  <a:pos x="1533" y="725"/>
                </a:cxn>
                <a:cxn ang="0">
                  <a:pos x="1559" y="743"/>
                </a:cxn>
                <a:cxn ang="0">
                  <a:pos x="1550" y="910"/>
                </a:cxn>
                <a:cxn ang="0">
                  <a:pos x="1460" y="828"/>
                </a:cxn>
                <a:cxn ang="0">
                  <a:pos x="1334" y="887"/>
                </a:cxn>
                <a:cxn ang="0">
                  <a:pos x="1340" y="1103"/>
                </a:cxn>
                <a:cxn ang="0">
                  <a:pos x="1473" y="1118"/>
                </a:cxn>
                <a:cxn ang="0">
                  <a:pos x="1581" y="1055"/>
                </a:cxn>
                <a:cxn ang="0">
                  <a:pos x="1649" y="872"/>
                </a:cxn>
                <a:cxn ang="0">
                  <a:pos x="1671" y="902"/>
                </a:cxn>
                <a:cxn ang="0">
                  <a:pos x="1596" y="815"/>
                </a:cxn>
                <a:cxn ang="0">
                  <a:pos x="1510" y="827"/>
                </a:cxn>
                <a:cxn ang="0">
                  <a:pos x="1589" y="865"/>
                </a:cxn>
                <a:cxn ang="0">
                  <a:pos x="1129" y="977"/>
                </a:cxn>
                <a:cxn ang="0">
                  <a:pos x="1121" y="1017"/>
                </a:cxn>
                <a:cxn ang="0">
                  <a:pos x="1073" y="1080"/>
                </a:cxn>
                <a:cxn ang="0">
                  <a:pos x="1345" y="1132"/>
                </a:cxn>
                <a:cxn ang="0">
                  <a:pos x="290" y="1296"/>
                </a:cxn>
                <a:cxn ang="0">
                  <a:pos x="689" y="58"/>
                </a:cxn>
                <a:cxn ang="0">
                  <a:pos x="524" y="26"/>
                </a:cxn>
                <a:cxn ang="0">
                  <a:pos x="231" y="343"/>
                </a:cxn>
                <a:cxn ang="0">
                  <a:pos x="178" y="499"/>
                </a:cxn>
                <a:cxn ang="0">
                  <a:pos x="64" y="623"/>
                </a:cxn>
                <a:cxn ang="0">
                  <a:pos x="193" y="1299"/>
                </a:cxn>
                <a:cxn ang="0">
                  <a:pos x="378" y="1416"/>
                </a:cxn>
                <a:cxn ang="0">
                  <a:pos x="342" y="1349"/>
                </a:cxn>
                <a:cxn ang="0">
                  <a:pos x="248" y="1245"/>
                </a:cxn>
                <a:cxn ang="0">
                  <a:pos x="119" y="767"/>
                </a:cxn>
                <a:cxn ang="0">
                  <a:pos x="139" y="607"/>
                </a:cxn>
                <a:cxn ang="0">
                  <a:pos x="361" y="359"/>
                </a:cxn>
                <a:cxn ang="0">
                  <a:pos x="432" y="296"/>
                </a:cxn>
                <a:cxn ang="0">
                  <a:pos x="474" y="141"/>
                </a:cxn>
                <a:cxn ang="0">
                  <a:pos x="545" y="68"/>
                </a:cxn>
                <a:cxn ang="0">
                  <a:pos x="717" y="64"/>
                </a:cxn>
                <a:cxn ang="0">
                  <a:pos x="1301" y="127"/>
                </a:cxn>
                <a:cxn ang="0">
                  <a:pos x="1393" y="183"/>
                </a:cxn>
                <a:cxn ang="0">
                  <a:pos x="1537" y="308"/>
                </a:cxn>
                <a:cxn ang="0">
                  <a:pos x="1682" y="671"/>
                </a:cxn>
                <a:cxn ang="0">
                  <a:pos x="1238" y="65"/>
                </a:cxn>
                <a:cxn ang="0">
                  <a:pos x="1413" y="215"/>
                </a:cxn>
                <a:cxn ang="0">
                  <a:pos x="1696" y="874"/>
                </a:cxn>
              </a:cxnLst>
              <a:rect l="0" t="0" r="r" b="b"/>
              <a:pathLst>
                <a:path w="1713" h="1537">
                  <a:moveTo>
                    <a:pt x="1152" y="12"/>
                  </a:moveTo>
                  <a:cubicBezTo>
                    <a:pt x="1149" y="12"/>
                    <a:pt x="1146" y="9"/>
                    <a:pt x="1145" y="11"/>
                  </a:cubicBezTo>
                  <a:cubicBezTo>
                    <a:pt x="1146" y="11"/>
                    <a:pt x="1150" y="15"/>
                    <a:pt x="1152" y="12"/>
                  </a:cubicBezTo>
                  <a:close/>
                  <a:moveTo>
                    <a:pt x="719" y="38"/>
                  </a:moveTo>
                  <a:cubicBezTo>
                    <a:pt x="708" y="38"/>
                    <a:pt x="708" y="38"/>
                    <a:pt x="708" y="38"/>
                  </a:cubicBezTo>
                  <a:cubicBezTo>
                    <a:pt x="708" y="41"/>
                    <a:pt x="719" y="43"/>
                    <a:pt x="719" y="38"/>
                  </a:cubicBezTo>
                  <a:close/>
                  <a:moveTo>
                    <a:pt x="763" y="72"/>
                  </a:moveTo>
                  <a:cubicBezTo>
                    <a:pt x="762" y="76"/>
                    <a:pt x="769" y="76"/>
                    <a:pt x="771" y="74"/>
                  </a:cubicBezTo>
                  <a:cubicBezTo>
                    <a:pt x="768" y="74"/>
                    <a:pt x="765" y="70"/>
                    <a:pt x="763" y="72"/>
                  </a:cubicBezTo>
                  <a:close/>
                  <a:moveTo>
                    <a:pt x="775" y="74"/>
                  </a:moveTo>
                  <a:cubicBezTo>
                    <a:pt x="778" y="76"/>
                    <a:pt x="786" y="80"/>
                    <a:pt x="788" y="76"/>
                  </a:cubicBezTo>
                  <a:cubicBezTo>
                    <a:pt x="783" y="77"/>
                    <a:pt x="779" y="72"/>
                    <a:pt x="775" y="74"/>
                  </a:cubicBezTo>
                  <a:close/>
                  <a:moveTo>
                    <a:pt x="530" y="84"/>
                  </a:moveTo>
                  <a:cubicBezTo>
                    <a:pt x="534" y="85"/>
                    <a:pt x="533" y="80"/>
                    <a:pt x="535" y="84"/>
                  </a:cubicBezTo>
                  <a:cubicBezTo>
                    <a:pt x="536" y="83"/>
                    <a:pt x="536" y="83"/>
                    <a:pt x="537" y="83"/>
                  </a:cubicBezTo>
                  <a:cubicBezTo>
                    <a:pt x="536" y="80"/>
                    <a:pt x="537" y="78"/>
                    <a:pt x="538" y="75"/>
                  </a:cubicBezTo>
                  <a:cubicBezTo>
                    <a:pt x="532" y="75"/>
                    <a:pt x="531" y="80"/>
                    <a:pt x="530" y="84"/>
                  </a:cubicBezTo>
                  <a:close/>
                  <a:moveTo>
                    <a:pt x="530" y="88"/>
                  </a:moveTo>
                  <a:cubicBezTo>
                    <a:pt x="530" y="92"/>
                    <a:pt x="532" y="98"/>
                    <a:pt x="527" y="101"/>
                  </a:cubicBezTo>
                  <a:cubicBezTo>
                    <a:pt x="533" y="99"/>
                    <a:pt x="537" y="94"/>
                    <a:pt x="538" y="87"/>
                  </a:cubicBezTo>
                  <a:cubicBezTo>
                    <a:pt x="535" y="87"/>
                    <a:pt x="533" y="90"/>
                    <a:pt x="530" y="88"/>
                  </a:cubicBezTo>
                  <a:close/>
                  <a:moveTo>
                    <a:pt x="1311" y="135"/>
                  </a:moveTo>
                  <a:cubicBezTo>
                    <a:pt x="1308" y="134"/>
                    <a:pt x="1306" y="128"/>
                    <a:pt x="1303" y="130"/>
                  </a:cubicBezTo>
                  <a:cubicBezTo>
                    <a:pt x="1306" y="131"/>
                    <a:pt x="1308" y="138"/>
                    <a:pt x="1311" y="135"/>
                  </a:cubicBezTo>
                  <a:close/>
                  <a:moveTo>
                    <a:pt x="1414" y="226"/>
                  </a:moveTo>
                  <a:cubicBezTo>
                    <a:pt x="1414" y="223"/>
                    <a:pt x="1413" y="221"/>
                    <a:pt x="1410" y="221"/>
                  </a:cubicBezTo>
                  <a:cubicBezTo>
                    <a:pt x="1409" y="225"/>
                    <a:pt x="1413" y="224"/>
                    <a:pt x="1412" y="228"/>
                  </a:cubicBezTo>
                  <a:cubicBezTo>
                    <a:pt x="1406" y="237"/>
                    <a:pt x="1416" y="247"/>
                    <a:pt x="1421" y="252"/>
                  </a:cubicBezTo>
                  <a:cubicBezTo>
                    <a:pt x="1425" y="264"/>
                    <a:pt x="1425" y="274"/>
                    <a:pt x="1434" y="281"/>
                  </a:cubicBezTo>
                  <a:cubicBezTo>
                    <a:pt x="1434" y="279"/>
                    <a:pt x="1431" y="277"/>
                    <a:pt x="1434" y="276"/>
                  </a:cubicBezTo>
                  <a:cubicBezTo>
                    <a:pt x="1436" y="279"/>
                    <a:pt x="1439" y="282"/>
                    <a:pt x="1441" y="287"/>
                  </a:cubicBezTo>
                  <a:cubicBezTo>
                    <a:pt x="1444" y="288"/>
                    <a:pt x="1441" y="283"/>
                    <a:pt x="1444" y="284"/>
                  </a:cubicBezTo>
                  <a:cubicBezTo>
                    <a:pt x="1444" y="290"/>
                    <a:pt x="1454" y="291"/>
                    <a:pt x="1456" y="289"/>
                  </a:cubicBezTo>
                  <a:cubicBezTo>
                    <a:pt x="1458" y="291"/>
                    <a:pt x="1455" y="292"/>
                    <a:pt x="1456" y="295"/>
                  </a:cubicBezTo>
                  <a:cubicBezTo>
                    <a:pt x="1462" y="296"/>
                    <a:pt x="1461" y="304"/>
                    <a:pt x="1468" y="306"/>
                  </a:cubicBezTo>
                  <a:cubicBezTo>
                    <a:pt x="1472" y="301"/>
                    <a:pt x="1466" y="298"/>
                    <a:pt x="1467" y="295"/>
                  </a:cubicBezTo>
                  <a:cubicBezTo>
                    <a:pt x="1469" y="297"/>
                    <a:pt x="1469" y="295"/>
                    <a:pt x="1472" y="296"/>
                  </a:cubicBezTo>
                  <a:cubicBezTo>
                    <a:pt x="1472" y="298"/>
                    <a:pt x="1474" y="298"/>
                    <a:pt x="1473" y="301"/>
                  </a:cubicBezTo>
                  <a:cubicBezTo>
                    <a:pt x="1472" y="301"/>
                    <a:pt x="1472" y="300"/>
                    <a:pt x="1470" y="300"/>
                  </a:cubicBezTo>
                  <a:cubicBezTo>
                    <a:pt x="1470" y="306"/>
                    <a:pt x="1475" y="306"/>
                    <a:pt x="1476" y="311"/>
                  </a:cubicBezTo>
                  <a:cubicBezTo>
                    <a:pt x="1478" y="312"/>
                    <a:pt x="1478" y="310"/>
                    <a:pt x="1479" y="310"/>
                  </a:cubicBezTo>
                  <a:cubicBezTo>
                    <a:pt x="1484" y="311"/>
                    <a:pt x="1483" y="317"/>
                    <a:pt x="1488" y="318"/>
                  </a:cubicBezTo>
                  <a:cubicBezTo>
                    <a:pt x="1491" y="309"/>
                    <a:pt x="1477" y="305"/>
                    <a:pt x="1477" y="300"/>
                  </a:cubicBezTo>
                  <a:cubicBezTo>
                    <a:pt x="1483" y="304"/>
                    <a:pt x="1486" y="309"/>
                    <a:pt x="1494" y="311"/>
                  </a:cubicBezTo>
                  <a:cubicBezTo>
                    <a:pt x="1486" y="299"/>
                    <a:pt x="1477" y="287"/>
                    <a:pt x="1459" y="284"/>
                  </a:cubicBezTo>
                  <a:cubicBezTo>
                    <a:pt x="1456" y="276"/>
                    <a:pt x="1452" y="269"/>
                    <a:pt x="1446" y="263"/>
                  </a:cubicBezTo>
                  <a:cubicBezTo>
                    <a:pt x="1446" y="266"/>
                    <a:pt x="1450" y="268"/>
                    <a:pt x="1447" y="269"/>
                  </a:cubicBezTo>
                  <a:cubicBezTo>
                    <a:pt x="1438" y="262"/>
                    <a:pt x="1428" y="252"/>
                    <a:pt x="1423" y="240"/>
                  </a:cubicBezTo>
                  <a:cubicBezTo>
                    <a:pt x="1423" y="239"/>
                    <a:pt x="1424" y="237"/>
                    <a:pt x="1424" y="237"/>
                  </a:cubicBezTo>
                  <a:cubicBezTo>
                    <a:pt x="1423" y="232"/>
                    <a:pt x="1416" y="223"/>
                    <a:pt x="1414" y="226"/>
                  </a:cubicBezTo>
                  <a:close/>
                  <a:moveTo>
                    <a:pt x="1519" y="325"/>
                  </a:moveTo>
                  <a:cubicBezTo>
                    <a:pt x="1520" y="328"/>
                    <a:pt x="1521" y="329"/>
                    <a:pt x="1524" y="330"/>
                  </a:cubicBezTo>
                  <a:cubicBezTo>
                    <a:pt x="1524" y="326"/>
                    <a:pt x="1521" y="326"/>
                    <a:pt x="1519" y="325"/>
                  </a:cubicBezTo>
                  <a:close/>
                  <a:moveTo>
                    <a:pt x="928" y="336"/>
                  </a:moveTo>
                  <a:cubicBezTo>
                    <a:pt x="928" y="340"/>
                    <a:pt x="935" y="341"/>
                    <a:pt x="934" y="335"/>
                  </a:cubicBezTo>
                  <a:cubicBezTo>
                    <a:pt x="931" y="335"/>
                    <a:pt x="929" y="335"/>
                    <a:pt x="928" y="336"/>
                  </a:cubicBezTo>
                  <a:close/>
                  <a:moveTo>
                    <a:pt x="913" y="346"/>
                  </a:moveTo>
                  <a:cubicBezTo>
                    <a:pt x="916" y="348"/>
                    <a:pt x="922" y="346"/>
                    <a:pt x="922" y="341"/>
                  </a:cubicBezTo>
                  <a:cubicBezTo>
                    <a:pt x="920" y="333"/>
                    <a:pt x="913" y="340"/>
                    <a:pt x="913" y="346"/>
                  </a:cubicBezTo>
                  <a:close/>
                  <a:moveTo>
                    <a:pt x="901" y="344"/>
                  </a:moveTo>
                  <a:cubicBezTo>
                    <a:pt x="904" y="350"/>
                    <a:pt x="894" y="346"/>
                    <a:pt x="893" y="351"/>
                  </a:cubicBezTo>
                  <a:cubicBezTo>
                    <a:pt x="898" y="355"/>
                    <a:pt x="903" y="351"/>
                    <a:pt x="908" y="349"/>
                  </a:cubicBezTo>
                  <a:cubicBezTo>
                    <a:pt x="908" y="345"/>
                    <a:pt x="903" y="346"/>
                    <a:pt x="901" y="344"/>
                  </a:cubicBezTo>
                  <a:close/>
                  <a:moveTo>
                    <a:pt x="901" y="357"/>
                  </a:moveTo>
                  <a:cubicBezTo>
                    <a:pt x="896" y="354"/>
                    <a:pt x="890" y="358"/>
                    <a:pt x="884" y="357"/>
                  </a:cubicBezTo>
                  <a:cubicBezTo>
                    <a:pt x="875" y="364"/>
                    <a:pt x="895" y="369"/>
                    <a:pt x="901" y="364"/>
                  </a:cubicBezTo>
                  <a:cubicBezTo>
                    <a:pt x="899" y="360"/>
                    <a:pt x="897" y="360"/>
                    <a:pt x="901" y="357"/>
                  </a:cubicBezTo>
                  <a:close/>
                  <a:moveTo>
                    <a:pt x="138" y="415"/>
                  </a:moveTo>
                  <a:cubicBezTo>
                    <a:pt x="134" y="415"/>
                    <a:pt x="133" y="417"/>
                    <a:pt x="132" y="420"/>
                  </a:cubicBezTo>
                  <a:cubicBezTo>
                    <a:pt x="136" y="421"/>
                    <a:pt x="137" y="417"/>
                    <a:pt x="138" y="415"/>
                  </a:cubicBezTo>
                  <a:close/>
                  <a:moveTo>
                    <a:pt x="130" y="417"/>
                  </a:moveTo>
                  <a:cubicBezTo>
                    <a:pt x="128" y="421"/>
                    <a:pt x="124" y="422"/>
                    <a:pt x="124" y="429"/>
                  </a:cubicBezTo>
                  <a:cubicBezTo>
                    <a:pt x="129" y="428"/>
                    <a:pt x="130" y="419"/>
                    <a:pt x="130" y="417"/>
                  </a:cubicBezTo>
                  <a:close/>
                  <a:moveTo>
                    <a:pt x="1576" y="428"/>
                  </a:moveTo>
                  <a:cubicBezTo>
                    <a:pt x="1578" y="441"/>
                    <a:pt x="1584" y="458"/>
                    <a:pt x="1592" y="468"/>
                  </a:cubicBezTo>
                  <a:cubicBezTo>
                    <a:pt x="1593" y="451"/>
                    <a:pt x="1585" y="437"/>
                    <a:pt x="1576" y="428"/>
                  </a:cubicBezTo>
                  <a:close/>
                  <a:moveTo>
                    <a:pt x="128" y="436"/>
                  </a:moveTo>
                  <a:cubicBezTo>
                    <a:pt x="127" y="439"/>
                    <a:pt x="123" y="443"/>
                    <a:pt x="124" y="446"/>
                  </a:cubicBezTo>
                  <a:cubicBezTo>
                    <a:pt x="126" y="443"/>
                    <a:pt x="132" y="441"/>
                    <a:pt x="128" y="436"/>
                  </a:cubicBezTo>
                  <a:close/>
                  <a:moveTo>
                    <a:pt x="118" y="437"/>
                  </a:moveTo>
                  <a:cubicBezTo>
                    <a:pt x="117" y="444"/>
                    <a:pt x="110" y="450"/>
                    <a:pt x="111" y="455"/>
                  </a:cubicBezTo>
                  <a:cubicBezTo>
                    <a:pt x="113" y="450"/>
                    <a:pt x="121" y="441"/>
                    <a:pt x="118" y="437"/>
                  </a:cubicBezTo>
                  <a:close/>
                  <a:moveTo>
                    <a:pt x="112" y="495"/>
                  </a:moveTo>
                  <a:cubicBezTo>
                    <a:pt x="113" y="473"/>
                    <a:pt x="139" y="464"/>
                    <a:pt x="146" y="448"/>
                  </a:cubicBezTo>
                  <a:cubicBezTo>
                    <a:pt x="150" y="447"/>
                    <a:pt x="157" y="446"/>
                    <a:pt x="163" y="444"/>
                  </a:cubicBezTo>
                  <a:cubicBezTo>
                    <a:pt x="154" y="432"/>
                    <a:pt x="144" y="446"/>
                    <a:pt x="135" y="450"/>
                  </a:cubicBezTo>
                  <a:cubicBezTo>
                    <a:pt x="128" y="463"/>
                    <a:pt x="116" y="465"/>
                    <a:pt x="111" y="481"/>
                  </a:cubicBezTo>
                  <a:cubicBezTo>
                    <a:pt x="102" y="487"/>
                    <a:pt x="98" y="497"/>
                    <a:pt x="92" y="505"/>
                  </a:cubicBezTo>
                  <a:cubicBezTo>
                    <a:pt x="103" y="506"/>
                    <a:pt x="103" y="496"/>
                    <a:pt x="112" y="495"/>
                  </a:cubicBezTo>
                  <a:close/>
                  <a:moveTo>
                    <a:pt x="146" y="459"/>
                  </a:moveTo>
                  <a:cubicBezTo>
                    <a:pt x="148" y="459"/>
                    <a:pt x="150" y="459"/>
                    <a:pt x="149" y="455"/>
                  </a:cubicBezTo>
                  <a:cubicBezTo>
                    <a:pt x="146" y="455"/>
                    <a:pt x="145" y="456"/>
                    <a:pt x="146" y="459"/>
                  </a:cubicBezTo>
                  <a:close/>
                  <a:moveTo>
                    <a:pt x="92" y="496"/>
                  </a:moveTo>
                  <a:cubicBezTo>
                    <a:pt x="88" y="495"/>
                    <a:pt x="89" y="499"/>
                    <a:pt x="88" y="502"/>
                  </a:cubicBezTo>
                  <a:cubicBezTo>
                    <a:pt x="91" y="502"/>
                    <a:pt x="92" y="499"/>
                    <a:pt x="92" y="496"/>
                  </a:cubicBezTo>
                  <a:close/>
                  <a:moveTo>
                    <a:pt x="1606" y="540"/>
                  </a:moveTo>
                  <a:cubicBezTo>
                    <a:pt x="1603" y="524"/>
                    <a:pt x="1602" y="509"/>
                    <a:pt x="1589" y="502"/>
                  </a:cubicBezTo>
                  <a:cubicBezTo>
                    <a:pt x="1587" y="522"/>
                    <a:pt x="1598" y="536"/>
                    <a:pt x="1598" y="554"/>
                  </a:cubicBezTo>
                  <a:cubicBezTo>
                    <a:pt x="1594" y="553"/>
                    <a:pt x="1591" y="549"/>
                    <a:pt x="1586" y="549"/>
                  </a:cubicBezTo>
                  <a:cubicBezTo>
                    <a:pt x="1582" y="552"/>
                    <a:pt x="1581" y="563"/>
                    <a:pt x="1588" y="564"/>
                  </a:cubicBezTo>
                  <a:cubicBezTo>
                    <a:pt x="1590" y="562"/>
                    <a:pt x="1589" y="557"/>
                    <a:pt x="1591" y="555"/>
                  </a:cubicBezTo>
                  <a:cubicBezTo>
                    <a:pt x="1593" y="557"/>
                    <a:pt x="1592" y="560"/>
                    <a:pt x="1593" y="561"/>
                  </a:cubicBezTo>
                  <a:cubicBezTo>
                    <a:pt x="1597" y="562"/>
                    <a:pt x="1596" y="559"/>
                    <a:pt x="1599" y="559"/>
                  </a:cubicBezTo>
                  <a:cubicBezTo>
                    <a:pt x="1606" y="564"/>
                    <a:pt x="1595" y="578"/>
                    <a:pt x="1604" y="582"/>
                  </a:cubicBezTo>
                  <a:cubicBezTo>
                    <a:pt x="1603" y="575"/>
                    <a:pt x="1609" y="569"/>
                    <a:pt x="1603" y="565"/>
                  </a:cubicBezTo>
                  <a:cubicBezTo>
                    <a:pt x="1607" y="560"/>
                    <a:pt x="1609" y="552"/>
                    <a:pt x="1610" y="543"/>
                  </a:cubicBezTo>
                  <a:cubicBezTo>
                    <a:pt x="1609" y="541"/>
                    <a:pt x="1607" y="541"/>
                    <a:pt x="1606" y="540"/>
                  </a:cubicBezTo>
                  <a:close/>
                  <a:moveTo>
                    <a:pt x="99" y="526"/>
                  </a:moveTo>
                  <a:cubicBezTo>
                    <a:pt x="103" y="523"/>
                    <a:pt x="110" y="519"/>
                    <a:pt x="112" y="511"/>
                  </a:cubicBezTo>
                  <a:cubicBezTo>
                    <a:pt x="106" y="513"/>
                    <a:pt x="98" y="519"/>
                    <a:pt x="99" y="526"/>
                  </a:cubicBezTo>
                  <a:close/>
                  <a:moveTo>
                    <a:pt x="73" y="545"/>
                  </a:moveTo>
                  <a:cubicBezTo>
                    <a:pt x="73" y="537"/>
                    <a:pt x="80" y="533"/>
                    <a:pt x="85" y="533"/>
                  </a:cubicBezTo>
                  <a:cubicBezTo>
                    <a:pt x="86" y="529"/>
                    <a:pt x="88" y="528"/>
                    <a:pt x="89" y="524"/>
                  </a:cubicBezTo>
                  <a:cubicBezTo>
                    <a:pt x="85" y="523"/>
                    <a:pt x="83" y="529"/>
                    <a:pt x="81" y="527"/>
                  </a:cubicBezTo>
                  <a:cubicBezTo>
                    <a:pt x="82" y="521"/>
                    <a:pt x="86" y="517"/>
                    <a:pt x="88" y="512"/>
                  </a:cubicBezTo>
                  <a:cubicBezTo>
                    <a:pt x="73" y="520"/>
                    <a:pt x="67" y="536"/>
                    <a:pt x="59" y="551"/>
                  </a:cubicBezTo>
                  <a:cubicBezTo>
                    <a:pt x="65" y="550"/>
                    <a:pt x="66" y="542"/>
                    <a:pt x="73" y="545"/>
                  </a:cubicBezTo>
                  <a:close/>
                  <a:moveTo>
                    <a:pt x="1658" y="557"/>
                  </a:moveTo>
                  <a:cubicBezTo>
                    <a:pt x="1659" y="547"/>
                    <a:pt x="1652" y="532"/>
                    <a:pt x="1645" y="530"/>
                  </a:cubicBezTo>
                  <a:cubicBezTo>
                    <a:pt x="1650" y="539"/>
                    <a:pt x="1650" y="552"/>
                    <a:pt x="1658" y="557"/>
                  </a:cubicBezTo>
                  <a:close/>
                  <a:moveTo>
                    <a:pt x="53" y="556"/>
                  </a:moveTo>
                  <a:cubicBezTo>
                    <a:pt x="53" y="562"/>
                    <a:pt x="47" y="562"/>
                    <a:pt x="47" y="569"/>
                  </a:cubicBezTo>
                  <a:cubicBezTo>
                    <a:pt x="50" y="570"/>
                    <a:pt x="56" y="561"/>
                    <a:pt x="53" y="556"/>
                  </a:cubicBezTo>
                  <a:close/>
                  <a:moveTo>
                    <a:pt x="1578" y="581"/>
                  </a:moveTo>
                  <a:cubicBezTo>
                    <a:pt x="1575" y="583"/>
                    <a:pt x="1573" y="586"/>
                    <a:pt x="1574" y="592"/>
                  </a:cubicBezTo>
                  <a:cubicBezTo>
                    <a:pt x="1579" y="593"/>
                    <a:pt x="1579" y="589"/>
                    <a:pt x="1582" y="588"/>
                  </a:cubicBezTo>
                  <a:cubicBezTo>
                    <a:pt x="1584" y="592"/>
                    <a:pt x="1583" y="598"/>
                    <a:pt x="1586" y="601"/>
                  </a:cubicBezTo>
                  <a:cubicBezTo>
                    <a:pt x="1586" y="598"/>
                    <a:pt x="1584" y="593"/>
                    <a:pt x="1587" y="592"/>
                  </a:cubicBezTo>
                  <a:cubicBezTo>
                    <a:pt x="1592" y="600"/>
                    <a:pt x="1584" y="615"/>
                    <a:pt x="1595" y="617"/>
                  </a:cubicBezTo>
                  <a:cubicBezTo>
                    <a:pt x="1597" y="608"/>
                    <a:pt x="1590" y="604"/>
                    <a:pt x="1593" y="597"/>
                  </a:cubicBezTo>
                  <a:cubicBezTo>
                    <a:pt x="1596" y="597"/>
                    <a:pt x="1596" y="601"/>
                    <a:pt x="1598" y="599"/>
                  </a:cubicBezTo>
                  <a:cubicBezTo>
                    <a:pt x="1598" y="592"/>
                    <a:pt x="1597" y="587"/>
                    <a:pt x="1596" y="582"/>
                  </a:cubicBezTo>
                  <a:cubicBezTo>
                    <a:pt x="1595" y="581"/>
                    <a:pt x="1592" y="583"/>
                    <a:pt x="1588" y="582"/>
                  </a:cubicBezTo>
                  <a:cubicBezTo>
                    <a:pt x="1587" y="586"/>
                    <a:pt x="1593" y="589"/>
                    <a:pt x="1589" y="592"/>
                  </a:cubicBezTo>
                  <a:cubicBezTo>
                    <a:pt x="1588" y="590"/>
                    <a:pt x="1586" y="581"/>
                    <a:pt x="1584" y="586"/>
                  </a:cubicBezTo>
                  <a:cubicBezTo>
                    <a:pt x="1582" y="581"/>
                    <a:pt x="1578" y="579"/>
                    <a:pt x="1577" y="574"/>
                  </a:cubicBezTo>
                  <a:cubicBezTo>
                    <a:pt x="1579" y="573"/>
                    <a:pt x="1581" y="572"/>
                    <a:pt x="1583" y="572"/>
                  </a:cubicBezTo>
                  <a:cubicBezTo>
                    <a:pt x="1579" y="549"/>
                    <a:pt x="1561" y="585"/>
                    <a:pt x="1578" y="581"/>
                  </a:cubicBezTo>
                  <a:close/>
                  <a:moveTo>
                    <a:pt x="1587" y="632"/>
                  </a:moveTo>
                  <a:cubicBezTo>
                    <a:pt x="1590" y="635"/>
                    <a:pt x="1593" y="642"/>
                    <a:pt x="1598" y="640"/>
                  </a:cubicBezTo>
                  <a:cubicBezTo>
                    <a:pt x="1597" y="631"/>
                    <a:pt x="1590" y="628"/>
                    <a:pt x="1588" y="620"/>
                  </a:cubicBezTo>
                  <a:cubicBezTo>
                    <a:pt x="1578" y="618"/>
                    <a:pt x="1579" y="606"/>
                    <a:pt x="1572" y="600"/>
                  </a:cubicBezTo>
                  <a:cubicBezTo>
                    <a:pt x="1573" y="599"/>
                    <a:pt x="1575" y="599"/>
                    <a:pt x="1574" y="596"/>
                  </a:cubicBezTo>
                  <a:cubicBezTo>
                    <a:pt x="1570" y="593"/>
                    <a:pt x="1569" y="599"/>
                    <a:pt x="1565" y="599"/>
                  </a:cubicBezTo>
                  <a:cubicBezTo>
                    <a:pt x="1568" y="613"/>
                    <a:pt x="1561" y="624"/>
                    <a:pt x="1568" y="633"/>
                  </a:cubicBezTo>
                  <a:cubicBezTo>
                    <a:pt x="1569" y="632"/>
                    <a:pt x="1569" y="630"/>
                    <a:pt x="1571" y="629"/>
                  </a:cubicBezTo>
                  <a:cubicBezTo>
                    <a:pt x="1574" y="635"/>
                    <a:pt x="1569" y="638"/>
                    <a:pt x="1570" y="645"/>
                  </a:cubicBezTo>
                  <a:cubicBezTo>
                    <a:pt x="1579" y="651"/>
                    <a:pt x="1586" y="643"/>
                    <a:pt x="1587" y="632"/>
                  </a:cubicBezTo>
                  <a:close/>
                  <a:moveTo>
                    <a:pt x="1579" y="595"/>
                  </a:moveTo>
                  <a:cubicBezTo>
                    <a:pt x="1580" y="597"/>
                    <a:pt x="1579" y="601"/>
                    <a:pt x="1583" y="600"/>
                  </a:cubicBezTo>
                  <a:cubicBezTo>
                    <a:pt x="1583" y="598"/>
                    <a:pt x="1583" y="596"/>
                    <a:pt x="1582" y="595"/>
                  </a:cubicBezTo>
                  <a:lnTo>
                    <a:pt x="1579" y="595"/>
                  </a:lnTo>
                  <a:close/>
                  <a:moveTo>
                    <a:pt x="1613" y="598"/>
                  </a:moveTo>
                  <a:cubicBezTo>
                    <a:pt x="1612" y="620"/>
                    <a:pt x="1625" y="632"/>
                    <a:pt x="1631" y="649"/>
                  </a:cubicBezTo>
                  <a:cubicBezTo>
                    <a:pt x="1629" y="634"/>
                    <a:pt x="1621" y="624"/>
                    <a:pt x="1616" y="612"/>
                  </a:cubicBezTo>
                  <a:cubicBezTo>
                    <a:pt x="1620" y="608"/>
                    <a:pt x="1616" y="600"/>
                    <a:pt x="1613" y="598"/>
                  </a:cubicBezTo>
                  <a:close/>
                  <a:moveTo>
                    <a:pt x="54" y="629"/>
                  </a:moveTo>
                  <a:cubicBezTo>
                    <a:pt x="55" y="628"/>
                    <a:pt x="58" y="623"/>
                    <a:pt x="55" y="621"/>
                  </a:cubicBezTo>
                  <a:cubicBezTo>
                    <a:pt x="55" y="623"/>
                    <a:pt x="52" y="627"/>
                    <a:pt x="54" y="629"/>
                  </a:cubicBezTo>
                  <a:close/>
                  <a:moveTo>
                    <a:pt x="1310" y="675"/>
                  </a:moveTo>
                  <a:cubicBezTo>
                    <a:pt x="1314" y="674"/>
                    <a:pt x="1312" y="666"/>
                    <a:pt x="1314" y="662"/>
                  </a:cubicBezTo>
                  <a:cubicBezTo>
                    <a:pt x="1323" y="662"/>
                    <a:pt x="1324" y="654"/>
                    <a:pt x="1334" y="655"/>
                  </a:cubicBezTo>
                  <a:cubicBezTo>
                    <a:pt x="1334" y="652"/>
                    <a:pt x="1334" y="648"/>
                    <a:pt x="1331" y="648"/>
                  </a:cubicBezTo>
                  <a:cubicBezTo>
                    <a:pt x="1324" y="656"/>
                    <a:pt x="1293" y="662"/>
                    <a:pt x="1310" y="675"/>
                  </a:cubicBezTo>
                  <a:close/>
                  <a:moveTo>
                    <a:pt x="1601" y="655"/>
                  </a:moveTo>
                  <a:cubicBezTo>
                    <a:pt x="1600" y="653"/>
                    <a:pt x="1601" y="649"/>
                    <a:pt x="1597" y="649"/>
                  </a:cubicBezTo>
                  <a:cubicBezTo>
                    <a:pt x="1595" y="651"/>
                    <a:pt x="1596" y="656"/>
                    <a:pt x="1598" y="657"/>
                  </a:cubicBezTo>
                  <a:cubicBezTo>
                    <a:pt x="1598" y="656"/>
                    <a:pt x="1600" y="656"/>
                    <a:pt x="1601" y="655"/>
                  </a:cubicBezTo>
                  <a:close/>
                  <a:moveTo>
                    <a:pt x="1561" y="650"/>
                  </a:moveTo>
                  <a:cubicBezTo>
                    <a:pt x="1560" y="654"/>
                    <a:pt x="1561" y="658"/>
                    <a:pt x="1564" y="659"/>
                  </a:cubicBezTo>
                  <a:cubicBezTo>
                    <a:pt x="1563" y="656"/>
                    <a:pt x="1565" y="650"/>
                    <a:pt x="1561" y="650"/>
                  </a:cubicBezTo>
                  <a:close/>
                  <a:moveTo>
                    <a:pt x="1376" y="658"/>
                  </a:moveTo>
                  <a:cubicBezTo>
                    <a:pt x="1375" y="655"/>
                    <a:pt x="1373" y="652"/>
                    <a:pt x="1369" y="652"/>
                  </a:cubicBezTo>
                  <a:cubicBezTo>
                    <a:pt x="1365" y="657"/>
                    <a:pt x="1372" y="661"/>
                    <a:pt x="1376" y="658"/>
                  </a:cubicBezTo>
                  <a:close/>
                  <a:moveTo>
                    <a:pt x="1573" y="656"/>
                  </a:moveTo>
                  <a:cubicBezTo>
                    <a:pt x="1573" y="659"/>
                    <a:pt x="1574" y="660"/>
                    <a:pt x="1575" y="661"/>
                  </a:cubicBezTo>
                  <a:cubicBezTo>
                    <a:pt x="1577" y="659"/>
                    <a:pt x="1576" y="655"/>
                    <a:pt x="1573" y="656"/>
                  </a:cubicBezTo>
                  <a:close/>
                  <a:moveTo>
                    <a:pt x="1606" y="656"/>
                  </a:moveTo>
                  <a:cubicBezTo>
                    <a:pt x="1606" y="659"/>
                    <a:pt x="1607" y="661"/>
                    <a:pt x="1609" y="663"/>
                  </a:cubicBezTo>
                  <a:cubicBezTo>
                    <a:pt x="1611" y="661"/>
                    <a:pt x="1608" y="659"/>
                    <a:pt x="1609" y="656"/>
                  </a:cubicBezTo>
                  <a:lnTo>
                    <a:pt x="1606" y="656"/>
                  </a:lnTo>
                  <a:close/>
                  <a:moveTo>
                    <a:pt x="1623" y="742"/>
                  </a:moveTo>
                  <a:cubicBezTo>
                    <a:pt x="1623" y="744"/>
                    <a:pt x="1619" y="741"/>
                    <a:pt x="1620" y="744"/>
                  </a:cubicBezTo>
                  <a:cubicBezTo>
                    <a:pt x="1621" y="755"/>
                    <a:pt x="1634" y="764"/>
                    <a:pt x="1624" y="774"/>
                  </a:cubicBezTo>
                  <a:cubicBezTo>
                    <a:pt x="1626" y="789"/>
                    <a:pt x="1627" y="807"/>
                    <a:pt x="1635" y="816"/>
                  </a:cubicBezTo>
                  <a:cubicBezTo>
                    <a:pt x="1634" y="813"/>
                    <a:pt x="1634" y="809"/>
                    <a:pt x="1636" y="806"/>
                  </a:cubicBezTo>
                  <a:cubicBezTo>
                    <a:pt x="1639" y="807"/>
                    <a:pt x="1640" y="812"/>
                    <a:pt x="1643" y="814"/>
                  </a:cubicBezTo>
                  <a:cubicBezTo>
                    <a:pt x="1644" y="812"/>
                    <a:pt x="1644" y="809"/>
                    <a:pt x="1646" y="810"/>
                  </a:cubicBezTo>
                  <a:cubicBezTo>
                    <a:pt x="1647" y="814"/>
                    <a:pt x="1649" y="818"/>
                    <a:pt x="1652" y="820"/>
                  </a:cubicBezTo>
                  <a:cubicBezTo>
                    <a:pt x="1652" y="817"/>
                    <a:pt x="1652" y="814"/>
                    <a:pt x="1654" y="813"/>
                  </a:cubicBezTo>
                  <a:cubicBezTo>
                    <a:pt x="1654" y="819"/>
                    <a:pt x="1656" y="822"/>
                    <a:pt x="1660" y="824"/>
                  </a:cubicBezTo>
                  <a:cubicBezTo>
                    <a:pt x="1662" y="802"/>
                    <a:pt x="1680" y="782"/>
                    <a:pt x="1666" y="762"/>
                  </a:cubicBezTo>
                  <a:cubicBezTo>
                    <a:pt x="1665" y="761"/>
                    <a:pt x="1661" y="763"/>
                    <a:pt x="1661" y="761"/>
                  </a:cubicBezTo>
                  <a:cubicBezTo>
                    <a:pt x="1665" y="735"/>
                    <a:pt x="1644" y="720"/>
                    <a:pt x="1644" y="691"/>
                  </a:cubicBezTo>
                  <a:cubicBezTo>
                    <a:pt x="1634" y="685"/>
                    <a:pt x="1638" y="666"/>
                    <a:pt x="1630" y="658"/>
                  </a:cubicBezTo>
                  <a:cubicBezTo>
                    <a:pt x="1627" y="666"/>
                    <a:pt x="1621" y="668"/>
                    <a:pt x="1614" y="671"/>
                  </a:cubicBezTo>
                  <a:cubicBezTo>
                    <a:pt x="1614" y="677"/>
                    <a:pt x="1618" y="677"/>
                    <a:pt x="1621" y="680"/>
                  </a:cubicBezTo>
                  <a:cubicBezTo>
                    <a:pt x="1622" y="684"/>
                    <a:pt x="1618" y="683"/>
                    <a:pt x="1619" y="687"/>
                  </a:cubicBezTo>
                  <a:cubicBezTo>
                    <a:pt x="1621" y="689"/>
                    <a:pt x="1624" y="689"/>
                    <a:pt x="1625" y="690"/>
                  </a:cubicBezTo>
                  <a:cubicBezTo>
                    <a:pt x="1623" y="696"/>
                    <a:pt x="1628" y="708"/>
                    <a:pt x="1620" y="710"/>
                  </a:cubicBezTo>
                  <a:cubicBezTo>
                    <a:pt x="1620" y="714"/>
                    <a:pt x="1621" y="715"/>
                    <a:pt x="1621" y="719"/>
                  </a:cubicBezTo>
                  <a:cubicBezTo>
                    <a:pt x="1618" y="721"/>
                    <a:pt x="1616" y="726"/>
                    <a:pt x="1614" y="731"/>
                  </a:cubicBezTo>
                  <a:cubicBezTo>
                    <a:pt x="1617" y="735"/>
                    <a:pt x="1623" y="735"/>
                    <a:pt x="1623" y="742"/>
                  </a:cubicBezTo>
                  <a:close/>
                  <a:moveTo>
                    <a:pt x="1548" y="668"/>
                  </a:moveTo>
                  <a:cubicBezTo>
                    <a:pt x="1547" y="667"/>
                    <a:pt x="1547" y="667"/>
                    <a:pt x="1547" y="666"/>
                  </a:cubicBezTo>
                  <a:cubicBezTo>
                    <a:pt x="1542" y="666"/>
                    <a:pt x="1542" y="666"/>
                    <a:pt x="1542" y="666"/>
                  </a:cubicBezTo>
                  <a:cubicBezTo>
                    <a:pt x="1542" y="668"/>
                    <a:pt x="1542" y="670"/>
                    <a:pt x="1543" y="671"/>
                  </a:cubicBezTo>
                  <a:cubicBezTo>
                    <a:pt x="1546" y="672"/>
                    <a:pt x="1548" y="670"/>
                    <a:pt x="1548" y="668"/>
                  </a:cubicBezTo>
                  <a:close/>
                  <a:moveTo>
                    <a:pt x="1350" y="702"/>
                  </a:moveTo>
                  <a:cubicBezTo>
                    <a:pt x="1351" y="700"/>
                    <a:pt x="1354" y="700"/>
                    <a:pt x="1353" y="697"/>
                  </a:cubicBezTo>
                  <a:cubicBezTo>
                    <a:pt x="1346" y="688"/>
                    <a:pt x="1330" y="688"/>
                    <a:pt x="1324" y="677"/>
                  </a:cubicBezTo>
                  <a:cubicBezTo>
                    <a:pt x="1325" y="675"/>
                    <a:pt x="1329" y="676"/>
                    <a:pt x="1328" y="672"/>
                  </a:cubicBezTo>
                  <a:cubicBezTo>
                    <a:pt x="1326" y="669"/>
                    <a:pt x="1324" y="666"/>
                    <a:pt x="1317" y="667"/>
                  </a:cubicBezTo>
                  <a:cubicBezTo>
                    <a:pt x="1310" y="689"/>
                    <a:pt x="1330" y="700"/>
                    <a:pt x="1350" y="702"/>
                  </a:cubicBezTo>
                  <a:close/>
                  <a:moveTo>
                    <a:pt x="1274" y="691"/>
                  </a:moveTo>
                  <a:cubicBezTo>
                    <a:pt x="1282" y="690"/>
                    <a:pt x="1291" y="682"/>
                    <a:pt x="1293" y="671"/>
                  </a:cubicBezTo>
                  <a:cubicBezTo>
                    <a:pt x="1287" y="669"/>
                    <a:pt x="1272" y="680"/>
                    <a:pt x="1274" y="691"/>
                  </a:cubicBezTo>
                  <a:close/>
                  <a:moveTo>
                    <a:pt x="1541" y="696"/>
                  </a:moveTo>
                  <a:cubicBezTo>
                    <a:pt x="1546" y="696"/>
                    <a:pt x="1547" y="698"/>
                    <a:pt x="1547" y="702"/>
                  </a:cubicBezTo>
                  <a:cubicBezTo>
                    <a:pt x="1547" y="705"/>
                    <a:pt x="1542" y="703"/>
                    <a:pt x="1542" y="707"/>
                  </a:cubicBezTo>
                  <a:cubicBezTo>
                    <a:pt x="1546" y="712"/>
                    <a:pt x="1552" y="706"/>
                    <a:pt x="1555" y="704"/>
                  </a:cubicBezTo>
                  <a:cubicBezTo>
                    <a:pt x="1558" y="695"/>
                    <a:pt x="1557" y="681"/>
                    <a:pt x="1550" y="672"/>
                  </a:cubicBezTo>
                  <a:cubicBezTo>
                    <a:pt x="1548" y="680"/>
                    <a:pt x="1553" y="687"/>
                    <a:pt x="1551" y="692"/>
                  </a:cubicBezTo>
                  <a:cubicBezTo>
                    <a:pt x="1546" y="691"/>
                    <a:pt x="1549" y="682"/>
                    <a:pt x="1541" y="684"/>
                  </a:cubicBezTo>
                  <a:cubicBezTo>
                    <a:pt x="1540" y="689"/>
                    <a:pt x="1542" y="692"/>
                    <a:pt x="1541" y="696"/>
                  </a:cubicBezTo>
                  <a:close/>
                  <a:moveTo>
                    <a:pt x="207" y="678"/>
                  </a:moveTo>
                  <a:cubicBezTo>
                    <a:pt x="204" y="678"/>
                    <a:pt x="204" y="678"/>
                    <a:pt x="204" y="678"/>
                  </a:cubicBezTo>
                  <a:cubicBezTo>
                    <a:pt x="204" y="683"/>
                    <a:pt x="201" y="684"/>
                    <a:pt x="198" y="684"/>
                  </a:cubicBezTo>
                  <a:cubicBezTo>
                    <a:pt x="198" y="688"/>
                    <a:pt x="198" y="688"/>
                    <a:pt x="198" y="688"/>
                  </a:cubicBezTo>
                  <a:cubicBezTo>
                    <a:pt x="203" y="686"/>
                    <a:pt x="200" y="692"/>
                    <a:pt x="202" y="694"/>
                  </a:cubicBezTo>
                  <a:cubicBezTo>
                    <a:pt x="204" y="694"/>
                    <a:pt x="206" y="693"/>
                    <a:pt x="207" y="693"/>
                  </a:cubicBezTo>
                  <a:cubicBezTo>
                    <a:pt x="208" y="689"/>
                    <a:pt x="206" y="687"/>
                    <a:pt x="205" y="686"/>
                  </a:cubicBezTo>
                  <a:cubicBezTo>
                    <a:pt x="212" y="685"/>
                    <a:pt x="204" y="681"/>
                    <a:pt x="207" y="678"/>
                  </a:cubicBezTo>
                  <a:close/>
                  <a:moveTo>
                    <a:pt x="1525" y="706"/>
                  </a:moveTo>
                  <a:cubicBezTo>
                    <a:pt x="1526" y="704"/>
                    <a:pt x="1528" y="703"/>
                    <a:pt x="1527" y="699"/>
                  </a:cubicBezTo>
                  <a:cubicBezTo>
                    <a:pt x="1525" y="697"/>
                    <a:pt x="1525" y="701"/>
                    <a:pt x="1522" y="700"/>
                  </a:cubicBezTo>
                  <a:cubicBezTo>
                    <a:pt x="1519" y="695"/>
                    <a:pt x="1516" y="689"/>
                    <a:pt x="1511" y="685"/>
                  </a:cubicBezTo>
                  <a:cubicBezTo>
                    <a:pt x="1506" y="687"/>
                    <a:pt x="1501" y="686"/>
                    <a:pt x="1497" y="687"/>
                  </a:cubicBezTo>
                  <a:cubicBezTo>
                    <a:pt x="1494" y="692"/>
                    <a:pt x="1496" y="701"/>
                    <a:pt x="1492" y="706"/>
                  </a:cubicBezTo>
                  <a:cubicBezTo>
                    <a:pt x="1491" y="706"/>
                    <a:pt x="1491" y="704"/>
                    <a:pt x="1490" y="704"/>
                  </a:cubicBezTo>
                  <a:cubicBezTo>
                    <a:pt x="1489" y="708"/>
                    <a:pt x="1489" y="710"/>
                    <a:pt x="1486" y="711"/>
                  </a:cubicBezTo>
                  <a:cubicBezTo>
                    <a:pt x="1479" y="708"/>
                    <a:pt x="1475" y="703"/>
                    <a:pt x="1476" y="694"/>
                  </a:cubicBezTo>
                  <a:cubicBezTo>
                    <a:pt x="1473" y="692"/>
                    <a:pt x="1469" y="691"/>
                    <a:pt x="1468" y="688"/>
                  </a:cubicBezTo>
                  <a:cubicBezTo>
                    <a:pt x="1471" y="685"/>
                    <a:pt x="1465" y="682"/>
                    <a:pt x="1465" y="680"/>
                  </a:cubicBezTo>
                  <a:cubicBezTo>
                    <a:pt x="1434" y="684"/>
                    <a:pt x="1406" y="677"/>
                    <a:pt x="1382" y="690"/>
                  </a:cubicBezTo>
                  <a:cubicBezTo>
                    <a:pt x="1382" y="694"/>
                    <a:pt x="1382" y="698"/>
                    <a:pt x="1379" y="699"/>
                  </a:cubicBezTo>
                  <a:cubicBezTo>
                    <a:pt x="1375" y="699"/>
                    <a:pt x="1366" y="699"/>
                    <a:pt x="1362" y="701"/>
                  </a:cubicBezTo>
                  <a:cubicBezTo>
                    <a:pt x="1361" y="708"/>
                    <a:pt x="1367" y="708"/>
                    <a:pt x="1368" y="714"/>
                  </a:cubicBezTo>
                  <a:cubicBezTo>
                    <a:pt x="1365" y="718"/>
                    <a:pt x="1361" y="719"/>
                    <a:pt x="1356" y="721"/>
                  </a:cubicBezTo>
                  <a:cubicBezTo>
                    <a:pt x="1355" y="729"/>
                    <a:pt x="1350" y="733"/>
                    <a:pt x="1343" y="729"/>
                  </a:cubicBezTo>
                  <a:cubicBezTo>
                    <a:pt x="1343" y="732"/>
                    <a:pt x="1343" y="735"/>
                    <a:pt x="1342" y="736"/>
                  </a:cubicBezTo>
                  <a:cubicBezTo>
                    <a:pt x="1334" y="737"/>
                    <a:pt x="1330" y="742"/>
                    <a:pt x="1328" y="749"/>
                  </a:cubicBezTo>
                  <a:cubicBezTo>
                    <a:pt x="1342" y="740"/>
                    <a:pt x="1361" y="759"/>
                    <a:pt x="1367" y="739"/>
                  </a:cubicBezTo>
                  <a:cubicBezTo>
                    <a:pt x="1372" y="739"/>
                    <a:pt x="1372" y="739"/>
                    <a:pt x="1372" y="739"/>
                  </a:cubicBezTo>
                  <a:cubicBezTo>
                    <a:pt x="1371" y="726"/>
                    <a:pt x="1388" y="734"/>
                    <a:pt x="1394" y="728"/>
                  </a:cubicBezTo>
                  <a:cubicBezTo>
                    <a:pt x="1395" y="733"/>
                    <a:pt x="1401" y="732"/>
                    <a:pt x="1400" y="740"/>
                  </a:cubicBezTo>
                  <a:cubicBezTo>
                    <a:pt x="1402" y="742"/>
                    <a:pt x="1408" y="741"/>
                    <a:pt x="1409" y="744"/>
                  </a:cubicBezTo>
                  <a:cubicBezTo>
                    <a:pt x="1407" y="746"/>
                    <a:pt x="1402" y="744"/>
                    <a:pt x="1402" y="748"/>
                  </a:cubicBezTo>
                  <a:cubicBezTo>
                    <a:pt x="1404" y="752"/>
                    <a:pt x="1406" y="754"/>
                    <a:pt x="1409" y="756"/>
                  </a:cubicBezTo>
                  <a:cubicBezTo>
                    <a:pt x="1415" y="753"/>
                    <a:pt x="1419" y="760"/>
                    <a:pt x="1424" y="760"/>
                  </a:cubicBezTo>
                  <a:cubicBezTo>
                    <a:pt x="1430" y="760"/>
                    <a:pt x="1432" y="755"/>
                    <a:pt x="1437" y="751"/>
                  </a:cubicBezTo>
                  <a:cubicBezTo>
                    <a:pt x="1442" y="756"/>
                    <a:pt x="1449" y="760"/>
                    <a:pt x="1456" y="763"/>
                  </a:cubicBezTo>
                  <a:cubicBezTo>
                    <a:pt x="1458" y="752"/>
                    <a:pt x="1452" y="749"/>
                    <a:pt x="1447" y="745"/>
                  </a:cubicBezTo>
                  <a:cubicBezTo>
                    <a:pt x="1450" y="740"/>
                    <a:pt x="1452" y="736"/>
                    <a:pt x="1454" y="728"/>
                  </a:cubicBezTo>
                  <a:cubicBezTo>
                    <a:pt x="1463" y="726"/>
                    <a:pt x="1476" y="721"/>
                    <a:pt x="1484" y="726"/>
                  </a:cubicBezTo>
                  <a:cubicBezTo>
                    <a:pt x="1488" y="722"/>
                    <a:pt x="1496" y="722"/>
                    <a:pt x="1499" y="719"/>
                  </a:cubicBezTo>
                  <a:cubicBezTo>
                    <a:pt x="1501" y="724"/>
                    <a:pt x="1500" y="731"/>
                    <a:pt x="1506" y="731"/>
                  </a:cubicBezTo>
                  <a:cubicBezTo>
                    <a:pt x="1506" y="722"/>
                    <a:pt x="1506" y="722"/>
                    <a:pt x="1506" y="722"/>
                  </a:cubicBezTo>
                  <a:cubicBezTo>
                    <a:pt x="1507" y="719"/>
                    <a:pt x="1514" y="722"/>
                    <a:pt x="1514" y="719"/>
                  </a:cubicBezTo>
                  <a:cubicBezTo>
                    <a:pt x="1510" y="713"/>
                    <a:pt x="1503" y="710"/>
                    <a:pt x="1497" y="705"/>
                  </a:cubicBezTo>
                  <a:cubicBezTo>
                    <a:pt x="1504" y="701"/>
                    <a:pt x="1507" y="712"/>
                    <a:pt x="1513" y="710"/>
                  </a:cubicBezTo>
                  <a:cubicBezTo>
                    <a:pt x="1515" y="710"/>
                    <a:pt x="1514" y="705"/>
                    <a:pt x="1516" y="704"/>
                  </a:cubicBezTo>
                  <a:cubicBezTo>
                    <a:pt x="1519" y="705"/>
                    <a:pt x="1521" y="707"/>
                    <a:pt x="1525" y="706"/>
                  </a:cubicBezTo>
                  <a:close/>
                  <a:moveTo>
                    <a:pt x="1262" y="683"/>
                  </a:moveTo>
                  <a:cubicBezTo>
                    <a:pt x="1262" y="689"/>
                    <a:pt x="1262" y="689"/>
                    <a:pt x="1262" y="689"/>
                  </a:cubicBezTo>
                  <a:cubicBezTo>
                    <a:pt x="1265" y="689"/>
                    <a:pt x="1267" y="687"/>
                    <a:pt x="1267" y="684"/>
                  </a:cubicBezTo>
                  <a:cubicBezTo>
                    <a:pt x="1266" y="683"/>
                    <a:pt x="1264" y="683"/>
                    <a:pt x="1262" y="683"/>
                  </a:cubicBezTo>
                  <a:close/>
                  <a:moveTo>
                    <a:pt x="1232" y="697"/>
                  </a:moveTo>
                  <a:cubicBezTo>
                    <a:pt x="1239" y="696"/>
                    <a:pt x="1246" y="694"/>
                    <a:pt x="1248" y="687"/>
                  </a:cubicBezTo>
                  <a:cubicBezTo>
                    <a:pt x="1241" y="688"/>
                    <a:pt x="1234" y="691"/>
                    <a:pt x="1232" y="697"/>
                  </a:cubicBezTo>
                  <a:close/>
                  <a:moveTo>
                    <a:pt x="196" y="694"/>
                  </a:moveTo>
                  <a:cubicBezTo>
                    <a:pt x="199" y="694"/>
                    <a:pt x="199" y="689"/>
                    <a:pt x="196" y="689"/>
                  </a:cubicBezTo>
                  <a:cubicBezTo>
                    <a:pt x="196" y="690"/>
                    <a:pt x="195" y="691"/>
                    <a:pt x="196" y="694"/>
                  </a:cubicBezTo>
                  <a:close/>
                  <a:moveTo>
                    <a:pt x="1222" y="693"/>
                  </a:moveTo>
                  <a:cubicBezTo>
                    <a:pt x="1217" y="695"/>
                    <a:pt x="1211" y="703"/>
                    <a:pt x="1214" y="706"/>
                  </a:cubicBezTo>
                  <a:cubicBezTo>
                    <a:pt x="1219" y="704"/>
                    <a:pt x="1226" y="700"/>
                    <a:pt x="1222" y="693"/>
                  </a:cubicBezTo>
                  <a:close/>
                  <a:moveTo>
                    <a:pt x="1604" y="812"/>
                  </a:moveTo>
                  <a:cubicBezTo>
                    <a:pt x="1609" y="805"/>
                    <a:pt x="1603" y="789"/>
                    <a:pt x="1609" y="781"/>
                  </a:cubicBezTo>
                  <a:cubicBezTo>
                    <a:pt x="1611" y="781"/>
                    <a:pt x="1609" y="785"/>
                    <a:pt x="1612" y="784"/>
                  </a:cubicBezTo>
                  <a:cubicBezTo>
                    <a:pt x="1615" y="776"/>
                    <a:pt x="1615" y="767"/>
                    <a:pt x="1611" y="762"/>
                  </a:cubicBezTo>
                  <a:cubicBezTo>
                    <a:pt x="1616" y="746"/>
                    <a:pt x="1609" y="726"/>
                    <a:pt x="1604" y="712"/>
                  </a:cubicBezTo>
                  <a:cubicBezTo>
                    <a:pt x="1594" y="717"/>
                    <a:pt x="1588" y="707"/>
                    <a:pt x="1581" y="704"/>
                  </a:cubicBezTo>
                  <a:cubicBezTo>
                    <a:pt x="1580" y="699"/>
                    <a:pt x="1575" y="693"/>
                    <a:pt x="1571" y="694"/>
                  </a:cubicBezTo>
                  <a:cubicBezTo>
                    <a:pt x="1574" y="703"/>
                    <a:pt x="1577" y="714"/>
                    <a:pt x="1587" y="718"/>
                  </a:cubicBezTo>
                  <a:cubicBezTo>
                    <a:pt x="1589" y="719"/>
                    <a:pt x="1592" y="716"/>
                    <a:pt x="1595" y="718"/>
                  </a:cubicBezTo>
                  <a:cubicBezTo>
                    <a:pt x="1597" y="718"/>
                    <a:pt x="1597" y="722"/>
                    <a:pt x="1598" y="723"/>
                  </a:cubicBezTo>
                  <a:cubicBezTo>
                    <a:pt x="1601" y="726"/>
                    <a:pt x="1604" y="724"/>
                    <a:pt x="1607" y="726"/>
                  </a:cubicBezTo>
                  <a:cubicBezTo>
                    <a:pt x="1607" y="731"/>
                    <a:pt x="1608" y="735"/>
                    <a:pt x="1608" y="741"/>
                  </a:cubicBezTo>
                  <a:cubicBezTo>
                    <a:pt x="1602" y="739"/>
                    <a:pt x="1602" y="743"/>
                    <a:pt x="1600" y="744"/>
                  </a:cubicBezTo>
                  <a:cubicBezTo>
                    <a:pt x="1598" y="736"/>
                    <a:pt x="1591" y="728"/>
                    <a:pt x="1586" y="726"/>
                  </a:cubicBezTo>
                  <a:cubicBezTo>
                    <a:pt x="1585" y="734"/>
                    <a:pt x="1593" y="741"/>
                    <a:pt x="1594" y="749"/>
                  </a:cubicBezTo>
                  <a:cubicBezTo>
                    <a:pt x="1592" y="748"/>
                    <a:pt x="1592" y="751"/>
                    <a:pt x="1589" y="750"/>
                  </a:cubicBezTo>
                  <a:cubicBezTo>
                    <a:pt x="1592" y="760"/>
                    <a:pt x="1582" y="760"/>
                    <a:pt x="1587" y="769"/>
                  </a:cubicBezTo>
                  <a:cubicBezTo>
                    <a:pt x="1583" y="774"/>
                    <a:pt x="1576" y="775"/>
                    <a:pt x="1578" y="785"/>
                  </a:cubicBezTo>
                  <a:cubicBezTo>
                    <a:pt x="1583" y="786"/>
                    <a:pt x="1581" y="791"/>
                    <a:pt x="1581" y="796"/>
                  </a:cubicBezTo>
                  <a:cubicBezTo>
                    <a:pt x="1583" y="797"/>
                    <a:pt x="1585" y="798"/>
                    <a:pt x="1587" y="799"/>
                  </a:cubicBezTo>
                  <a:cubicBezTo>
                    <a:pt x="1592" y="786"/>
                    <a:pt x="1596" y="772"/>
                    <a:pt x="1603" y="760"/>
                  </a:cubicBezTo>
                  <a:cubicBezTo>
                    <a:pt x="1603" y="772"/>
                    <a:pt x="1592" y="808"/>
                    <a:pt x="1604" y="812"/>
                  </a:cubicBezTo>
                  <a:close/>
                  <a:moveTo>
                    <a:pt x="187" y="697"/>
                  </a:moveTo>
                  <a:cubicBezTo>
                    <a:pt x="188" y="698"/>
                    <a:pt x="189" y="699"/>
                    <a:pt x="191" y="698"/>
                  </a:cubicBezTo>
                  <a:cubicBezTo>
                    <a:pt x="191" y="696"/>
                    <a:pt x="190" y="695"/>
                    <a:pt x="189" y="695"/>
                  </a:cubicBezTo>
                  <a:cubicBezTo>
                    <a:pt x="189" y="696"/>
                    <a:pt x="187" y="696"/>
                    <a:pt x="187" y="697"/>
                  </a:cubicBezTo>
                  <a:close/>
                  <a:moveTo>
                    <a:pt x="1253" y="697"/>
                  </a:moveTo>
                  <a:cubicBezTo>
                    <a:pt x="1252" y="701"/>
                    <a:pt x="1256" y="700"/>
                    <a:pt x="1255" y="703"/>
                  </a:cubicBezTo>
                  <a:cubicBezTo>
                    <a:pt x="1252" y="703"/>
                    <a:pt x="1251" y="704"/>
                    <a:pt x="1251" y="707"/>
                  </a:cubicBezTo>
                  <a:cubicBezTo>
                    <a:pt x="1258" y="709"/>
                    <a:pt x="1257" y="698"/>
                    <a:pt x="1266" y="700"/>
                  </a:cubicBezTo>
                  <a:cubicBezTo>
                    <a:pt x="1264" y="693"/>
                    <a:pt x="1259" y="700"/>
                    <a:pt x="1253" y="697"/>
                  </a:cubicBezTo>
                  <a:close/>
                  <a:moveTo>
                    <a:pt x="1692" y="805"/>
                  </a:moveTo>
                  <a:cubicBezTo>
                    <a:pt x="1700" y="797"/>
                    <a:pt x="1701" y="784"/>
                    <a:pt x="1703" y="769"/>
                  </a:cubicBezTo>
                  <a:cubicBezTo>
                    <a:pt x="1705" y="747"/>
                    <a:pt x="1704" y="720"/>
                    <a:pt x="1701" y="701"/>
                  </a:cubicBezTo>
                  <a:cubicBezTo>
                    <a:pt x="1701" y="715"/>
                    <a:pt x="1702" y="730"/>
                    <a:pt x="1700" y="742"/>
                  </a:cubicBezTo>
                  <a:cubicBezTo>
                    <a:pt x="1700" y="740"/>
                    <a:pt x="1700" y="739"/>
                    <a:pt x="1699" y="739"/>
                  </a:cubicBezTo>
                  <a:cubicBezTo>
                    <a:pt x="1700" y="744"/>
                    <a:pt x="1695" y="747"/>
                    <a:pt x="1694" y="752"/>
                  </a:cubicBezTo>
                  <a:cubicBezTo>
                    <a:pt x="1692" y="762"/>
                    <a:pt x="1695" y="773"/>
                    <a:pt x="1693" y="784"/>
                  </a:cubicBezTo>
                  <a:cubicBezTo>
                    <a:pt x="1691" y="792"/>
                    <a:pt x="1685" y="799"/>
                    <a:pt x="1692" y="805"/>
                  </a:cubicBezTo>
                  <a:close/>
                  <a:moveTo>
                    <a:pt x="1234" y="706"/>
                  </a:moveTo>
                  <a:cubicBezTo>
                    <a:pt x="1230" y="704"/>
                    <a:pt x="1222" y="705"/>
                    <a:pt x="1221" y="710"/>
                  </a:cubicBezTo>
                  <a:cubicBezTo>
                    <a:pt x="1223" y="714"/>
                    <a:pt x="1229" y="712"/>
                    <a:pt x="1233" y="711"/>
                  </a:cubicBezTo>
                  <a:cubicBezTo>
                    <a:pt x="1233" y="709"/>
                    <a:pt x="1235" y="709"/>
                    <a:pt x="1234" y="706"/>
                  </a:cubicBezTo>
                  <a:close/>
                  <a:moveTo>
                    <a:pt x="1204" y="718"/>
                  </a:moveTo>
                  <a:cubicBezTo>
                    <a:pt x="1206" y="723"/>
                    <a:pt x="1213" y="718"/>
                    <a:pt x="1213" y="714"/>
                  </a:cubicBezTo>
                  <a:cubicBezTo>
                    <a:pt x="1209" y="714"/>
                    <a:pt x="1205" y="714"/>
                    <a:pt x="1204" y="718"/>
                  </a:cubicBezTo>
                  <a:close/>
                  <a:moveTo>
                    <a:pt x="1531" y="737"/>
                  </a:moveTo>
                  <a:cubicBezTo>
                    <a:pt x="1532" y="736"/>
                    <a:pt x="1531" y="733"/>
                    <a:pt x="1533" y="733"/>
                  </a:cubicBezTo>
                  <a:cubicBezTo>
                    <a:pt x="1535" y="736"/>
                    <a:pt x="1540" y="738"/>
                    <a:pt x="1541" y="742"/>
                  </a:cubicBezTo>
                  <a:cubicBezTo>
                    <a:pt x="1542" y="739"/>
                    <a:pt x="1543" y="742"/>
                    <a:pt x="1545" y="742"/>
                  </a:cubicBezTo>
                  <a:cubicBezTo>
                    <a:pt x="1549" y="732"/>
                    <a:pt x="1537" y="730"/>
                    <a:pt x="1535" y="723"/>
                  </a:cubicBezTo>
                  <a:cubicBezTo>
                    <a:pt x="1536" y="722"/>
                    <a:pt x="1537" y="721"/>
                    <a:pt x="1537" y="718"/>
                  </a:cubicBezTo>
                  <a:cubicBezTo>
                    <a:pt x="1533" y="717"/>
                    <a:pt x="1532" y="715"/>
                    <a:pt x="1529" y="715"/>
                  </a:cubicBezTo>
                  <a:cubicBezTo>
                    <a:pt x="1528" y="720"/>
                    <a:pt x="1533" y="721"/>
                    <a:pt x="1533" y="725"/>
                  </a:cubicBezTo>
                  <a:cubicBezTo>
                    <a:pt x="1530" y="725"/>
                    <a:pt x="1527" y="726"/>
                    <a:pt x="1525" y="726"/>
                  </a:cubicBezTo>
                  <a:cubicBezTo>
                    <a:pt x="1526" y="731"/>
                    <a:pt x="1521" y="730"/>
                    <a:pt x="1522" y="736"/>
                  </a:cubicBezTo>
                  <a:cubicBezTo>
                    <a:pt x="1526" y="735"/>
                    <a:pt x="1528" y="735"/>
                    <a:pt x="1531" y="737"/>
                  </a:cubicBezTo>
                  <a:close/>
                  <a:moveTo>
                    <a:pt x="1564" y="733"/>
                  </a:moveTo>
                  <a:cubicBezTo>
                    <a:pt x="1568" y="735"/>
                    <a:pt x="1571" y="742"/>
                    <a:pt x="1577" y="739"/>
                  </a:cubicBezTo>
                  <a:cubicBezTo>
                    <a:pt x="1576" y="734"/>
                    <a:pt x="1567" y="732"/>
                    <a:pt x="1564" y="733"/>
                  </a:cubicBezTo>
                  <a:close/>
                  <a:moveTo>
                    <a:pt x="1586" y="743"/>
                  </a:moveTo>
                  <a:cubicBezTo>
                    <a:pt x="1588" y="741"/>
                    <a:pt x="1585" y="738"/>
                    <a:pt x="1583" y="738"/>
                  </a:cubicBezTo>
                  <a:cubicBezTo>
                    <a:pt x="1583" y="741"/>
                    <a:pt x="1582" y="744"/>
                    <a:pt x="1586" y="743"/>
                  </a:cubicBezTo>
                  <a:close/>
                  <a:moveTo>
                    <a:pt x="1490" y="759"/>
                  </a:moveTo>
                  <a:cubicBezTo>
                    <a:pt x="1492" y="752"/>
                    <a:pt x="1491" y="747"/>
                    <a:pt x="1489" y="741"/>
                  </a:cubicBezTo>
                  <a:cubicBezTo>
                    <a:pt x="1486" y="741"/>
                    <a:pt x="1486" y="741"/>
                    <a:pt x="1486" y="741"/>
                  </a:cubicBezTo>
                  <a:cubicBezTo>
                    <a:pt x="1490" y="746"/>
                    <a:pt x="1484" y="755"/>
                    <a:pt x="1490" y="759"/>
                  </a:cubicBezTo>
                  <a:close/>
                  <a:moveTo>
                    <a:pt x="1559" y="743"/>
                  </a:moveTo>
                  <a:cubicBezTo>
                    <a:pt x="1551" y="740"/>
                    <a:pt x="1551" y="749"/>
                    <a:pt x="1554" y="752"/>
                  </a:cubicBezTo>
                  <a:cubicBezTo>
                    <a:pt x="1556" y="752"/>
                    <a:pt x="1557" y="752"/>
                    <a:pt x="1559" y="752"/>
                  </a:cubicBezTo>
                  <a:cubicBezTo>
                    <a:pt x="1561" y="749"/>
                    <a:pt x="1560" y="747"/>
                    <a:pt x="1559" y="743"/>
                  </a:cubicBezTo>
                  <a:close/>
                  <a:moveTo>
                    <a:pt x="1676" y="743"/>
                  </a:moveTo>
                  <a:cubicBezTo>
                    <a:pt x="1676" y="746"/>
                    <a:pt x="1675" y="749"/>
                    <a:pt x="1678" y="749"/>
                  </a:cubicBezTo>
                  <a:cubicBezTo>
                    <a:pt x="1677" y="747"/>
                    <a:pt x="1679" y="743"/>
                    <a:pt x="1676" y="743"/>
                  </a:cubicBezTo>
                  <a:close/>
                  <a:moveTo>
                    <a:pt x="1012" y="752"/>
                  </a:moveTo>
                  <a:cubicBezTo>
                    <a:pt x="1012" y="761"/>
                    <a:pt x="1021" y="761"/>
                    <a:pt x="1029" y="763"/>
                  </a:cubicBezTo>
                  <a:cubicBezTo>
                    <a:pt x="1027" y="755"/>
                    <a:pt x="1019" y="754"/>
                    <a:pt x="1012" y="752"/>
                  </a:cubicBezTo>
                  <a:close/>
                  <a:moveTo>
                    <a:pt x="1031" y="767"/>
                  </a:moveTo>
                  <a:cubicBezTo>
                    <a:pt x="1025" y="778"/>
                    <a:pt x="1040" y="782"/>
                    <a:pt x="1046" y="776"/>
                  </a:cubicBezTo>
                  <a:cubicBezTo>
                    <a:pt x="1045" y="769"/>
                    <a:pt x="1039" y="767"/>
                    <a:pt x="1031" y="767"/>
                  </a:cubicBezTo>
                  <a:close/>
                  <a:moveTo>
                    <a:pt x="1581" y="1055"/>
                  </a:moveTo>
                  <a:cubicBezTo>
                    <a:pt x="1581" y="1036"/>
                    <a:pt x="1576" y="1014"/>
                    <a:pt x="1569" y="999"/>
                  </a:cubicBezTo>
                  <a:cubicBezTo>
                    <a:pt x="1556" y="993"/>
                    <a:pt x="1559" y="974"/>
                    <a:pt x="1555" y="960"/>
                  </a:cubicBezTo>
                  <a:cubicBezTo>
                    <a:pt x="1564" y="957"/>
                    <a:pt x="1561" y="938"/>
                    <a:pt x="1557" y="932"/>
                  </a:cubicBezTo>
                  <a:cubicBezTo>
                    <a:pt x="1555" y="935"/>
                    <a:pt x="1552" y="938"/>
                    <a:pt x="1550" y="941"/>
                  </a:cubicBezTo>
                  <a:cubicBezTo>
                    <a:pt x="1548" y="936"/>
                    <a:pt x="1554" y="933"/>
                    <a:pt x="1555" y="928"/>
                  </a:cubicBezTo>
                  <a:cubicBezTo>
                    <a:pt x="1552" y="925"/>
                    <a:pt x="1547" y="924"/>
                    <a:pt x="1546" y="919"/>
                  </a:cubicBezTo>
                  <a:cubicBezTo>
                    <a:pt x="1551" y="919"/>
                    <a:pt x="1548" y="912"/>
                    <a:pt x="1550" y="910"/>
                  </a:cubicBezTo>
                  <a:cubicBezTo>
                    <a:pt x="1549" y="908"/>
                    <a:pt x="1546" y="909"/>
                    <a:pt x="1546" y="908"/>
                  </a:cubicBezTo>
                  <a:cubicBezTo>
                    <a:pt x="1548" y="903"/>
                    <a:pt x="1547" y="896"/>
                    <a:pt x="1542" y="895"/>
                  </a:cubicBezTo>
                  <a:cubicBezTo>
                    <a:pt x="1544" y="888"/>
                    <a:pt x="1540" y="879"/>
                    <a:pt x="1537" y="874"/>
                  </a:cubicBezTo>
                  <a:cubicBezTo>
                    <a:pt x="1532" y="875"/>
                    <a:pt x="1535" y="884"/>
                    <a:pt x="1527" y="882"/>
                  </a:cubicBezTo>
                  <a:cubicBezTo>
                    <a:pt x="1524" y="885"/>
                    <a:pt x="1525" y="892"/>
                    <a:pt x="1523" y="896"/>
                  </a:cubicBezTo>
                  <a:cubicBezTo>
                    <a:pt x="1524" y="891"/>
                    <a:pt x="1522" y="889"/>
                    <a:pt x="1522" y="885"/>
                  </a:cubicBezTo>
                  <a:cubicBezTo>
                    <a:pt x="1517" y="887"/>
                    <a:pt x="1514" y="882"/>
                    <a:pt x="1512" y="879"/>
                  </a:cubicBezTo>
                  <a:cubicBezTo>
                    <a:pt x="1514" y="878"/>
                    <a:pt x="1517" y="878"/>
                    <a:pt x="1518" y="877"/>
                  </a:cubicBezTo>
                  <a:cubicBezTo>
                    <a:pt x="1521" y="869"/>
                    <a:pt x="1518" y="865"/>
                    <a:pt x="1515" y="860"/>
                  </a:cubicBezTo>
                  <a:cubicBezTo>
                    <a:pt x="1523" y="842"/>
                    <a:pt x="1502" y="838"/>
                    <a:pt x="1497" y="827"/>
                  </a:cubicBezTo>
                  <a:cubicBezTo>
                    <a:pt x="1500" y="828"/>
                    <a:pt x="1502" y="830"/>
                    <a:pt x="1507" y="829"/>
                  </a:cubicBezTo>
                  <a:cubicBezTo>
                    <a:pt x="1507" y="826"/>
                    <a:pt x="1507" y="824"/>
                    <a:pt x="1506" y="821"/>
                  </a:cubicBezTo>
                  <a:cubicBezTo>
                    <a:pt x="1502" y="822"/>
                    <a:pt x="1501" y="820"/>
                    <a:pt x="1498" y="819"/>
                  </a:cubicBezTo>
                  <a:cubicBezTo>
                    <a:pt x="1496" y="819"/>
                    <a:pt x="1497" y="823"/>
                    <a:pt x="1494" y="822"/>
                  </a:cubicBezTo>
                  <a:cubicBezTo>
                    <a:pt x="1484" y="819"/>
                    <a:pt x="1477" y="823"/>
                    <a:pt x="1469" y="817"/>
                  </a:cubicBezTo>
                  <a:cubicBezTo>
                    <a:pt x="1465" y="814"/>
                    <a:pt x="1464" y="808"/>
                    <a:pt x="1458" y="814"/>
                  </a:cubicBezTo>
                  <a:cubicBezTo>
                    <a:pt x="1457" y="820"/>
                    <a:pt x="1461" y="821"/>
                    <a:pt x="1460" y="828"/>
                  </a:cubicBezTo>
                  <a:cubicBezTo>
                    <a:pt x="1461" y="830"/>
                    <a:pt x="1466" y="829"/>
                    <a:pt x="1466" y="833"/>
                  </a:cubicBezTo>
                  <a:cubicBezTo>
                    <a:pt x="1462" y="840"/>
                    <a:pt x="1468" y="844"/>
                    <a:pt x="1466" y="854"/>
                  </a:cubicBezTo>
                  <a:cubicBezTo>
                    <a:pt x="1456" y="857"/>
                    <a:pt x="1451" y="864"/>
                    <a:pt x="1436" y="862"/>
                  </a:cubicBezTo>
                  <a:cubicBezTo>
                    <a:pt x="1433" y="864"/>
                    <a:pt x="1431" y="868"/>
                    <a:pt x="1426" y="869"/>
                  </a:cubicBezTo>
                  <a:cubicBezTo>
                    <a:pt x="1418" y="865"/>
                    <a:pt x="1419" y="861"/>
                    <a:pt x="1418" y="851"/>
                  </a:cubicBezTo>
                  <a:cubicBezTo>
                    <a:pt x="1415" y="830"/>
                    <a:pt x="1420" y="808"/>
                    <a:pt x="1416" y="790"/>
                  </a:cubicBezTo>
                  <a:cubicBezTo>
                    <a:pt x="1416" y="787"/>
                    <a:pt x="1418" y="786"/>
                    <a:pt x="1419" y="783"/>
                  </a:cubicBezTo>
                  <a:cubicBezTo>
                    <a:pt x="1416" y="778"/>
                    <a:pt x="1412" y="769"/>
                    <a:pt x="1405" y="776"/>
                  </a:cubicBezTo>
                  <a:cubicBezTo>
                    <a:pt x="1404" y="786"/>
                    <a:pt x="1396" y="797"/>
                    <a:pt x="1394" y="809"/>
                  </a:cubicBezTo>
                  <a:cubicBezTo>
                    <a:pt x="1391" y="804"/>
                    <a:pt x="1388" y="808"/>
                    <a:pt x="1382" y="808"/>
                  </a:cubicBezTo>
                  <a:cubicBezTo>
                    <a:pt x="1377" y="812"/>
                    <a:pt x="1380" y="819"/>
                    <a:pt x="1378" y="826"/>
                  </a:cubicBezTo>
                  <a:cubicBezTo>
                    <a:pt x="1377" y="832"/>
                    <a:pt x="1370" y="835"/>
                    <a:pt x="1369" y="840"/>
                  </a:cubicBezTo>
                  <a:cubicBezTo>
                    <a:pt x="1366" y="851"/>
                    <a:pt x="1369" y="858"/>
                    <a:pt x="1360" y="862"/>
                  </a:cubicBezTo>
                  <a:cubicBezTo>
                    <a:pt x="1353" y="864"/>
                    <a:pt x="1349" y="860"/>
                    <a:pt x="1342" y="866"/>
                  </a:cubicBezTo>
                  <a:cubicBezTo>
                    <a:pt x="1342" y="871"/>
                    <a:pt x="1340" y="871"/>
                    <a:pt x="1342" y="874"/>
                  </a:cubicBezTo>
                  <a:cubicBezTo>
                    <a:pt x="1340" y="876"/>
                    <a:pt x="1337" y="876"/>
                    <a:pt x="1335" y="877"/>
                  </a:cubicBezTo>
                  <a:cubicBezTo>
                    <a:pt x="1334" y="880"/>
                    <a:pt x="1334" y="884"/>
                    <a:pt x="1334" y="887"/>
                  </a:cubicBezTo>
                  <a:cubicBezTo>
                    <a:pt x="1331" y="881"/>
                    <a:pt x="1326" y="888"/>
                    <a:pt x="1322" y="888"/>
                  </a:cubicBezTo>
                  <a:cubicBezTo>
                    <a:pt x="1321" y="893"/>
                    <a:pt x="1324" y="894"/>
                    <a:pt x="1325" y="896"/>
                  </a:cubicBezTo>
                  <a:cubicBezTo>
                    <a:pt x="1319" y="898"/>
                    <a:pt x="1319" y="906"/>
                    <a:pt x="1311" y="907"/>
                  </a:cubicBezTo>
                  <a:cubicBezTo>
                    <a:pt x="1310" y="909"/>
                    <a:pt x="1309" y="912"/>
                    <a:pt x="1308" y="915"/>
                  </a:cubicBezTo>
                  <a:cubicBezTo>
                    <a:pt x="1305" y="915"/>
                    <a:pt x="1304" y="917"/>
                    <a:pt x="1302" y="917"/>
                  </a:cubicBezTo>
                  <a:cubicBezTo>
                    <a:pt x="1297" y="923"/>
                    <a:pt x="1300" y="933"/>
                    <a:pt x="1299" y="942"/>
                  </a:cubicBezTo>
                  <a:cubicBezTo>
                    <a:pt x="1298" y="946"/>
                    <a:pt x="1294" y="949"/>
                    <a:pt x="1294" y="953"/>
                  </a:cubicBezTo>
                  <a:cubicBezTo>
                    <a:pt x="1293" y="960"/>
                    <a:pt x="1297" y="971"/>
                    <a:pt x="1298" y="983"/>
                  </a:cubicBezTo>
                  <a:cubicBezTo>
                    <a:pt x="1298" y="992"/>
                    <a:pt x="1297" y="1002"/>
                    <a:pt x="1300" y="1008"/>
                  </a:cubicBezTo>
                  <a:cubicBezTo>
                    <a:pt x="1301" y="1011"/>
                    <a:pt x="1304" y="1012"/>
                    <a:pt x="1305" y="1014"/>
                  </a:cubicBezTo>
                  <a:cubicBezTo>
                    <a:pt x="1302" y="1024"/>
                    <a:pt x="1309" y="1029"/>
                    <a:pt x="1309" y="1038"/>
                  </a:cubicBezTo>
                  <a:cubicBezTo>
                    <a:pt x="1309" y="1039"/>
                    <a:pt x="1307" y="1042"/>
                    <a:pt x="1307" y="1043"/>
                  </a:cubicBezTo>
                  <a:cubicBezTo>
                    <a:pt x="1306" y="1051"/>
                    <a:pt x="1310" y="1059"/>
                    <a:pt x="1310" y="1066"/>
                  </a:cubicBezTo>
                  <a:cubicBezTo>
                    <a:pt x="1310" y="1071"/>
                    <a:pt x="1306" y="1075"/>
                    <a:pt x="1307" y="1080"/>
                  </a:cubicBezTo>
                  <a:cubicBezTo>
                    <a:pt x="1308" y="1085"/>
                    <a:pt x="1315" y="1089"/>
                    <a:pt x="1320" y="1089"/>
                  </a:cubicBezTo>
                  <a:cubicBezTo>
                    <a:pt x="1319" y="1099"/>
                    <a:pt x="1324" y="1104"/>
                    <a:pt x="1325" y="1112"/>
                  </a:cubicBezTo>
                  <a:cubicBezTo>
                    <a:pt x="1333" y="1111"/>
                    <a:pt x="1334" y="1105"/>
                    <a:pt x="1340" y="1103"/>
                  </a:cubicBezTo>
                  <a:cubicBezTo>
                    <a:pt x="1339" y="1107"/>
                    <a:pt x="1340" y="1114"/>
                    <a:pt x="1344" y="1119"/>
                  </a:cubicBezTo>
                  <a:cubicBezTo>
                    <a:pt x="1350" y="1118"/>
                    <a:pt x="1354" y="1117"/>
                    <a:pt x="1357" y="1122"/>
                  </a:cubicBezTo>
                  <a:cubicBezTo>
                    <a:pt x="1362" y="1119"/>
                    <a:pt x="1370" y="1120"/>
                    <a:pt x="1374" y="1116"/>
                  </a:cubicBezTo>
                  <a:cubicBezTo>
                    <a:pt x="1376" y="1113"/>
                    <a:pt x="1374" y="1110"/>
                    <a:pt x="1374" y="1105"/>
                  </a:cubicBezTo>
                  <a:cubicBezTo>
                    <a:pt x="1377" y="1102"/>
                    <a:pt x="1382" y="1100"/>
                    <a:pt x="1383" y="1095"/>
                  </a:cubicBezTo>
                  <a:cubicBezTo>
                    <a:pt x="1385" y="1095"/>
                    <a:pt x="1387" y="1096"/>
                    <a:pt x="1390" y="1096"/>
                  </a:cubicBezTo>
                  <a:cubicBezTo>
                    <a:pt x="1392" y="1092"/>
                    <a:pt x="1388" y="1082"/>
                    <a:pt x="1396" y="1083"/>
                  </a:cubicBezTo>
                  <a:cubicBezTo>
                    <a:pt x="1393" y="1089"/>
                    <a:pt x="1393" y="1098"/>
                    <a:pt x="1400" y="1098"/>
                  </a:cubicBezTo>
                  <a:cubicBezTo>
                    <a:pt x="1398" y="1083"/>
                    <a:pt x="1403" y="1071"/>
                    <a:pt x="1400" y="1061"/>
                  </a:cubicBezTo>
                  <a:cubicBezTo>
                    <a:pt x="1409" y="1068"/>
                    <a:pt x="1402" y="1082"/>
                    <a:pt x="1408" y="1092"/>
                  </a:cubicBezTo>
                  <a:cubicBezTo>
                    <a:pt x="1407" y="1095"/>
                    <a:pt x="1403" y="1097"/>
                    <a:pt x="1405" y="1101"/>
                  </a:cubicBezTo>
                  <a:cubicBezTo>
                    <a:pt x="1410" y="1101"/>
                    <a:pt x="1411" y="1101"/>
                    <a:pt x="1414" y="1099"/>
                  </a:cubicBezTo>
                  <a:cubicBezTo>
                    <a:pt x="1409" y="1091"/>
                    <a:pt x="1420" y="1086"/>
                    <a:pt x="1425" y="1085"/>
                  </a:cubicBezTo>
                  <a:cubicBezTo>
                    <a:pt x="1426" y="1082"/>
                    <a:pt x="1425" y="1079"/>
                    <a:pt x="1427" y="1076"/>
                  </a:cubicBezTo>
                  <a:cubicBezTo>
                    <a:pt x="1435" y="1075"/>
                    <a:pt x="1440" y="1076"/>
                    <a:pt x="1447" y="1075"/>
                  </a:cubicBezTo>
                  <a:cubicBezTo>
                    <a:pt x="1456" y="1082"/>
                    <a:pt x="1462" y="1092"/>
                    <a:pt x="1465" y="1105"/>
                  </a:cubicBezTo>
                  <a:cubicBezTo>
                    <a:pt x="1473" y="1104"/>
                    <a:pt x="1471" y="1113"/>
                    <a:pt x="1473" y="1118"/>
                  </a:cubicBezTo>
                  <a:cubicBezTo>
                    <a:pt x="1475" y="1122"/>
                    <a:pt x="1479" y="1122"/>
                    <a:pt x="1479" y="1126"/>
                  </a:cubicBezTo>
                  <a:cubicBezTo>
                    <a:pt x="1480" y="1132"/>
                    <a:pt x="1473" y="1139"/>
                    <a:pt x="1475" y="1146"/>
                  </a:cubicBezTo>
                  <a:cubicBezTo>
                    <a:pt x="1481" y="1150"/>
                    <a:pt x="1484" y="1156"/>
                    <a:pt x="1486" y="1164"/>
                  </a:cubicBezTo>
                  <a:cubicBezTo>
                    <a:pt x="1486" y="1166"/>
                    <a:pt x="1491" y="1164"/>
                    <a:pt x="1491" y="1167"/>
                  </a:cubicBezTo>
                  <a:cubicBezTo>
                    <a:pt x="1490" y="1178"/>
                    <a:pt x="1489" y="1185"/>
                    <a:pt x="1492" y="1195"/>
                  </a:cubicBezTo>
                  <a:cubicBezTo>
                    <a:pt x="1495" y="1195"/>
                    <a:pt x="1499" y="1197"/>
                    <a:pt x="1506" y="1198"/>
                  </a:cubicBezTo>
                  <a:cubicBezTo>
                    <a:pt x="1510" y="1193"/>
                    <a:pt x="1509" y="1192"/>
                    <a:pt x="1508" y="1185"/>
                  </a:cubicBezTo>
                  <a:cubicBezTo>
                    <a:pt x="1514" y="1178"/>
                    <a:pt x="1514" y="1168"/>
                    <a:pt x="1520" y="1161"/>
                  </a:cubicBezTo>
                  <a:cubicBezTo>
                    <a:pt x="1523" y="1159"/>
                    <a:pt x="1527" y="1158"/>
                    <a:pt x="1530" y="1155"/>
                  </a:cubicBezTo>
                  <a:cubicBezTo>
                    <a:pt x="1531" y="1154"/>
                    <a:pt x="1530" y="1152"/>
                    <a:pt x="1531" y="1150"/>
                  </a:cubicBezTo>
                  <a:cubicBezTo>
                    <a:pt x="1532" y="1148"/>
                    <a:pt x="1536" y="1145"/>
                    <a:pt x="1539" y="1142"/>
                  </a:cubicBezTo>
                  <a:cubicBezTo>
                    <a:pt x="1544" y="1134"/>
                    <a:pt x="1542" y="1131"/>
                    <a:pt x="1550" y="1129"/>
                  </a:cubicBezTo>
                  <a:cubicBezTo>
                    <a:pt x="1552" y="1117"/>
                    <a:pt x="1566" y="1116"/>
                    <a:pt x="1565" y="1102"/>
                  </a:cubicBezTo>
                  <a:cubicBezTo>
                    <a:pt x="1563" y="1101"/>
                    <a:pt x="1561" y="1105"/>
                    <a:pt x="1561" y="1103"/>
                  </a:cubicBezTo>
                  <a:cubicBezTo>
                    <a:pt x="1566" y="1095"/>
                    <a:pt x="1575" y="1091"/>
                    <a:pt x="1574" y="1078"/>
                  </a:cubicBezTo>
                  <a:cubicBezTo>
                    <a:pt x="1581" y="1073"/>
                    <a:pt x="1583" y="1059"/>
                    <a:pt x="1583" y="1051"/>
                  </a:cubicBezTo>
                  <a:cubicBezTo>
                    <a:pt x="1581" y="1051"/>
                    <a:pt x="1583" y="1054"/>
                    <a:pt x="1581" y="1055"/>
                  </a:cubicBezTo>
                  <a:close/>
                  <a:moveTo>
                    <a:pt x="1508" y="774"/>
                  </a:moveTo>
                  <a:cubicBezTo>
                    <a:pt x="1505" y="780"/>
                    <a:pt x="1512" y="784"/>
                    <a:pt x="1516" y="787"/>
                  </a:cubicBezTo>
                  <a:cubicBezTo>
                    <a:pt x="1516" y="780"/>
                    <a:pt x="1513" y="776"/>
                    <a:pt x="1508" y="774"/>
                  </a:cubicBezTo>
                  <a:close/>
                  <a:moveTo>
                    <a:pt x="1706" y="787"/>
                  </a:moveTo>
                  <a:cubicBezTo>
                    <a:pt x="1705" y="795"/>
                    <a:pt x="1703" y="802"/>
                    <a:pt x="1700" y="808"/>
                  </a:cubicBezTo>
                  <a:cubicBezTo>
                    <a:pt x="1697" y="806"/>
                    <a:pt x="1698" y="806"/>
                    <a:pt x="1696" y="803"/>
                  </a:cubicBezTo>
                  <a:cubicBezTo>
                    <a:pt x="1697" y="809"/>
                    <a:pt x="1694" y="820"/>
                    <a:pt x="1690" y="816"/>
                  </a:cubicBezTo>
                  <a:cubicBezTo>
                    <a:pt x="1691" y="824"/>
                    <a:pt x="1689" y="828"/>
                    <a:pt x="1689" y="835"/>
                  </a:cubicBezTo>
                  <a:cubicBezTo>
                    <a:pt x="1687" y="834"/>
                    <a:pt x="1687" y="832"/>
                    <a:pt x="1685" y="832"/>
                  </a:cubicBezTo>
                  <a:cubicBezTo>
                    <a:pt x="1684" y="835"/>
                    <a:pt x="1685" y="839"/>
                    <a:pt x="1683" y="840"/>
                  </a:cubicBezTo>
                  <a:cubicBezTo>
                    <a:pt x="1681" y="837"/>
                    <a:pt x="1683" y="829"/>
                    <a:pt x="1680" y="827"/>
                  </a:cubicBezTo>
                  <a:cubicBezTo>
                    <a:pt x="1677" y="832"/>
                    <a:pt x="1673" y="839"/>
                    <a:pt x="1675" y="845"/>
                  </a:cubicBezTo>
                  <a:cubicBezTo>
                    <a:pt x="1677" y="846"/>
                    <a:pt x="1678" y="842"/>
                    <a:pt x="1679" y="845"/>
                  </a:cubicBezTo>
                  <a:cubicBezTo>
                    <a:pt x="1674" y="855"/>
                    <a:pt x="1676" y="872"/>
                    <a:pt x="1671" y="885"/>
                  </a:cubicBezTo>
                  <a:cubicBezTo>
                    <a:pt x="1670" y="880"/>
                    <a:pt x="1664" y="879"/>
                    <a:pt x="1661" y="875"/>
                  </a:cubicBezTo>
                  <a:cubicBezTo>
                    <a:pt x="1660" y="877"/>
                    <a:pt x="1659" y="879"/>
                    <a:pt x="1657" y="880"/>
                  </a:cubicBezTo>
                  <a:cubicBezTo>
                    <a:pt x="1655" y="876"/>
                    <a:pt x="1652" y="874"/>
                    <a:pt x="1649" y="872"/>
                  </a:cubicBezTo>
                  <a:cubicBezTo>
                    <a:pt x="1649" y="869"/>
                    <a:pt x="1650" y="865"/>
                    <a:pt x="1648" y="863"/>
                  </a:cubicBezTo>
                  <a:cubicBezTo>
                    <a:pt x="1643" y="867"/>
                    <a:pt x="1642" y="863"/>
                    <a:pt x="1637" y="862"/>
                  </a:cubicBezTo>
                  <a:cubicBezTo>
                    <a:pt x="1635" y="865"/>
                    <a:pt x="1638" y="874"/>
                    <a:pt x="1633" y="874"/>
                  </a:cubicBezTo>
                  <a:cubicBezTo>
                    <a:pt x="1633" y="870"/>
                    <a:pt x="1633" y="871"/>
                    <a:pt x="1633" y="866"/>
                  </a:cubicBezTo>
                  <a:cubicBezTo>
                    <a:pt x="1629" y="865"/>
                    <a:pt x="1628" y="864"/>
                    <a:pt x="1625" y="867"/>
                  </a:cubicBezTo>
                  <a:cubicBezTo>
                    <a:pt x="1625" y="864"/>
                    <a:pt x="1623" y="863"/>
                    <a:pt x="1621" y="862"/>
                  </a:cubicBezTo>
                  <a:cubicBezTo>
                    <a:pt x="1620" y="864"/>
                    <a:pt x="1619" y="871"/>
                    <a:pt x="1621" y="873"/>
                  </a:cubicBezTo>
                  <a:cubicBezTo>
                    <a:pt x="1624" y="874"/>
                    <a:pt x="1623" y="871"/>
                    <a:pt x="1625" y="870"/>
                  </a:cubicBezTo>
                  <a:cubicBezTo>
                    <a:pt x="1627" y="874"/>
                    <a:pt x="1623" y="876"/>
                    <a:pt x="1623" y="880"/>
                  </a:cubicBezTo>
                  <a:cubicBezTo>
                    <a:pt x="1623" y="882"/>
                    <a:pt x="1626" y="882"/>
                    <a:pt x="1626" y="885"/>
                  </a:cubicBezTo>
                  <a:cubicBezTo>
                    <a:pt x="1629" y="884"/>
                    <a:pt x="1630" y="882"/>
                    <a:pt x="1634" y="882"/>
                  </a:cubicBezTo>
                  <a:cubicBezTo>
                    <a:pt x="1637" y="885"/>
                    <a:pt x="1639" y="889"/>
                    <a:pt x="1644" y="890"/>
                  </a:cubicBezTo>
                  <a:cubicBezTo>
                    <a:pt x="1648" y="891"/>
                    <a:pt x="1647" y="887"/>
                    <a:pt x="1650" y="887"/>
                  </a:cubicBezTo>
                  <a:cubicBezTo>
                    <a:pt x="1653" y="893"/>
                    <a:pt x="1658" y="898"/>
                    <a:pt x="1664" y="897"/>
                  </a:cubicBezTo>
                  <a:cubicBezTo>
                    <a:pt x="1665" y="899"/>
                    <a:pt x="1665" y="903"/>
                    <a:pt x="1667" y="904"/>
                  </a:cubicBezTo>
                  <a:cubicBezTo>
                    <a:pt x="1667" y="901"/>
                    <a:pt x="1668" y="899"/>
                    <a:pt x="1669" y="898"/>
                  </a:cubicBezTo>
                  <a:cubicBezTo>
                    <a:pt x="1669" y="900"/>
                    <a:pt x="1670" y="901"/>
                    <a:pt x="1671" y="902"/>
                  </a:cubicBezTo>
                  <a:cubicBezTo>
                    <a:pt x="1672" y="899"/>
                    <a:pt x="1669" y="888"/>
                    <a:pt x="1673" y="886"/>
                  </a:cubicBezTo>
                  <a:cubicBezTo>
                    <a:pt x="1673" y="890"/>
                    <a:pt x="1676" y="891"/>
                    <a:pt x="1677" y="894"/>
                  </a:cubicBezTo>
                  <a:cubicBezTo>
                    <a:pt x="1678" y="889"/>
                    <a:pt x="1683" y="887"/>
                    <a:pt x="1686" y="884"/>
                  </a:cubicBezTo>
                  <a:cubicBezTo>
                    <a:pt x="1692" y="874"/>
                    <a:pt x="1693" y="862"/>
                    <a:pt x="1697" y="850"/>
                  </a:cubicBezTo>
                  <a:cubicBezTo>
                    <a:pt x="1703" y="831"/>
                    <a:pt x="1713" y="807"/>
                    <a:pt x="1706" y="787"/>
                  </a:cubicBezTo>
                  <a:close/>
                  <a:moveTo>
                    <a:pt x="1682" y="843"/>
                  </a:moveTo>
                  <a:cubicBezTo>
                    <a:pt x="1680" y="843"/>
                    <a:pt x="1678" y="840"/>
                    <a:pt x="1680" y="839"/>
                  </a:cubicBezTo>
                  <a:cubicBezTo>
                    <a:pt x="1682" y="839"/>
                    <a:pt x="1682" y="841"/>
                    <a:pt x="1682" y="843"/>
                  </a:cubicBezTo>
                  <a:close/>
                  <a:moveTo>
                    <a:pt x="1550" y="804"/>
                  </a:moveTo>
                  <a:cubicBezTo>
                    <a:pt x="1553" y="805"/>
                    <a:pt x="1554" y="808"/>
                    <a:pt x="1557" y="810"/>
                  </a:cubicBezTo>
                  <a:cubicBezTo>
                    <a:pt x="1557" y="807"/>
                    <a:pt x="1557" y="804"/>
                    <a:pt x="1556" y="803"/>
                  </a:cubicBezTo>
                  <a:cubicBezTo>
                    <a:pt x="1554" y="804"/>
                    <a:pt x="1550" y="802"/>
                    <a:pt x="1550" y="804"/>
                  </a:cubicBezTo>
                  <a:close/>
                  <a:moveTo>
                    <a:pt x="1565" y="849"/>
                  </a:moveTo>
                  <a:cubicBezTo>
                    <a:pt x="1570" y="830"/>
                    <a:pt x="1554" y="815"/>
                    <a:pt x="1543" y="805"/>
                  </a:cubicBezTo>
                  <a:cubicBezTo>
                    <a:pt x="1542" y="811"/>
                    <a:pt x="1547" y="818"/>
                    <a:pt x="1548" y="824"/>
                  </a:cubicBezTo>
                  <a:cubicBezTo>
                    <a:pt x="1560" y="827"/>
                    <a:pt x="1556" y="844"/>
                    <a:pt x="1565" y="849"/>
                  </a:cubicBezTo>
                  <a:close/>
                  <a:moveTo>
                    <a:pt x="1596" y="815"/>
                  </a:moveTo>
                  <a:cubicBezTo>
                    <a:pt x="1596" y="812"/>
                    <a:pt x="1597" y="807"/>
                    <a:pt x="1594" y="807"/>
                  </a:cubicBezTo>
                  <a:cubicBezTo>
                    <a:pt x="1595" y="809"/>
                    <a:pt x="1592" y="815"/>
                    <a:pt x="1596" y="815"/>
                  </a:cubicBezTo>
                  <a:close/>
                  <a:moveTo>
                    <a:pt x="1686" y="817"/>
                  </a:moveTo>
                  <a:cubicBezTo>
                    <a:pt x="1687" y="815"/>
                    <a:pt x="1689" y="811"/>
                    <a:pt x="1685" y="811"/>
                  </a:cubicBezTo>
                  <a:cubicBezTo>
                    <a:pt x="1686" y="813"/>
                    <a:pt x="1684" y="817"/>
                    <a:pt x="1686" y="817"/>
                  </a:cubicBezTo>
                  <a:close/>
                  <a:moveTo>
                    <a:pt x="1584" y="835"/>
                  </a:moveTo>
                  <a:cubicBezTo>
                    <a:pt x="1582" y="832"/>
                    <a:pt x="1582" y="829"/>
                    <a:pt x="1577" y="830"/>
                  </a:cubicBezTo>
                  <a:cubicBezTo>
                    <a:pt x="1577" y="826"/>
                    <a:pt x="1575" y="823"/>
                    <a:pt x="1572" y="821"/>
                  </a:cubicBezTo>
                  <a:cubicBezTo>
                    <a:pt x="1571" y="837"/>
                    <a:pt x="1586" y="836"/>
                    <a:pt x="1589" y="848"/>
                  </a:cubicBezTo>
                  <a:cubicBezTo>
                    <a:pt x="1593" y="849"/>
                    <a:pt x="1592" y="849"/>
                    <a:pt x="1596" y="849"/>
                  </a:cubicBezTo>
                  <a:cubicBezTo>
                    <a:pt x="1593" y="844"/>
                    <a:pt x="1591" y="838"/>
                    <a:pt x="1588" y="833"/>
                  </a:cubicBezTo>
                  <a:cubicBezTo>
                    <a:pt x="1585" y="832"/>
                    <a:pt x="1586" y="834"/>
                    <a:pt x="1584" y="835"/>
                  </a:cubicBezTo>
                  <a:close/>
                  <a:moveTo>
                    <a:pt x="1190" y="823"/>
                  </a:moveTo>
                  <a:cubicBezTo>
                    <a:pt x="1178" y="826"/>
                    <a:pt x="1171" y="835"/>
                    <a:pt x="1162" y="841"/>
                  </a:cubicBezTo>
                  <a:cubicBezTo>
                    <a:pt x="1176" y="843"/>
                    <a:pt x="1186" y="834"/>
                    <a:pt x="1190" y="823"/>
                  </a:cubicBezTo>
                  <a:close/>
                  <a:moveTo>
                    <a:pt x="1513" y="836"/>
                  </a:moveTo>
                  <a:cubicBezTo>
                    <a:pt x="1515" y="833"/>
                    <a:pt x="1512" y="828"/>
                    <a:pt x="1510" y="827"/>
                  </a:cubicBezTo>
                  <a:cubicBezTo>
                    <a:pt x="1508" y="829"/>
                    <a:pt x="1509" y="835"/>
                    <a:pt x="1513" y="836"/>
                  </a:cubicBezTo>
                  <a:close/>
                  <a:moveTo>
                    <a:pt x="1669" y="831"/>
                  </a:moveTo>
                  <a:cubicBezTo>
                    <a:pt x="1667" y="834"/>
                    <a:pt x="1665" y="841"/>
                    <a:pt x="1671" y="841"/>
                  </a:cubicBezTo>
                  <a:cubicBezTo>
                    <a:pt x="1672" y="839"/>
                    <a:pt x="1674" y="830"/>
                    <a:pt x="1669" y="831"/>
                  </a:cubicBezTo>
                  <a:close/>
                  <a:moveTo>
                    <a:pt x="1704" y="836"/>
                  </a:moveTo>
                  <a:cubicBezTo>
                    <a:pt x="1705" y="840"/>
                    <a:pt x="1701" y="844"/>
                    <a:pt x="1704" y="847"/>
                  </a:cubicBezTo>
                  <a:cubicBezTo>
                    <a:pt x="1703" y="843"/>
                    <a:pt x="1708" y="837"/>
                    <a:pt x="1704" y="836"/>
                  </a:cubicBezTo>
                  <a:close/>
                  <a:moveTo>
                    <a:pt x="1607" y="846"/>
                  </a:moveTo>
                  <a:cubicBezTo>
                    <a:pt x="1604" y="845"/>
                    <a:pt x="1603" y="843"/>
                    <a:pt x="1600" y="842"/>
                  </a:cubicBezTo>
                  <a:cubicBezTo>
                    <a:pt x="1599" y="845"/>
                    <a:pt x="1598" y="851"/>
                    <a:pt x="1600" y="853"/>
                  </a:cubicBezTo>
                  <a:cubicBezTo>
                    <a:pt x="1604" y="853"/>
                    <a:pt x="1606" y="850"/>
                    <a:pt x="1607" y="846"/>
                  </a:cubicBezTo>
                  <a:close/>
                  <a:moveTo>
                    <a:pt x="1631" y="848"/>
                  </a:moveTo>
                  <a:cubicBezTo>
                    <a:pt x="1632" y="853"/>
                    <a:pt x="1632" y="858"/>
                    <a:pt x="1636" y="861"/>
                  </a:cubicBezTo>
                  <a:cubicBezTo>
                    <a:pt x="1638" y="856"/>
                    <a:pt x="1635" y="849"/>
                    <a:pt x="1631" y="848"/>
                  </a:cubicBezTo>
                  <a:close/>
                  <a:moveTo>
                    <a:pt x="1590" y="854"/>
                  </a:moveTo>
                  <a:cubicBezTo>
                    <a:pt x="1588" y="856"/>
                    <a:pt x="1585" y="858"/>
                    <a:pt x="1585" y="862"/>
                  </a:cubicBezTo>
                  <a:cubicBezTo>
                    <a:pt x="1586" y="863"/>
                    <a:pt x="1587" y="865"/>
                    <a:pt x="1589" y="865"/>
                  </a:cubicBezTo>
                  <a:cubicBezTo>
                    <a:pt x="1591" y="860"/>
                    <a:pt x="1592" y="864"/>
                    <a:pt x="1595" y="865"/>
                  </a:cubicBezTo>
                  <a:cubicBezTo>
                    <a:pt x="1597" y="865"/>
                    <a:pt x="1598" y="863"/>
                    <a:pt x="1598" y="861"/>
                  </a:cubicBezTo>
                  <a:cubicBezTo>
                    <a:pt x="1596" y="858"/>
                    <a:pt x="1593" y="856"/>
                    <a:pt x="1590" y="854"/>
                  </a:cubicBezTo>
                  <a:close/>
                  <a:moveTo>
                    <a:pt x="1604" y="854"/>
                  </a:moveTo>
                  <a:cubicBezTo>
                    <a:pt x="1600" y="860"/>
                    <a:pt x="1606" y="864"/>
                    <a:pt x="1609" y="867"/>
                  </a:cubicBezTo>
                  <a:cubicBezTo>
                    <a:pt x="1610" y="863"/>
                    <a:pt x="1612" y="867"/>
                    <a:pt x="1614" y="867"/>
                  </a:cubicBezTo>
                  <a:cubicBezTo>
                    <a:pt x="1614" y="863"/>
                    <a:pt x="1613" y="859"/>
                    <a:pt x="1612" y="856"/>
                  </a:cubicBezTo>
                  <a:cubicBezTo>
                    <a:pt x="1608" y="857"/>
                    <a:pt x="1608" y="855"/>
                    <a:pt x="1604" y="854"/>
                  </a:cubicBezTo>
                  <a:close/>
                  <a:moveTo>
                    <a:pt x="1616" y="858"/>
                  </a:moveTo>
                  <a:cubicBezTo>
                    <a:pt x="1615" y="860"/>
                    <a:pt x="1616" y="863"/>
                    <a:pt x="1619" y="863"/>
                  </a:cubicBezTo>
                  <a:cubicBezTo>
                    <a:pt x="1621" y="862"/>
                    <a:pt x="1620" y="857"/>
                    <a:pt x="1616" y="858"/>
                  </a:cubicBezTo>
                  <a:close/>
                  <a:moveTo>
                    <a:pt x="1693" y="877"/>
                  </a:moveTo>
                  <a:cubicBezTo>
                    <a:pt x="1694" y="880"/>
                    <a:pt x="1692" y="879"/>
                    <a:pt x="1692" y="882"/>
                  </a:cubicBezTo>
                  <a:cubicBezTo>
                    <a:pt x="1695" y="883"/>
                    <a:pt x="1697" y="876"/>
                    <a:pt x="1693" y="877"/>
                  </a:cubicBezTo>
                  <a:close/>
                  <a:moveTo>
                    <a:pt x="1121" y="1017"/>
                  </a:moveTo>
                  <a:cubicBezTo>
                    <a:pt x="1117" y="1003"/>
                    <a:pt x="1127" y="992"/>
                    <a:pt x="1132" y="979"/>
                  </a:cubicBezTo>
                  <a:cubicBezTo>
                    <a:pt x="1130" y="978"/>
                    <a:pt x="1130" y="977"/>
                    <a:pt x="1129" y="977"/>
                  </a:cubicBezTo>
                  <a:cubicBezTo>
                    <a:pt x="1125" y="984"/>
                    <a:pt x="1108" y="984"/>
                    <a:pt x="1116" y="998"/>
                  </a:cubicBezTo>
                  <a:cubicBezTo>
                    <a:pt x="1114" y="999"/>
                    <a:pt x="1113" y="1002"/>
                    <a:pt x="1111" y="1003"/>
                  </a:cubicBezTo>
                  <a:cubicBezTo>
                    <a:pt x="1111" y="999"/>
                    <a:pt x="1113" y="994"/>
                    <a:pt x="1108" y="995"/>
                  </a:cubicBezTo>
                  <a:cubicBezTo>
                    <a:pt x="1104" y="998"/>
                    <a:pt x="1111" y="1010"/>
                    <a:pt x="1105" y="1012"/>
                  </a:cubicBezTo>
                  <a:cubicBezTo>
                    <a:pt x="1099" y="1012"/>
                    <a:pt x="1095" y="1006"/>
                    <a:pt x="1089" y="1007"/>
                  </a:cubicBezTo>
                  <a:cubicBezTo>
                    <a:pt x="1089" y="1009"/>
                    <a:pt x="1089" y="1010"/>
                    <a:pt x="1088" y="1010"/>
                  </a:cubicBezTo>
                  <a:cubicBezTo>
                    <a:pt x="1089" y="1015"/>
                    <a:pt x="1096" y="1014"/>
                    <a:pt x="1094" y="1021"/>
                  </a:cubicBezTo>
                  <a:cubicBezTo>
                    <a:pt x="1101" y="1020"/>
                    <a:pt x="1097" y="1026"/>
                    <a:pt x="1099" y="1029"/>
                  </a:cubicBezTo>
                  <a:cubicBezTo>
                    <a:pt x="1103" y="1028"/>
                    <a:pt x="1107" y="1028"/>
                    <a:pt x="1108" y="1031"/>
                  </a:cubicBezTo>
                  <a:cubicBezTo>
                    <a:pt x="1109" y="1034"/>
                    <a:pt x="1107" y="1034"/>
                    <a:pt x="1108" y="1036"/>
                  </a:cubicBezTo>
                  <a:cubicBezTo>
                    <a:pt x="1109" y="1041"/>
                    <a:pt x="1115" y="1043"/>
                    <a:pt x="1119" y="1049"/>
                  </a:cubicBezTo>
                  <a:cubicBezTo>
                    <a:pt x="1122" y="1054"/>
                    <a:pt x="1123" y="1064"/>
                    <a:pt x="1132" y="1061"/>
                  </a:cubicBezTo>
                  <a:cubicBezTo>
                    <a:pt x="1134" y="1053"/>
                    <a:pt x="1126" y="1055"/>
                    <a:pt x="1126" y="1050"/>
                  </a:cubicBezTo>
                  <a:cubicBezTo>
                    <a:pt x="1126" y="1047"/>
                    <a:pt x="1126" y="1044"/>
                    <a:pt x="1129" y="1043"/>
                  </a:cubicBezTo>
                  <a:cubicBezTo>
                    <a:pt x="1135" y="1043"/>
                    <a:pt x="1135" y="1043"/>
                    <a:pt x="1135" y="1043"/>
                  </a:cubicBezTo>
                  <a:cubicBezTo>
                    <a:pt x="1137" y="1041"/>
                    <a:pt x="1138" y="1038"/>
                    <a:pt x="1138" y="1035"/>
                  </a:cubicBezTo>
                  <a:cubicBezTo>
                    <a:pt x="1132" y="1030"/>
                    <a:pt x="1127" y="1023"/>
                    <a:pt x="1121" y="1017"/>
                  </a:cubicBezTo>
                  <a:close/>
                  <a:moveTo>
                    <a:pt x="1194" y="1114"/>
                  </a:moveTo>
                  <a:cubicBezTo>
                    <a:pt x="1189" y="1106"/>
                    <a:pt x="1180" y="1101"/>
                    <a:pt x="1175" y="1094"/>
                  </a:cubicBezTo>
                  <a:cubicBezTo>
                    <a:pt x="1174" y="1092"/>
                    <a:pt x="1174" y="1090"/>
                    <a:pt x="1172" y="1087"/>
                  </a:cubicBezTo>
                  <a:cubicBezTo>
                    <a:pt x="1169" y="1083"/>
                    <a:pt x="1164" y="1082"/>
                    <a:pt x="1163" y="1079"/>
                  </a:cubicBezTo>
                  <a:cubicBezTo>
                    <a:pt x="1160" y="1069"/>
                    <a:pt x="1155" y="1062"/>
                    <a:pt x="1149" y="1055"/>
                  </a:cubicBezTo>
                  <a:cubicBezTo>
                    <a:pt x="1147" y="1057"/>
                    <a:pt x="1145" y="1058"/>
                    <a:pt x="1143" y="1060"/>
                  </a:cubicBezTo>
                  <a:cubicBezTo>
                    <a:pt x="1142" y="1059"/>
                    <a:pt x="1143" y="1057"/>
                    <a:pt x="1140" y="1057"/>
                  </a:cubicBezTo>
                  <a:cubicBezTo>
                    <a:pt x="1133" y="1073"/>
                    <a:pt x="1158" y="1081"/>
                    <a:pt x="1152" y="1096"/>
                  </a:cubicBezTo>
                  <a:cubicBezTo>
                    <a:pt x="1155" y="1097"/>
                    <a:pt x="1156" y="1097"/>
                    <a:pt x="1159" y="1097"/>
                  </a:cubicBezTo>
                  <a:cubicBezTo>
                    <a:pt x="1160" y="1103"/>
                    <a:pt x="1166" y="1106"/>
                    <a:pt x="1167" y="1111"/>
                  </a:cubicBezTo>
                  <a:cubicBezTo>
                    <a:pt x="1167" y="1112"/>
                    <a:pt x="1165" y="1113"/>
                    <a:pt x="1166" y="1114"/>
                  </a:cubicBezTo>
                  <a:cubicBezTo>
                    <a:pt x="1168" y="1117"/>
                    <a:pt x="1173" y="1119"/>
                    <a:pt x="1170" y="1125"/>
                  </a:cubicBezTo>
                  <a:cubicBezTo>
                    <a:pt x="1173" y="1127"/>
                    <a:pt x="1176" y="1130"/>
                    <a:pt x="1177" y="1135"/>
                  </a:cubicBezTo>
                  <a:cubicBezTo>
                    <a:pt x="1185" y="1138"/>
                    <a:pt x="1193" y="1135"/>
                    <a:pt x="1201" y="1139"/>
                  </a:cubicBezTo>
                  <a:cubicBezTo>
                    <a:pt x="1202" y="1136"/>
                    <a:pt x="1204" y="1135"/>
                    <a:pt x="1205" y="1133"/>
                  </a:cubicBezTo>
                  <a:cubicBezTo>
                    <a:pt x="1198" y="1129"/>
                    <a:pt x="1198" y="1121"/>
                    <a:pt x="1194" y="1114"/>
                  </a:cubicBezTo>
                  <a:close/>
                  <a:moveTo>
                    <a:pt x="1073" y="1080"/>
                  </a:moveTo>
                  <a:cubicBezTo>
                    <a:pt x="1077" y="1081"/>
                    <a:pt x="1078" y="1078"/>
                    <a:pt x="1079" y="1074"/>
                  </a:cubicBezTo>
                  <a:cubicBezTo>
                    <a:pt x="1077" y="1073"/>
                    <a:pt x="1076" y="1072"/>
                    <a:pt x="1074" y="1072"/>
                  </a:cubicBezTo>
                  <a:cubicBezTo>
                    <a:pt x="1073" y="1074"/>
                    <a:pt x="1071" y="1078"/>
                    <a:pt x="1073" y="1080"/>
                  </a:cubicBezTo>
                  <a:close/>
                  <a:moveTo>
                    <a:pt x="1399" y="1111"/>
                  </a:moveTo>
                  <a:cubicBezTo>
                    <a:pt x="1401" y="1111"/>
                    <a:pt x="1401" y="1110"/>
                    <a:pt x="1402" y="1110"/>
                  </a:cubicBezTo>
                  <a:cubicBezTo>
                    <a:pt x="1402" y="1109"/>
                    <a:pt x="1402" y="1107"/>
                    <a:pt x="1402" y="1105"/>
                  </a:cubicBezTo>
                  <a:cubicBezTo>
                    <a:pt x="1401" y="1103"/>
                    <a:pt x="1396" y="1104"/>
                    <a:pt x="1394" y="1103"/>
                  </a:cubicBezTo>
                  <a:cubicBezTo>
                    <a:pt x="1395" y="1106"/>
                    <a:pt x="1396" y="1110"/>
                    <a:pt x="1399" y="1111"/>
                  </a:cubicBezTo>
                  <a:close/>
                  <a:moveTo>
                    <a:pt x="1321" y="1124"/>
                  </a:moveTo>
                  <a:cubicBezTo>
                    <a:pt x="1324" y="1124"/>
                    <a:pt x="1324" y="1121"/>
                    <a:pt x="1324" y="1118"/>
                  </a:cubicBezTo>
                  <a:cubicBezTo>
                    <a:pt x="1321" y="1118"/>
                    <a:pt x="1319" y="1120"/>
                    <a:pt x="1319" y="1123"/>
                  </a:cubicBezTo>
                  <a:cubicBezTo>
                    <a:pt x="1319" y="1123"/>
                    <a:pt x="1321" y="1123"/>
                    <a:pt x="1321" y="1124"/>
                  </a:cubicBezTo>
                  <a:close/>
                  <a:moveTo>
                    <a:pt x="1318" y="1124"/>
                  </a:moveTo>
                  <a:cubicBezTo>
                    <a:pt x="1315" y="1123"/>
                    <a:pt x="1315" y="1125"/>
                    <a:pt x="1315" y="1127"/>
                  </a:cubicBezTo>
                  <a:cubicBezTo>
                    <a:pt x="1317" y="1128"/>
                    <a:pt x="1318" y="1126"/>
                    <a:pt x="1318" y="1124"/>
                  </a:cubicBezTo>
                  <a:close/>
                  <a:moveTo>
                    <a:pt x="1345" y="1125"/>
                  </a:moveTo>
                  <a:cubicBezTo>
                    <a:pt x="1345" y="1132"/>
                    <a:pt x="1345" y="1132"/>
                    <a:pt x="1345" y="1132"/>
                  </a:cubicBezTo>
                  <a:cubicBezTo>
                    <a:pt x="1349" y="1133"/>
                    <a:pt x="1349" y="1123"/>
                    <a:pt x="1345" y="1125"/>
                  </a:cubicBezTo>
                  <a:close/>
                  <a:moveTo>
                    <a:pt x="1341" y="1137"/>
                  </a:moveTo>
                  <a:cubicBezTo>
                    <a:pt x="1332" y="1139"/>
                    <a:pt x="1321" y="1137"/>
                    <a:pt x="1318" y="1129"/>
                  </a:cubicBezTo>
                  <a:cubicBezTo>
                    <a:pt x="1312" y="1142"/>
                    <a:pt x="1315" y="1151"/>
                    <a:pt x="1311" y="1163"/>
                  </a:cubicBezTo>
                  <a:cubicBezTo>
                    <a:pt x="1317" y="1161"/>
                    <a:pt x="1316" y="1168"/>
                    <a:pt x="1323" y="1170"/>
                  </a:cubicBezTo>
                  <a:cubicBezTo>
                    <a:pt x="1325" y="1164"/>
                    <a:pt x="1332" y="1162"/>
                    <a:pt x="1334" y="1155"/>
                  </a:cubicBezTo>
                  <a:cubicBezTo>
                    <a:pt x="1333" y="1154"/>
                    <a:pt x="1331" y="1155"/>
                    <a:pt x="1331" y="1152"/>
                  </a:cubicBezTo>
                  <a:cubicBezTo>
                    <a:pt x="1335" y="1148"/>
                    <a:pt x="1338" y="1143"/>
                    <a:pt x="1341" y="1137"/>
                  </a:cubicBezTo>
                  <a:close/>
                  <a:moveTo>
                    <a:pt x="1196" y="1143"/>
                  </a:moveTo>
                  <a:cubicBezTo>
                    <a:pt x="1192" y="1143"/>
                    <a:pt x="1192" y="1143"/>
                    <a:pt x="1192" y="1143"/>
                  </a:cubicBezTo>
                  <a:cubicBezTo>
                    <a:pt x="1191" y="1146"/>
                    <a:pt x="1191" y="1151"/>
                    <a:pt x="1195" y="1151"/>
                  </a:cubicBezTo>
                  <a:cubicBezTo>
                    <a:pt x="1194" y="1148"/>
                    <a:pt x="1197" y="1147"/>
                    <a:pt x="1196" y="1143"/>
                  </a:cubicBezTo>
                  <a:close/>
                  <a:moveTo>
                    <a:pt x="284" y="1289"/>
                  </a:moveTo>
                  <a:cubicBezTo>
                    <a:pt x="281" y="1281"/>
                    <a:pt x="276" y="1275"/>
                    <a:pt x="270" y="1271"/>
                  </a:cubicBezTo>
                  <a:cubicBezTo>
                    <a:pt x="272" y="1279"/>
                    <a:pt x="278" y="1284"/>
                    <a:pt x="284" y="1289"/>
                  </a:cubicBezTo>
                  <a:close/>
                  <a:moveTo>
                    <a:pt x="286" y="1293"/>
                  </a:moveTo>
                  <a:cubicBezTo>
                    <a:pt x="286" y="1295"/>
                    <a:pt x="287" y="1296"/>
                    <a:pt x="290" y="1296"/>
                  </a:cubicBezTo>
                  <a:cubicBezTo>
                    <a:pt x="290" y="1293"/>
                    <a:pt x="288" y="1293"/>
                    <a:pt x="286" y="1293"/>
                  </a:cubicBezTo>
                  <a:close/>
                  <a:moveTo>
                    <a:pt x="350" y="1358"/>
                  </a:moveTo>
                  <a:cubicBezTo>
                    <a:pt x="349" y="1355"/>
                    <a:pt x="347" y="1352"/>
                    <a:pt x="343" y="1351"/>
                  </a:cubicBezTo>
                  <a:cubicBezTo>
                    <a:pt x="344" y="1355"/>
                    <a:pt x="348" y="1356"/>
                    <a:pt x="350" y="1358"/>
                  </a:cubicBezTo>
                  <a:close/>
                  <a:moveTo>
                    <a:pt x="359" y="1369"/>
                  </a:moveTo>
                  <a:cubicBezTo>
                    <a:pt x="360" y="1371"/>
                    <a:pt x="361" y="1373"/>
                    <a:pt x="364" y="1374"/>
                  </a:cubicBezTo>
                  <a:cubicBezTo>
                    <a:pt x="363" y="1372"/>
                    <a:pt x="361" y="1367"/>
                    <a:pt x="359" y="1369"/>
                  </a:cubicBezTo>
                  <a:close/>
                  <a:moveTo>
                    <a:pt x="369" y="1383"/>
                  </a:moveTo>
                  <a:cubicBezTo>
                    <a:pt x="373" y="1382"/>
                    <a:pt x="369" y="1389"/>
                    <a:pt x="373" y="1388"/>
                  </a:cubicBezTo>
                  <a:cubicBezTo>
                    <a:pt x="374" y="1384"/>
                    <a:pt x="371" y="1380"/>
                    <a:pt x="369" y="1383"/>
                  </a:cubicBezTo>
                  <a:close/>
                  <a:moveTo>
                    <a:pt x="364" y="1432"/>
                  </a:moveTo>
                  <a:cubicBezTo>
                    <a:pt x="361" y="1431"/>
                    <a:pt x="359" y="1429"/>
                    <a:pt x="356" y="1428"/>
                  </a:cubicBezTo>
                  <a:cubicBezTo>
                    <a:pt x="358" y="1433"/>
                    <a:pt x="356" y="1436"/>
                    <a:pt x="360" y="1439"/>
                  </a:cubicBezTo>
                  <a:cubicBezTo>
                    <a:pt x="363" y="1440"/>
                    <a:pt x="365" y="1440"/>
                    <a:pt x="366" y="1438"/>
                  </a:cubicBezTo>
                  <a:cubicBezTo>
                    <a:pt x="363" y="1436"/>
                    <a:pt x="362" y="1435"/>
                    <a:pt x="364" y="1432"/>
                  </a:cubicBezTo>
                  <a:close/>
                  <a:moveTo>
                    <a:pt x="732" y="67"/>
                  </a:moveTo>
                  <a:cubicBezTo>
                    <a:pt x="718" y="64"/>
                    <a:pt x="703" y="59"/>
                    <a:pt x="689" y="58"/>
                  </a:cubicBezTo>
                  <a:cubicBezTo>
                    <a:pt x="682" y="54"/>
                    <a:pt x="675" y="54"/>
                    <a:pt x="668" y="48"/>
                  </a:cubicBezTo>
                  <a:cubicBezTo>
                    <a:pt x="680" y="51"/>
                    <a:pt x="684" y="46"/>
                    <a:pt x="696" y="47"/>
                  </a:cubicBezTo>
                  <a:cubicBezTo>
                    <a:pt x="697" y="42"/>
                    <a:pt x="691" y="44"/>
                    <a:pt x="691" y="41"/>
                  </a:cubicBezTo>
                  <a:cubicBezTo>
                    <a:pt x="694" y="41"/>
                    <a:pt x="697" y="42"/>
                    <a:pt x="701" y="42"/>
                  </a:cubicBezTo>
                  <a:cubicBezTo>
                    <a:pt x="702" y="40"/>
                    <a:pt x="703" y="39"/>
                    <a:pt x="704" y="37"/>
                  </a:cubicBezTo>
                  <a:cubicBezTo>
                    <a:pt x="702" y="34"/>
                    <a:pt x="698" y="39"/>
                    <a:pt x="697" y="36"/>
                  </a:cubicBezTo>
                  <a:cubicBezTo>
                    <a:pt x="700" y="35"/>
                    <a:pt x="702" y="35"/>
                    <a:pt x="703" y="32"/>
                  </a:cubicBezTo>
                  <a:cubicBezTo>
                    <a:pt x="693" y="28"/>
                    <a:pt x="680" y="24"/>
                    <a:pt x="665" y="25"/>
                  </a:cubicBezTo>
                  <a:cubicBezTo>
                    <a:pt x="664" y="22"/>
                    <a:pt x="665" y="22"/>
                    <a:pt x="661" y="21"/>
                  </a:cubicBezTo>
                  <a:cubicBezTo>
                    <a:pt x="670" y="20"/>
                    <a:pt x="687" y="24"/>
                    <a:pt x="692" y="14"/>
                  </a:cubicBezTo>
                  <a:cubicBezTo>
                    <a:pt x="678" y="11"/>
                    <a:pt x="670" y="15"/>
                    <a:pt x="657" y="14"/>
                  </a:cubicBezTo>
                  <a:cubicBezTo>
                    <a:pt x="662" y="10"/>
                    <a:pt x="670" y="9"/>
                    <a:pt x="675" y="5"/>
                  </a:cubicBezTo>
                  <a:cubicBezTo>
                    <a:pt x="669" y="3"/>
                    <a:pt x="658" y="6"/>
                    <a:pt x="655" y="0"/>
                  </a:cubicBezTo>
                  <a:cubicBezTo>
                    <a:pt x="626" y="0"/>
                    <a:pt x="595" y="8"/>
                    <a:pt x="569" y="17"/>
                  </a:cubicBezTo>
                  <a:cubicBezTo>
                    <a:pt x="555" y="11"/>
                    <a:pt x="540" y="23"/>
                    <a:pt x="526" y="24"/>
                  </a:cubicBezTo>
                  <a:cubicBezTo>
                    <a:pt x="527" y="24"/>
                    <a:pt x="527" y="23"/>
                    <a:pt x="525" y="23"/>
                  </a:cubicBezTo>
                  <a:cubicBezTo>
                    <a:pt x="524" y="25"/>
                    <a:pt x="522" y="24"/>
                    <a:pt x="524" y="26"/>
                  </a:cubicBezTo>
                  <a:cubicBezTo>
                    <a:pt x="515" y="28"/>
                    <a:pt x="507" y="32"/>
                    <a:pt x="499" y="35"/>
                  </a:cubicBezTo>
                  <a:cubicBezTo>
                    <a:pt x="460" y="51"/>
                    <a:pt x="419" y="76"/>
                    <a:pt x="386" y="98"/>
                  </a:cubicBezTo>
                  <a:cubicBezTo>
                    <a:pt x="324" y="140"/>
                    <a:pt x="261" y="193"/>
                    <a:pt x="212" y="249"/>
                  </a:cubicBezTo>
                  <a:cubicBezTo>
                    <a:pt x="191" y="272"/>
                    <a:pt x="179" y="300"/>
                    <a:pt x="165" y="324"/>
                  </a:cubicBezTo>
                  <a:cubicBezTo>
                    <a:pt x="168" y="328"/>
                    <a:pt x="160" y="331"/>
                    <a:pt x="163" y="334"/>
                  </a:cubicBezTo>
                  <a:cubicBezTo>
                    <a:pt x="165" y="330"/>
                    <a:pt x="166" y="337"/>
                    <a:pt x="164" y="337"/>
                  </a:cubicBezTo>
                  <a:cubicBezTo>
                    <a:pt x="166" y="338"/>
                    <a:pt x="167" y="335"/>
                    <a:pt x="168" y="337"/>
                  </a:cubicBezTo>
                  <a:cubicBezTo>
                    <a:pt x="166" y="341"/>
                    <a:pt x="165" y="346"/>
                    <a:pt x="170" y="347"/>
                  </a:cubicBezTo>
                  <a:cubicBezTo>
                    <a:pt x="168" y="379"/>
                    <a:pt x="140" y="395"/>
                    <a:pt x="144" y="426"/>
                  </a:cubicBezTo>
                  <a:cubicBezTo>
                    <a:pt x="152" y="412"/>
                    <a:pt x="160" y="398"/>
                    <a:pt x="167" y="384"/>
                  </a:cubicBezTo>
                  <a:cubicBezTo>
                    <a:pt x="167" y="372"/>
                    <a:pt x="176" y="369"/>
                    <a:pt x="181" y="360"/>
                  </a:cubicBezTo>
                  <a:cubicBezTo>
                    <a:pt x="183" y="361"/>
                    <a:pt x="182" y="364"/>
                    <a:pt x="185" y="363"/>
                  </a:cubicBezTo>
                  <a:cubicBezTo>
                    <a:pt x="191" y="353"/>
                    <a:pt x="203" y="345"/>
                    <a:pt x="215" y="346"/>
                  </a:cubicBezTo>
                  <a:cubicBezTo>
                    <a:pt x="213" y="351"/>
                    <a:pt x="211" y="355"/>
                    <a:pt x="208" y="359"/>
                  </a:cubicBezTo>
                  <a:cubicBezTo>
                    <a:pt x="211" y="358"/>
                    <a:pt x="213" y="355"/>
                    <a:pt x="216" y="354"/>
                  </a:cubicBezTo>
                  <a:cubicBezTo>
                    <a:pt x="216" y="354"/>
                    <a:pt x="214" y="356"/>
                    <a:pt x="215" y="356"/>
                  </a:cubicBezTo>
                  <a:cubicBezTo>
                    <a:pt x="221" y="356"/>
                    <a:pt x="223" y="349"/>
                    <a:pt x="231" y="343"/>
                  </a:cubicBezTo>
                  <a:cubicBezTo>
                    <a:pt x="233" y="343"/>
                    <a:pt x="232" y="346"/>
                    <a:pt x="234" y="345"/>
                  </a:cubicBezTo>
                  <a:cubicBezTo>
                    <a:pt x="237" y="341"/>
                    <a:pt x="241" y="339"/>
                    <a:pt x="245" y="337"/>
                  </a:cubicBezTo>
                  <a:cubicBezTo>
                    <a:pt x="245" y="340"/>
                    <a:pt x="245" y="340"/>
                    <a:pt x="245" y="340"/>
                  </a:cubicBezTo>
                  <a:cubicBezTo>
                    <a:pt x="250" y="342"/>
                    <a:pt x="251" y="335"/>
                    <a:pt x="253" y="337"/>
                  </a:cubicBezTo>
                  <a:cubicBezTo>
                    <a:pt x="252" y="340"/>
                    <a:pt x="251" y="342"/>
                    <a:pt x="252" y="345"/>
                  </a:cubicBezTo>
                  <a:cubicBezTo>
                    <a:pt x="256" y="348"/>
                    <a:pt x="261" y="345"/>
                    <a:pt x="263" y="345"/>
                  </a:cubicBezTo>
                  <a:cubicBezTo>
                    <a:pt x="265" y="350"/>
                    <a:pt x="267" y="353"/>
                    <a:pt x="269" y="356"/>
                  </a:cubicBezTo>
                  <a:cubicBezTo>
                    <a:pt x="267" y="362"/>
                    <a:pt x="262" y="369"/>
                    <a:pt x="263" y="376"/>
                  </a:cubicBezTo>
                  <a:cubicBezTo>
                    <a:pt x="264" y="376"/>
                    <a:pt x="266" y="375"/>
                    <a:pt x="267" y="377"/>
                  </a:cubicBezTo>
                  <a:cubicBezTo>
                    <a:pt x="267" y="409"/>
                    <a:pt x="253" y="443"/>
                    <a:pt x="230" y="460"/>
                  </a:cubicBezTo>
                  <a:cubicBezTo>
                    <a:pt x="223" y="457"/>
                    <a:pt x="211" y="460"/>
                    <a:pt x="206" y="465"/>
                  </a:cubicBezTo>
                  <a:cubicBezTo>
                    <a:pt x="208" y="459"/>
                    <a:pt x="203" y="460"/>
                    <a:pt x="201" y="457"/>
                  </a:cubicBezTo>
                  <a:cubicBezTo>
                    <a:pt x="199" y="450"/>
                    <a:pt x="204" y="445"/>
                    <a:pt x="201" y="438"/>
                  </a:cubicBezTo>
                  <a:cubicBezTo>
                    <a:pt x="190" y="438"/>
                    <a:pt x="182" y="442"/>
                    <a:pt x="174" y="446"/>
                  </a:cubicBezTo>
                  <a:cubicBezTo>
                    <a:pt x="173" y="457"/>
                    <a:pt x="179" y="464"/>
                    <a:pt x="176" y="479"/>
                  </a:cubicBezTo>
                  <a:cubicBezTo>
                    <a:pt x="179" y="479"/>
                    <a:pt x="178" y="476"/>
                    <a:pt x="181" y="477"/>
                  </a:cubicBezTo>
                  <a:cubicBezTo>
                    <a:pt x="176" y="481"/>
                    <a:pt x="181" y="491"/>
                    <a:pt x="178" y="499"/>
                  </a:cubicBezTo>
                  <a:cubicBezTo>
                    <a:pt x="179" y="500"/>
                    <a:pt x="183" y="499"/>
                    <a:pt x="182" y="503"/>
                  </a:cubicBezTo>
                  <a:cubicBezTo>
                    <a:pt x="175" y="505"/>
                    <a:pt x="172" y="508"/>
                    <a:pt x="165" y="512"/>
                  </a:cubicBezTo>
                  <a:cubicBezTo>
                    <a:pt x="153" y="509"/>
                    <a:pt x="145" y="524"/>
                    <a:pt x="138" y="532"/>
                  </a:cubicBezTo>
                  <a:cubicBezTo>
                    <a:pt x="139" y="542"/>
                    <a:pt x="138" y="555"/>
                    <a:pt x="141" y="565"/>
                  </a:cubicBezTo>
                  <a:cubicBezTo>
                    <a:pt x="140" y="581"/>
                    <a:pt x="132" y="593"/>
                    <a:pt x="128" y="608"/>
                  </a:cubicBezTo>
                  <a:cubicBezTo>
                    <a:pt x="123" y="608"/>
                    <a:pt x="123" y="614"/>
                    <a:pt x="119" y="615"/>
                  </a:cubicBezTo>
                  <a:cubicBezTo>
                    <a:pt x="116" y="611"/>
                    <a:pt x="111" y="615"/>
                    <a:pt x="109" y="611"/>
                  </a:cubicBezTo>
                  <a:cubicBezTo>
                    <a:pt x="101" y="617"/>
                    <a:pt x="97" y="627"/>
                    <a:pt x="92" y="636"/>
                  </a:cubicBezTo>
                  <a:cubicBezTo>
                    <a:pt x="89" y="634"/>
                    <a:pt x="87" y="631"/>
                    <a:pt x="84" y="629"/>
                  </a:cubicBezTo>
                  <a:cubicBezTo>
                    <a:pt x="84" y="624"/>
                    <a:pt x="85" y="617"/>
                    <a:pt x="82" y="615"/>
                  </a:cubicBezTo>
                  <a:cubicBezTo>
                    <a:pt x="78" y="614"/>
                    <a:pt x="79" y="617"/>
                    <a:pt x="76" y="617"/>
                  </a:cubicBezTo>
                  <a:cubicBezTo>
                    <a:pt x="76" y="616"/>
                    <a:pt x="77" y="614"/>
                    <a:pt x="76" y="614"/>
                  </a:cubicBezTo>
                  <a:cubicBezTo>
                    <a:pt x="75" y="615"/>
                    <a:pt x="74" y="617"/>
                    <a:pt x="72" y="617"/>
                  </a:cubicBezTo>
                  <a:cubicBezTo>
                    <a:pt x="71" y="614"/>
                    <a:pt x="70" y="614"/>
                    <a:pt x="67" y="615"/>
                  </a:cubicBezTo>
                  <a:cubicBezTo>
                    <a:pt x="67" y="612"/>
                    <a:pt x="67" y="610"/>
                    <a:pt x="65" y="610"/>
                  </a:cubicBezTo>
                  <a:cubicBezTo>
                    <a:pt x="63" y="612"/>
                    <a:pt x="60" y="614"/>
                    <a:pt x="60" y="619"/>
                  </a:cubicBezTo>
                  <a:cubicBezTo>
                    <a:pt x="60" y="621"/>
                    <a:pt x="64" y="620"/>
                    <a:pt x="64" y="623"/>
                  </a:cubicBezTo>
                  <a:cubicBezTo>
                    <a:pt x="61" y="625"/>
                    <a:pt x="63" y="631"/>
                    <a:pt x="60" y="633"/>
                  </a:cubicBezTo>
                  <a:cubicBezTo>
                    <a:pt x="60" y="630"/>
                    <a:pt x="55" y="632"/>
                    <a:pt x="53" y="630"/>
                  </a:cubicBezTo>
                  <a:cubicBezTo>
                    <a:pt x="46" y="635"/>
                    <a:pt x="49" y="645"/>
                    <a:pt x="45" y="651"/>
                  </a:cubicBezTo>
                  <a:cubicBezTo>
                    <a:pt x="43" y="654"/>
                    <a:pt x="39" y="655"/>
                    <a:pt x="37" y="657"/>
                  </a:cubicBezTo>
                  <a:cubicBezTo>
                    <a:pt x="34" y="661"/>
                    <a:pt x="36" y="668"/>
                    <a:pt x="31" y="671"/>
                  </a:cubicBezTo>
                  <a:cubicBezTo>
                    <a:pt x="30" y="671"/>
                    <a:pt x="29" y="670"/>
                    <a:pt x="27" y="671"/>
                  </a:cubicBezTo>
                  <a:cubicBezTo>
                    <a:pt x="21" y="675"/>
                    <a:pt x="25" y="682"/>
                    <a:pt x="22" y="689"/>
                  </a:cubicBezTo>
                  <a:cubicBezTo>
                    <a:pt x="20" y="687"/>
                    <a:pt x="23" y="681"/>
                    <a:pt x="19" y="681"/>
                  </a:cubicBezTo>
                  <a:cubicBezTo>
                    <a:pt x="21" y="694"/>
                    <a:pt x="15" y="700"/>
                    <a:pt x="19" y="711"/>
                  </a:cubicBezTo>
                  <a:cubicBezTo>
                    <a:pt x="16" y="710"/>
                    <a:pt x="18" y="714"/>
                    <a:pt x="15" y="714"/>
                  </a:cubicBezTo>
                  <a:cubicBezTo>
                    <a:pt x="8" y="753"/>
                    <a:pt x="0" y="800"/>
                    <a:pt x="3" y="845"/>
                  </a:cubicBezTo>
                  <a:cubicBezTo>
                    <a:pt x="4" y="874"/>
                    <a:pt x="7" y="900"/>
                    <a:pt x="10" y="925"/>
                  </a:cubicBezTo>
                  <a:cubicBezTo>
                    <a:pt x="22" y="1004"/>
                    <a:pt x="40" y="1074"/>
                    <a:pt x="66" y="1136"/>
                  </a:cubicBezTo>
                  <a:cubicBezTo>
                    <a:pt x="81" y="1172"/>
                    <a:pt x="97" y="1206"/>
                    <a:pt x="116" y="1234"/>
                  </a:cubicBezTo>
                  <a:cubicBezTo>
                    <a:pt x="115" y="1232"/>
                    <a:pt x="115" y="1229"/>
                    <a:pt x="117" y="1227"/>
                  </a:cubicBezTo>
                  <a:cubicBezTo>
                    <a:pt x="134" y="1241"/>
                    <a:pt x="145" y="1273"/>
                    <a:pt x="172" y="1283"/>
                  </a:cubicBezTo>
                  <a:cubicBezTo>
                    <a:pt x="177" y="1290"/>
                    <a:pt x="184" y="1296"/>
                    <a:pt x="193" y="1299"/>
                  </a:cubicBezTo>
                  <a:cubicBezTo>
                    <a:pt x="195" y="1290"/>
                    <a:pt x="188" y="1276"/>
                    <a:pt x="187" y="1270"/>
                  </a:cubicBezTo>
                  <a:cubicBezTo>
                    <a:pt x="197" y="1287"/>
                    <a:pt x="206" y="1311"/>
                    <a:pt x="224" y="1317"/>
                  </a:cubicBezTo>
                  <a:cubicBezTo>
                    <a:pt x="228" y="1313"/>
                    <a:pt x="231" y="1308"/>
                    <a:pt x="231" y="1303"/>
                  </a:cubicBezTo>
                  <a:cubicBezTo>
                    <a:pt x="238" y="1307"/>
                    <a:pt x="241" y="1316"/>
                    <a:pt x="248" y="1319"/>
                  </a:cubicBezTo>
                  <a:cubicBezTo>
                    <a:pt x="249" y="1319"/>
                    <a:pt x="249" y="1318"/>
                    <a:pt x="250" y="1319"/>
                  </a:cubicBezTo>
                  <a:cubicBezTo>
                    <a:pt x="251" y="1313"/>
                    <a:pt x="247" y="1308"/>
                    <a:pt x="248" y="1306"/>
                  </a:cubicBezTo>
                  <a:cubicBezTo>
                    <a:pt x="254" y="1312"/>
                    <a:pt x="261" y="1316"/>
                    <a:pt x="263" y="1325"/>
                  </a:cubicBezTo>
                  <a:cubicBezTo>
                    <a:pt x="261" y="1325"/>
                    <a:pt x="260" y="1324"/>
                    <a:pt x="259" y="1323"/>
                  </a:cubicBezTo>
                  <a:cubicBezTo>
                    <a:pt x="259" y="1328"/>
                    <a:pt x="262" y="1331"/>
                    <a:pt x="267" y="1332"/>
                  </a:cubicBezTo>
                  <a:cubicBezTo>
                    <a:pt x="266" y="1329"/>
                    <a:pt x="270" y="1330"/>
                    <a:pt x="271" y="1330"/>
                  </a:cubicBezTo>
                  <a:cubicBezTo>
                    <a:pt x="278" y="1334"/>
                    <a:pt x="279" y="1342"/>
                    <a:pt x="288" y="1343"/>
                  </a:cubicBezTo>
                  <a:cubicBezTo>
                    <a:pt x="307" y="1338"/>
                    <a:pt x="305" y="1369"/>
                    <a:pt x="319" y="1374"/>
                  </a:cubicBezTo>
                  <a:cubicBezTo>
                    <a:pt x="329" y="1373"/>
                    <a:pt x="332" y="1378"/>
                    <a:pt x="337" y="1382"/>
                  </a:cubicBezTo>
                  <a:cubicBezTo>
                    <a:pt x="352" y="1381"/>
                    <a:pt x="352" y="1394"/>
                    <a:pt x="361" y="1399"/>
                  </a:cubicBezTo>
                  <a:cubicBezTo>
                    <a:pt x="362" y="1395"/>
                    <a:pt x="375" y="1396"/>
                    <a:pt x="372" y="1400"/>
                  </a:cubicBezTo>
                  <a:cubicBezTo>
                    <a:pt x="371" y="1399"/>
                    <a:pt x="368" y="1399"/>
                    <a:pt x="365" y="1399"/>
                  </a:cubicBezTo>
                  <a:cubicBezTo>
                    <a:pt x="365" y="1407"/>
                    <a:pt x="373" y="1411"/>
                    <a:pt x="378" y="1416"/>
                  </a:cubicBezTo>
                  <a:cubicBezTo>
                    <a:pt x="383" y="1422"/>
                    <a:pt x="384" y="1431"/>
                    <a:pt x="391" y="1435"/>
                  </a:cubicBezTo>
                  <a:cubicBezTo>
                    <a:pt x="392" y="1431"/>
                    <a:pt x="391" y="1431"/>
                    <a:pt x="392" y="1429"/>
                  </a:cubicBezTo>
                  <a:cubicBezTo>
                    <a:pt x="393" y="1432"/>
                    <a:pt x="396" y="1428"/>
                    <a:pt x="397" y="1429"/>
                  </a:cubicBezTo>
                  <a:cubicBezTo>
                    <a:pt x="396" y="1422"/>
                    <a:pt x="390" y="1420"/>
                    <a:pt x="388" y="1414"/>
                  </a:cubicBezTo>
                  <a:cubicBezTo>
                    <a:pt x="390" y="1414"/>
                    <a:pt x="390" y="1416"/>
                    <a:pt x="392" y="1416"/>
                  </a:cubicBezTo>
                  <a:cubicBezTo>
                    <a:pt x="390" y="1411"/>
                    <a:pt x="387" y="1407"/>
                    <a:pt x="383" y="1404"/>
                  </a:cubicBezTo>
                  <a:cubicBezTo>
                    <a:pt x="383" y="1399"/>
                    <a:pt x="381" y="1394"/>
                    <a:pt x="375" y="1392"/>
                  </a:cubicBezTo>
                  <a:cubicBezTo>
                    <a:pt x="373" y="1393"/>
                    <a:pt x="370" y="1398"/>
                    <a:pt x="368" y="1393"/>
                  </a:cubicBezTo>
                  <a:cubicBezTo>
                    <a:pt x="370" y="1393"/>
                    <a:pt x="372" y="1393"/>
                    <a:pt x="373" y="1391"/>
                  </a:cubicBezTo>
                  <a:cubicBezTo>
                    <a:pt x="367" y="1388"/>
                    <a:pt x="368" y="1373"/>
                    <a:pt x="359" y="1376"/>
                  </a:cubicBezTo>
                  <a:cubicBezTo>
                    <a:pt x="362" y="1377"/>
                    <a:pt x="363" y="1378"/>
                    <a:pt x="362" y="1382"/>
                  </a:cubicBezTo>
                  <a:cubicBezTo>
                    <a:pt x="358" y="1381"/>
                    <a:pt x="356" y="1378"/>
                    <a:pt x="356" y="1374"/>
                  </a:cubicBezTo>
                  <a:cubicBezTo>
                    <a:pt x="357" y="1374"/>
                    <a:pt x="358" y="1376"/>
                    <a:pt x="358" y="1373"/>
                  </a:cubicBezTo>
                  <a:cubicBezTo>
                    <a:pt x="356" y="1370"/>
                    <a:pt x="351" y="1364"/>
                    <a:pt x="350" y="1363"/>
                  </a:cubicBezTo>
                  <a:cubicBezTo>
                    <a:pt x="352" y="1364"/>
                    <a:pt x="356" y="1368"/>
                    <a:pt x="359" y="1366"/>
                  </a:cubicBezTo>
                  <a:cubicBezTo>
                    <a:pt x="354" y="1361"/>
                    <a:pt x="347" y="1360"/>
                    <a:pt x="342" y="1354"/>
                  </a:cubicBezTo>
                  <a:cubicBezTo>
                    <a:pt x="342" y="1353"/>
                    <a:pt x="343" y="1350"/>
                    <a:pt x="342" y="1349"/>
                  </a:cubicBezTo>
                  <a:cubicBezTo>
                    <a:pt x="340" y="1344"/>
                    <a:pt x="329" y="1331"/>
                    <a:pt x="325" y="1332"/>
                  </a:cubicBezTo>
                  <a:cubicBezTo>
                    <a:pt x="324" y="1338"/>
                    <a:pt x="333" y="1340"/>
                    <a:pt x="332" y="1343"/>
                  </a:cubicBezTo>
                  <a:cubicBezTo>
                    <a:pt x="326" y="1344"/>
                    <a:pt x="328" y="1336"/>
                    <a:pt x="323" y="1336"/>
                  </a:cubicBezTo>
                  <a:cubicBezTo>
                    <a:pt x="322" y="1338"/>
                    <a:pt x="326" y="1339"/>
                    <a:pt x="323" y="1340"/>
                  </a:cubicBezTo>
                  <a:cubicBezTo>
                    <a:pt x="320" y="1338"/>
                    <a:pt x="321" y="1332"/>
                    <a:pt x="320" y="1329"/>
                  </a:cubicBezTo>
                  <a:cubicBezTo>
                    <a:pt x="314" y="1329"/>
                    <a:pt x="311" y="1319"/>
                    <a:pt x="316" y="1317"/>
                  </a:cubicBezTo>
                  <a:cubicBezTo>
                    <a:pt x="314" y="1313"/>
                    <a:pt x="309" y="1312"/>
                    <a:pt x="305" y="1310"/>
                  </a:cubicBezTo>
                  <a:cubicBezTo>
                    <a:pt x="303" y="1313"/>
                    <a:pt x="308" y="1317"/>
                    <a:pt x="309" y="1320"/>
                  </a:cubicBezTo>
                  <a:cubicBezTo>
                    <a:pt x="303" y="1316"/>
                    <a:pt x="299" y="1309"/>
                    <a:pt x="292" y="1307"/>
                  </a:cubicBezTo>
                  <a:cubicBezTo>
                    <a:pt x="297" y="1308"/>
                    <a:pt x="291" y="1304"/>
                    <a:pt x="295" y="1303"/>
                  </a:cubicBezTo>
                  <a:cubicBezTo>
                    <a:pt x="297" y="1306"/>
                    <a:pt x="299" y="1313"/>
                    <a:pt x="302" y="1310"/>
                  </a:cubicBezTo>
                  <a:cubicBezTo>
                    <a:pt x="299" y="1307"/>
                    <a:pt x="297" y="1303"/>
                    <a:pt x="293" y="1300"/>
                  </a:cubicBezTo>
                  <a:cubicBezTo>
                    <a:pt x="292" y="1301"/>
                    <a:pt x="293" y="1304"/>
                    <a:pt x="291" y="1303"/>
                  </a:cubicBezTo>
                  <a:cubicBezTo>
                    <a:pt x="285" y="1295"/>
                    <a:pt x="279" y="1286"/>
                    <a:pt x="269" y="1281"/>
                  </a:cubicBezTo>
                  <a:cubicBezTo>
                    <a:pt x="271" y="1275"/>
                    <a:pt x="265" y="1278"/>
                    <a:pt x="266" y="1272"/>
                  </a:cubicBezTo>
                  <a:cubicBezTo>
                    <a:pt x="268" y="1272"/>
                    <a:pt x="269" y="1275"/>
                    <a:pt x="268" y="1271"/>
                  </a:cubicBezTo>
                  <a:cubicBezTo>
                    <a:pt x="266" y="1260"/>
                    <a:pt x="254" y="1254"/>
                    <a:pt x="248" y="1245"/>
                  </a:cubicBezTo>
                  <a:cubicBezTo>
                    <a:pt x="244" y="1238"/>
                    <a:pt x="242" y="1230"/>
                    <a:pt x="237" y="1223"/>
                  </a:cubicBezTo>
                  <a:cubicBezTo>
                    <a:pt x="231" y="1216"/>
                    <a:pt x="220" y="1208"/>
                    <a:pt x="214" y="1202"/>
                  </a:cubicBezTo>
                  <a:cubicBezTo>
                    <a:pt x="209" y="1198"/>
                    <a:pt x="204" y="1191"/>
                    <a:pt x="201" y="1187"/>
                  </a:cubicBezTo>
                  <a:cubicBezTo>
                    <a:pt x="193" y="1176"/>
                    <a:pt x="191" y="1162"/>
                    <a:pt x="182" y="1150"/>
                  </a:cubicBezTo>
                  <a:cubicBezTo>
                    <a:pt x="180" y="1147"/>
                    <a:pt x="177" y="1146"/>
                    <a:pt x="175" y="1144"/>
                  </a:cubicBezTo>
                  <a:cubicBezTo>
                    <a:pt x="171" y="1137"/>
                    <a:pt x="170" y="1129"/>
                    <a:pt x="165" y="1122"/>
                  </a:cubicBezTo>
                  <a:cubicBezTo>
                    <a:pt x="155" y="1116"/>
                    <a:pt x="153" y="1102"/>
                    <a:pt x="146" y="1094"/>
                  </a:cubicBezTo>
                  <a:cubicBezTo>
                    <a:pt x="145" y="1085"/>
                    <a:pt x="139" y="1081"/>
                    <a:pt x="136" y="1075"/>
                  </a:cubicBezTo>
                  <a:cubicBezTo>
                    <a:pt x="137" y="1068"/>
                    <a:pt x="133" y="1067"/>
                    <a:pt x="130" y="1064"/>
                  </a:cubicBezTo>
                  <a:cubicBezTo>
                    <a:pt x="122" y="1042"/>
                    <a:pt x="108" y="1020"/>
                    <a:pt x="110" y="990"/>
                  </a:cubicBezTo>
                  <a:cubicBezTo>
                    <a:pt x="111" y="968"/>
                    <a:pt x="125" y="947"/>
                    <a:pt x="123" y="923"/>
                  </a:cubicBezTo>
                  <a:cubicBezTo>
                    <a:pt x="122" y="920"/>
                    <a:pt x="120" y="917"/>
                    <a:pt x="120" y="913"/>
                  </a:cubicBezTo>
                  <a:cubicBezTo>
                    <a:pt x="119" y="905"/>
                    <a:pt x="120" y="896"/>
                    <a:pt x="120" y="887"/>
                  </a:cubicBezTo>
                  <a:cubicBezTo>
                    <a:pt x="120" y="855"/>
                    <a:pt x="122" y="823"/>
                    <a:pt x="133" y="797"/>
                  </a:cubicBezTo>
                  <a:cubicBezTo>
                    <a:pt x="133" y="795"/>
                    <a:pt x="129" y="796"/>
                    <a:pt x="129" y="792"/>
                  </a:cubicBezTo>
                  <a:cubicBezTo>
                    <a:pt x="132" y="789"/>
                    <a:pt x="131" y="781"/>
                    <a:pt x="131" y="775"/>
                  </a:cubicBezTo>
                  <a:cubicBezTo>
                    <a:pt x="127" y="771"/>
                    <a:pt x="123" y="769"/>
                    <a:pt x="119" y="767"/>
                  </a:cubicBezTo>
                  <a:cubicBezTo>
                    <a:pt x="119" y="766"/>
                    <a:pt x="118" y="765"/>
                    <a:pt x="118" y="764"/>
                  </a:cubicBezTo>
                  <a:cubicBezTo>
                    <a:pt x="120" y="763"/>
                    <a:pt x="120" y="765"/>
                    <a:pt x="122" y="765"/>
                  </a:cubicBezTo>
                  <a:cubicBezTo>
                    <a:pt x="120" y="760"/>
                    <a:pt x="125" y="758"/>
                    <a:pt x="125" y="752"/>
                  </a:cubicBezTo>
                  <a:cubicBezTo>
                    <a:pt x="126" y="748"/>
                    <a:pt x="121" y="742"/>
                    <a:pt x="124" y="737"/>
                  </a:cubicBezTo>
                  <a:cubicBezTo>
                    <a:pt x="116" y="733"/>
                    <a:pt x="117" y="722"/>
                    <a:pt x="115" y="716"/>
                  </a:cubicBezTo>
                  <a:cubicBezTo>
                    <a:pt x="111" y="715"/>
                    <a:pt x="112" y="718"/>
                    <a:pt x="109" y="719"/>
                  </a:cubicBezTo>
                  <a:cubicBezTo>
                    <a:pt x="106" y="716"/>
                    <a:pt x="108" y="715"/>
                    <a:pt x="108" y="711"/>
                  </a:cubicBezTo>
                  <a:cubicBezTo>
                    <a:pt x="104" y="711"/>
                    <a:pt x="104" y="707"/>
                    <a:pt x="103" y="704"/>
                  </a:cubicBezTo>
                  <a:cubicBezTo>
                    <a:pt x="98" y="704"/>
                    <a:pt x="98" y="704"/>
                    <a:pt x="98" y="704"/>
                  </a:cubicBezTo>
                  <a:cubicBezTo>
                    <a:pt x="93" y="698"/>
                    <a:pt x="96" y="692"/>
                    <a:pt x="96" y="686"/>
                  </a:cubicBezTo>
                  <a:cubicBezTo>
                    <a:pt x="96" y="684"/>
                    <a:pt x="94" y="683"/>
                    <a:pt x="94" y="681"/>
                  </a:cubicBezTo>
                  <a:cubicBezTo>
                    <a:pt x="91" y="660"/>
                    <a:pt x="98" y="633"/>
                    <a:pt x="108" y="621"/>
                  </a:cubicBezTo>
                  <a:cubicBezTo>
                    <a:pt x="110" y="623"/>
                    <a:pt x="114" y="624"/>
                    <a:pt x="116" y="626"/>
                  </a:cubicBezTo>
                  <a:cubicBezTo>
                    <a:pt x="115" y="630"/>
                    <a:pt x="112" y="632"/>
                    <a:pt x="112" y="637"/>
                  </a:cubicBezTo>
                  <a:cubicBezTo>
                    <a:pt x="117" y="639"/>
                    <a:pt x="119" y="633"/>
                    <a:pt x="118" y="627"/>
                  </a:cubicBezTo>
                  <a:cubicBezTo>
                    <a:pt x="119" y="626"/>
                    <a:pt x="122" y="629"/>
                    <a:pt x="124" y="626"/>
                  </a:cubicBezTo>
                  <a:cubicBezTo>
                    <a:pt x="123" y="616"/>
                    <a:pt x="135" y="614"/>
                    <a:pt x="139" y="607"/>
                  </a:cubicBezTo>
                  <a:cubicBezTo>
                    <a:pt x="142" y="600"/>
                    <a:pt x="142" y="593"/>
                    <a:pt x="148" y="587"/>
                  </a:cubicBezTo>
                  <a:cubicBezTo>
                    <a:pt x="149" y="594"/>
                    <a:pt x="155" y="582"/>
                    <a:pt x="157" y="579"/>
                  </a:cubicBezTo>
                  <a:cubicBezTo>
                    <a:pt x="153" y="565"/>
                    <a:pt x="166" y="554"/>
                    <a:pt x="171" y="543"/>
                  </a:cubicBezTo>
                  <a:cubicBezTo>
                    <a:pt x="169" y="540"/>
                    <a:pt x="168" y="538"/>
                    <a:pt x="172" y="536"/>
                  </a:cubicBezTo>
                  <a:cubicBezTo>
                    <a:pt x="180" y="539"/>
                    <a:pt x="191" y="525"/>
                    <a:pt x="196" y="521"/>
                  </a:cubicBezTo>
                  <a:cubicBezTo>
                    <a:pt x="197" y="519"/>
                    <a:pt x="200" y="519"/>
                    <a:pt x="202" y="518"/>
                  </a:cubicBezTo>
                  <a:cubicBezTo>
                    <a:pt x="213" y="509"/>
                    <a:pt x="220" y="483"/>
                    <a:pt x="233" y="480"/>
                  </a:cubicBezTo>
                  <a:cubicBezTo>
                    <a:pt x="239" y="479"/>
                    <a:pt x="243" y="485"/>
                    <a:pt x="249" y="482"/>
                  </a:cubicBezTo>
                  <a:cubicBezTo>
                    <a:pt x="251" y="477"/>
                    <a:pt x="258" y="477"/>
                    <a:pt x="262" y="475"/>
                  </a:cubicBezTo>
                  <a:cubicBezTo>
                    <a:pt x="266" y="472"/>
                    <a:pt x="268" y="466"/>
                    <a:pt x="272" y="463"/>
                  </a:cubicBezTo>
                  <a:cubicBezTo>
                    <a:pt x="277" y="459"/>
                    <a:pt x="285" y="458"/>
                    <a:pt x="290" y="455"/>
                  </a:cubicBezTo>
                  <a:cubicBezTo>
                    <a:pt x="294" y="451"/>
                    <a:pt x="296" y="444"/>
                    <a:pt x="300" y="441"/>
                  </a:cubicBezTo>
                  <a:cubicBezTo>
                    <a:pt x="304" y="438"/>
                    <a:pt x="308" y="440"/>
                    <a:pt x="312" y="437"/>
                  </a:cubicBezTo>
                  <a:cubicBezTo>
                    <a:pt x="314" y="435"/>
                    <a:pt x="314" y="431"/>
                    <a:pt x="317" y="428"/>
                  </a:cubicBezTo>
                  <a:cubicBezTo>
                    <a:pt x="325" y="419"/>
                    <a:pt x="338" y="420"/>
                    <a:pt x="338" y="407"/>
                  </a:cubicBezTo>
                  <a:cubicBezTo>
                    <a:pt x="334" y="405"/>
                    <a:pt x="335" y="399"/>
                    <a:pt x="332" y="397"/>
                  </a:cubicBezTo>
                  <a:cubicBezTo>
                    <a:pt x="339" y="382"/>
                    <a:pt x="347" y="367"/>
                    <a:pt x="361" y="359"/>
                  </a:cubicBezTo>
                  <a:cubicBezTo>
                    <a:pt x="361" y="356"/>
                    <a:pt x="359" y="356"/>
                    <a:pt x="360" y="354"/>
                  </a:cubicBezTo>
                  <a:cubicBezTo>
                    <a:pt x="365" y="351"/>
                    <a:pt x="370" y="348"/>
                    <a:pt x="374" y="344"/>
                  </a:cubicBezTo>
                  <a:cubicBezTo>
                    <a:pt x="374" y="341"/>
                    <a:pt x="370" y="342"/>
                    <a:pt x="371" y="337"/>
                  </a:cubicBezTo>
                  <a:cubicBezTo>
                    <a:pt x="388" y="325"/>
                    <a:pt x="401" y="308"/>
                    <a:pt x="408" y="286"/>
                  </a:cubicBezTo>
                  <a:cubicBezTo>
                    <a:pt x="413" y="284"/>
                    <a:pt x="417" y="281"/>
                    <a:pt x="422" y="279"/>
                  </a:cubicBezTo>
                  <a:cubicBezTo>
                    <a:pt x="424" y="297"/>
                    <a:pt x="412" y="301"/>
                    <a:pt x="406" y="311"/>
                  </a:cubicBezTo>
                  <a:cubicBezTo>
                    <a:pt x="403" y="317"/>
                    <a:pt x="402" y="325"/>
                    <a:pt x="398" y="329"/>
                  </a:cubicBezTo>
                  <a:cubicBezTo>
                    <a:pt x="396" y="331"/>
                    <a:pt x="393" y="331"/>
                    <a:pt x="391" y="334"/>
                  </a:cubicBezTo>
                  <a:cubicBezTo>
                    <a:pt x="391" y="343"/>
                    <a:pt x="386" y="348"/>
                    <a:pt x="384" y="357"/>
                  </a:cubicBezTo>
                  <a:cubicBezTo>
                    <a:pt x="376" y="358"/>
                    <a:pt x="374" y="364"/>
                    <a:pt x="373" y="372"/>
                  </a:cubicBezTo>
                  <a:cubicBezTo>
                    <a:pt x="375" y="372"/>
                    <a:pt x="375" y="374"/>
                    <a:pt x="378" y="373"/>
                  </a:cubicBezTo>
                  <a:cubicBezTo>
                    <a:pt x="383" y="372"/>
                    <a:pt x="380" y="368"/>
                    <a:pt x="382" y="365"/>
                  </a:cubicBezTo>
                  <a:cubicBezTo>
                    <a:pt x="388" y="356"/>
                    <a:pt x="405" y="350"/>
                    <a:pt x="400" y="338"/>
                  </a:cubicBezTo>
                  <a:cubicBezTo>
                    <a:pt x="403" y="335"/>
                    <a:pt x="407" y="331"/>
                    <a:pt x="410" y="327"/>
                  </a:cubicBezTo>
                  <a:cubicBezTo>
                    <a:pt x="416" y="327"/>
                    <a:pt x="423" y="320"/>
                    <a:pt x="427" y="314"/>
                  </a:cubicBezTo>
                  <a:cubicBezTo>
                    <a:pt x="423" y="314"/>
                    <a:pt x="422" y="316"/>
                    <a:pt x="419" y="316"/>
                  </a:cubicBezTo>
                  <a:cubicBezTo>
                    <a:pt x="414" y="306"/>
                    <a:pt x="425" y="301"/>
                    <a:pt x="432" y="296"/>
                  </a:cubicBezTo>
                  <a:cubicBezTo>
                    <a:pt x="440" y="280"/>
                    <a:pt x="440" y="261"/>
                    <a:pt x="455" y="252"/>
                  </a:cubicBezTo>
                  <a:cubicBezTo>
                    <a:pt x="463" y="252"/>
                    <a:pt x="465" y="246"/>
                    <a:pt x="472" y="245"/>
                  </a:cubicBezTo>
                  <a:cubicBezTo>
                    <a:pt x="470" y="233"/>
                    <a:pt x="485" y="234"/>
                    <a:pt x="481" y="223"/>
                  </a:cubicBezTo>
                  <a:cubicBezTo>
                    <a:pt x="483" y="221"/>
                    <a:pt x="486" y="221"/>
                    <a:pt x="486" y="216"/>
                  </a:cubicBezTo>
                  <a:cubicBezTo>
                    <a:pt x="487" y="213"/>
                    <a:pt x="482" y="216"/>
                    <a:pt x="483" y="213"/>
                  </a:cubicBezTo>
                  <a:cubicBezTo>
                    <a:pt x="491" y="213"/>
                    <a:pt x="494" y="204"/>
                    <a:pt x="492" y="196"/>
                  </a:cubicBezTo>
                  <a:cubicBezTo>
                    <a:pt x="493" y="194"/>
                    <a:pt x="497" y="194"/>
                    <a:pt x="497" y="191"/>
                  </a:cubicBezTo>
                  <a:cubicBezTo>
                    <a:pt x="497" y="186"/>
                    <a:pt x="492" y="186"/>
                    <a:pt x="492" y="182"/>
                  </a:cubicBezTo>
                  <a:cubicBezTo>
                    <a:pt x="495" y="167"/>
                    <a:pt x="487" y="159"/>
                    <a:pt x="484" y="146"/>
                  </a:cubicBezTo>
                  <a:cubicBezTo>
                    <a:pt x="484" y="141"/>
                    <a:pt x="491" y="134"/>
                    <a:pt x="487" y="130"/>
                  </a:cubicBezTo>
                  <a:cubicBezTo>
                    <a:pt x="498" y="125"/>
                    <a:pt x="507" y="118"/>
                    <a:pt x="512" y="111"/>
                  </a:cubicBezTo>
                  <a:cubicBezTo>
                    <a:pt x="507" y="109"/>
                    <a:pt x="503" y="115"/>
                    <a:pt x="498" y="116"/>
                  </a:cubicBezTo>
                  <a:cubicBezTo>
                    <a:pt x="498" y="114"/>
                    <a:pt x="498" y="114"/>
                    <a:pt x="499" y="113"/>
                  </a:cubicBezTo>
                  <a:cubicBezTo>
                    <a:pt x="492" y="118"/>
                    <a:pt x="487" y="126"/>
                    <a:pt x="479" y="130"/>
                  </a:cubicBezTo>
                  <a:cubicBezTo>
                    <a:pt x="478" y="133"/>
                    <a:pt x="481" y="132"/>
                    <a:pt x="482" y="134"/>
                  </a:cubicBezTo>
                  <a:cubicBezTo>
                    <a:pt x="479" y="133"/>
                    <a:pt x="478" y="135"/>
                    <a:pt x="476" y="135"/>
                  </a:cubicBezTo>
                  <a:cubicBezTo>
                    <a:pt x="477" y="137"/>
                    <a:pt x="478" y="141"/>
                    <a:pt x="474" y="141"/>
                  </a:cubicBezTo>
                  <a:cubicBezTo>
                    <a:pt x="472" y="135"/>
                    <a:pt x="473" y="130"/>
                    <a:pt x="478" y="125"/>
                  </a:cubicBezTo>
                  <a:cubicBezTo>
                    <a:pt x="480" y="123"/>
                    <a:pt x="484" y="123"/>
                    <a:pt x="487" y="121"/>
                  </a:cubicBezTo>
                  <a:cubicBezTo>
                    <a:pt x="489" y="120"/>
                    <a:pt x="489" y="118"/>
                    <a:pt x="490" y="117"/>
                  </a:cubicBezTo>
                  <a:cubicBezTo>
                    <a:pt x="496" y="112"/>
                    <a:pt x="503" y="113"/>
                    <a:pt x="508" y="108"/>
                  </a:cubicBezTo>
                  <a:cubicBezTo>
                    <a:pt x="503" y="106"/>
                    <a:pt x="506" y="101"/>
                    <a:pt x="510" y="99"/>
                  </a:cubicBezTo>
                  <a:cubicBezTo>
                    <a:pt x="509" y="100"/>
                    <a:pt x="519" y="101"/>
                    <a:pt x="516" y="97"/>
                  </a:cubicBezTo>
                  <a:cubicBezTo>
                    <a:pt x="514" y="96"/>
                    <a:pt x="512" y="100"/>
                    <a:pt x="511" y="97"/>
                  </a:cubicBezTo>
                  <a:cubicBezTo>
                    <a:pt x="511" y="95"/>
                    <a:pt x="510" y="95"/>
                    <a:pt x="511" y="94"/>
                  </a:cubicBezTo>
                  <a:cubicBezTo>
                    <a:pt x="515" y="96"/>
                    <a:pt x="520" y="97"/>
                    <a:pt x="523" y="93"/>
                  </a:cubicBezTo>
                  <a:cubicBezTo>
                    <a:pt x="521" y="91"/>
                    <a:pt x="519" y="95"/>
                    <a:pt x="519" y="93"/>
                  </a:cubicBezTo>
                  <a:cubicBezTo>
                    <a:pt x="517" y="87"/>
                    <a:pt x="525" y="87"/>
                    <a:pt x="529" y="82"/>
                  </a:cubicBezTo>
                  <a:cubicBezTo>
                    <a:pt x="531" y="78"/>
                    <a:pt x="530" y="72"/>
                    <a:pt x="534" y="71"/>
                  </a:cubicBezTo>
                  <a:cubicBezTo>
                    <a:pt x="535" y="71"/>
                    <a:pt x="538" y="78"/>
                    <a:pt x="539" y="73"/>
                  </a:cubicBezTo>
                  <a:cubicBezTo>
                    <a:pt x="539" y="69"/>
                    <a:pt x="537" y="71"/>
                    <a:pt x="537" y="66"/>
                  </a:cubicBezTo>
                  <a:cubicBezTo>
                    <a:pt x="540" y="66"/>
                    <a:pt x="539" y="64"/>
                    <a:pt x="541" y="64"/>
                  </a:cubicBezTo>
                  <a:cubicBezTo>
                    <a:pt x="541" y="67"/>
                    <a:pt x="538" y="68"/>
                    <a:pt x="540" y="70"/>
                  </a:cubicBezTo>
                  <a:cubicBezTo>
                    <a:pt x="543" y="70"/>
                    <a:pt x="542" y="67"/>
                    <a:pt x="545" y="68"/>
                  </a:cubicBezTo>
                  <a:cubicBezTo>
                    <a:pt x="543" y="69"/>
                    <a:pt x="541" y="74"/>
                    <a:pt x="545" y="74"/>
                  </a:cubicBezTo>
                  <a:cubicBezTo>
                    <a:pt x="549" y="70"/>
                    <a:pt x="548" y="67"/>
                    <a:pt x="551" y="63"/>
                  </a:cubicBezTo>
                  <a:cubicBezTo>
                    <a:pt x="547" y="63"/>
                    <a:pt x="544" y="67"/>
                    <a:pt x="542" y="63"/>
                  </a:cubicBezTo>
                  <a:cubicBezTo>
                    <a:pt x="547" y="61"/>
                    <a:pt x="548" y="62"/>
                    <a:pt x="554" y="59"/>
                  </a:cubicBezTo>
                  <a:cubicBezTo>
                    <a:pt x="553" y="60"/>
                    <a:pt x="552" y="61"/>
                    <a:pt x="554" y="62"/>
                  </a:cubicBezTo>
                  <a:cubicBezTo>
                    <a:pt x="568" y="51"/>
                    <a:pt x="591" y="49"/>
                    <a:pt x="609" y="42"/>
                  </a:cubicBezTo>
                  <a:cubicBezTo>
                    <a:pt x="609" y="43"/>
                    <a:pt x="611" y="43"/>
                    <a:pt x="612" y="43"/>
                  </a:cubicBezTo>
                  <a:cubicBezTo>
                    <a:pt x="611" y="44"/>
                    <a:pt x="611" y="45"/>
                    <a:pt x="612" y="47"/>
                  </a:cubicBezTo>
                  <a:cubicBezTo>
                    <a:pt x="622" y="44"/>
                    <a:pt x="628" y="50"/>
                    <a:pt x="635" y="48"/>
                  </a:cubicBezTo>
                  <a:cubicBezTo>
                    <a:pt x="635" y="45"/>
                    <a:pt x="631" y="48"/>
                    <a:pt x="633" y="44"/>
                  </a:cubicBezTo>
                  <a:cubicBezTo>
                    <a:pt x="637" y="45"/>
                    <a:pt x="640" y="47"/>
                    <a:pt x="645" y="47"/>
                  </a:cubicBezTo>
                  <a:cubicBezTo>
                    <a:pt x="646" y="48"/>
                    <a:pt x="646" y="49"/>
                    <a:pt x="645" y="50"/>
                  </a:cubicBezTo>
                  <a:cubicBezTo>
                    <a:pt x="649" y="50"/>
                    <a:pt x="651" y="52"/>
                    <a:pt x="653" y="54"/>
                  </a:cubicBezTo>
                  <a:cubicBezTo>
                    <a:pt x="648" y="58"/>
                    <a:pt x="643" y="48"/>
                    <a:pt x="639" y="54"/>
                  </a:cubicBezTo>
                  <a:cubicBezTo>
                    <a:pt x="646" y="57"/>
                    <a:pt x="652" y="62"/>
                    <a:pt x="661" y="59"/>
                  </a:cubicBezTo>
                  <a:cubicBezTo>
                    <a:pt x="661" y="52"/>
                    <a:pt x="653" y="59"/>
                    <a:pt x="652" y="55"/>
                  </a:cubicBezTo>
                  <a:cubicBezTo>
                    <a:pt x="672" y="52"/>
                    <a:pt x="695" y="70"/>
                    <a:pt x="717" y="64"/>
                  </a:cubicBezTo>
                  <a:cubicBezTo>
                    <a:pt x="725" y="68"/>
                    <a:pt x="736" y="69"/>
                    <a:pt x="747" y="71"/>
                  </a:cubicBezTo>
                  <a:cubicBezTo>
                    <a:pt x="744" y="64"/>
                    <a:pt x="738" y="68"/>
                    <a:pt x="732" y="67"/>
                  </a:cubicBezTo>
                  <a:close/>
                  <a:moveTo>
                    <a:pt x="60" y="652"/>
                  </a:moveTo>
                  <a:cubicBezTo>
                    <a:pt x="56" y="649"/>
                    <a:pt x="61" y="641"/>
                    <a:pt x="61" y="636"/>
                  </a:cubicBezTo>
                  <a:cubicBezTo>
                    <a:pt x="66" y="642"/>
                    <a:pt x="62" y="646"/>
                    <a:pt x="60" y="652"/>
                  </a:cubicBezTo>
                  <a:close/>
                  <a:moveTo>
                    <a:pt x="380" y="1401"/>
                  </a:moveTo>
                  <a:cubicBezTo>
                    <a:pt x="381" y="1407"/>
                    <a:pt x="388" y="1407"/>
                    <a:pt x="384" y="1414"/>
                  </a:cubicBezTo>
                  <a:cubicBezTo>
                    <a:pt x="381" y="1414"/>
                    <a:pt x="383" y="1410"/>
                    <a:pt x="381" y="1410"/>
                  </a:cubicBezTo>
                  <a:cubicBezTo>
                    <a:pt x="381" y="1409"/>
                    <a:pt x="383" y="1409"/>
                    <a:pt x="384" y="1409"/>
                  </a:cubicBezTo>
                  <a:cubicBezTo>
                    <a:pt x="382" y="1407"/>
                    <a:pt x="382" y="1405"/>
                    <a:pt x="379" y="1405"/>
                  </a:cubicBezTo>
                  <a:cubicBezTo>
                    <a:pt x="380" y="1407"/>
                    <a:pt x="373" y="1409"/>
                    <a:pt x="373" y="1404"/>
                  </a:cubicBezTo>
                  <a:cubicBezTo>
                    <a:pt x="377" y="1403"/>
                    <a:pt x="375" y="1402"/>
                    <a:pt x="380" y="1401"/>
                  </a:cubicBezTo>
                  <a:close/>
                  <a:moveTo>
                    <a:pt x="119" y="1239"/>
                  </a:moveTo>
                  <a:cubicBezTo>
                    <a:pt x="118" y="1237"/>
                    <a:pt x="117" y="1236"/>
                    <a:pt x="116" y="1234"/>
                  </a:cubicBezTo>
                  <a:cubicBezTo>
                    <a:pt x="116" y="1236"/>
                    <a:pt x="117" y="1238"/>
                    <a:pt x="119" y="1239"/>
                  </a:cubicBezTo>
                  <a:close/>
                  <a:moveTo>
                    <a:pt x="1279" y="110"/>
                  </a:moveTo>
                  <a:cubicBezTo>
                    <a:pt x="1291" y="112"/>
                    <a:pt x="1291" y="124"/>
                    <a:pt x="1301" y="127"/>
                  </a:cubicBezTo>
                  <a:cubicBezTo>
                    <a:pt x="1304" y="123"/>
                    <a:pt x="1297" y="119"/>
                    <a:pt x="1301" y="115"/>
                  </a:cubicBezTo>
                  <a:cubicBezTo>
                    <a:pt x="1292" y="82"/>
                    <a:pt x="1253" y="76"/>
                    <a:pt x="1235" y="55"/>
                  </a:cubicBezTo>
                  <a:cubicBezTo>
                    <a:pt x="1241" y="60"/>
                    <a:pt x="1248" y="64"/>
                    <a:pt x="1255" y="68"/>
                  </a:cubicBezTo>
                  <a:cubicBezTo>
                    <a:pt x="1256" y="65"/>
                    <a:pt x="1251" y="64"/>
                    <a:pt x="1254" y="63"/>
                  </a:cubicBezTo>
                  <a:cubicBezTo>
                    <a:pt x="1269" y="69"/>
                    <a:pt x="1280" y="82"/>
                    <a:pt x="1295" y="85"/>
                  </a:cubicBezTo>
                  <a:cubicBezTo>
                    <a:pt x="1294" y="85"/>
                    <a:pt x="1292" y="83"/>
                    <a:pt x="1294" y="83"/>
                  </a:cubicBezTo>
                  <a:cubicBezTo>
                    <a:pt x="1321" y="93"/>
                    <a:pt x="1341" y="109"/>
                    <a:pt x="1361" y="126"/>
                  </a:cubicBezTo>
                  <a:cubicBezTo>
                    <a:pt x="1363" y="128"/>
                    <a:pt x="1364" y="125"/>
                    <a:pt x="1366" y="127"/>
                  </a:cubicBezTo>
                  <a:cubicBezTo>
                    <a:pt x="1365" y="131"/>
                    <a:pt x="1368" y="130"/>
                    <a:pt x="1368" y="133"/>
                  </a:cubicBezTo>
                  <a:cubicBezTo>
                    <a:pt x="1365" y="131"/>
                    <a:pt x="1363" y="128"/>
                    <a:pt x="1359" y="127"/>
                  </a:cubicBezTo>
                  <a:cubicBezTo>
                    <a:pt x="1359" y="129"/>
                    <a:pt x="1359" y="131"/>
                    <a:pt x="1358" y="131"/>
                  </a:cubicBezTo>
                  <a:cubicBezTo>
                    <a:pt x="1355" y="128"/>
                    <a:pt x="1352" y="125"/>
                    <a:pt x="1348" y="122"/>
                  </a:cubicBezTo>
                  <a:cubicBezTo>
                    <a:pt x="1357" y="133"/>
                    <a:pt x="1366" y="147"/>
                    <a:pt x="1370" y="159"/>
                  </a:cubicBezTo>
                  <a:cubicBezTo>
                    <a:pt x="1370" y="158"/>
                    <a:pt x="1372" y="157"/>
                    <a:pt x="1373" y="157"/>
                  </a:cubicBezTo>
                  <a:cubicBezTo>
                    <a:pt x="1376" y="162"/>
                    <a:pt x="1381" y="165"/>
                    <a:pt x="1383" y="170"/>
                  </a:cubicBezTo>
                  <a:cubicBezTo>
                    <a:pt x="1383" y="175"/>
                    <a:pt x="1380" y="175"/>
                    <a:pt x="1383" y="179"/>
                  </a:cubicBezTo>
                  <a:cubicBezTo>
                    <a:pt x="1386" y="177"/>
                    <a:pt x="1390" y="179"/>
                    <a:pt x="1393" y="183"/>
                  </a:cubicBezTo>
                  <a:cubicBezTo>
                    <a:pt x="1386" y="167"/>
                    <a:pt x="1375" y="155"/>
                    <a:pt x="1367" y="141"/>
                  </a:cubicBezTo>
                  <a:cubicBezTo>
                    <a:pt x="1395" y="168"/>
                    <a:pt x="1421" y="203"/>
                    <a:pt x="1450" y="226"/>
                  </a:cubicBezTo>
                  <a:cubicBezTo>
                    <a:pt x="1454" y="228"/>
                    <a:pt x="1451" y="223"/>
                    <a:pt x="1453" y="223"/>
                  </a:cubicBezTo>
                  <a:cubicBezTo>
                    <a:pt x="1457" y="230"/>
                    <a:pt x="1464" y="234"/>
                    <a:pt x="1469" y="241"/>
                  </a:cubicBezTo>
                  <a:cubicBezTo>
                    <a:pt x="1476" y="250"/>
                    <a:pt x="1489" y="260"/>
                    <a:pt x="1492" y="268"/>
                  </a:cubicBezTo>
                  <a:cubicBezTo>
                    <a:pt x="1492" y="271"/>
                    <a:pt x="1493" y="277"/>
                    <a:pt x="1493" y="280"/>
                  </a:cubicBezTo>
                  <a:cubicBezTo>
                    <a:pt x="1495" y="288"/>
                    <a:pt x="1495" y="297"/>
                    <a:pt x="1499" y="303"/>
                  </a:cubicBezTo>
                  <a:cubicBezTo>
                    <a:pt x="1502" y="307"/>
                    <a:pt x="1509" y="308"/>
                    <a:pt x="1513" y="311"/>
                  </a:cubicBezTo>
                  <a:cubicBezTo>
                    <a:pt x="1515" y="313"/>
                    <a:pt x="1514" y="318"/>
                    <a:pt x="1518" y="316"/>
                  </a:cubicBezTo>
                  <a:cubicBezTo>
                    <a:pt x="1513" y="306"/>
                    <a:pt x="1511" y="297"/>
                    <a:pt x="1505" y="287"/>
                  </a:cubicBezTo>
                  <a:cubicBezTo>
                    <a:pt x="1508" y="285"/>
                    <a:pt x="1510" y="289"/>
                    <a:pt x="1511" y="287"/>
                  </a:cubicBezTo>
                  <a:cubicBezTo>
                    <a:pt x="1508" y="282"/>
                    <a:pt x="1502" y="276"/>
                    <a:pt x="1502" y="271"/>
                  </a:cubicBezTo>
                  <a:cubicBezTo>
                    <a:pt x="1509" y="270"/>
                    <a:pt x="1514" y="284"/>
                    <a:pt x="1519" y="285"/>
                  </a:cubicBezTo>
                  <a:cubicBezTo>
                    <a:pt x="1515" y="279"/>
                    <a:pt x="1511" y="273"/>
                    <a:pt x="1507" y="267"/>
                  </a:cubicBezTo>
                  <a:cubicBezTo>
                    <a:pt x="1517" y="278"/>
                    <a:pt x="1527" y="289"/>
                    <a:pt x="1536" y="301"/>
                  </a:cubicBezTo>
                  <a:cubicBezTo>
                    <a:pt x="1534" y="301"/>
                    <a:pt x="1533" y="299"/>
                    <a:pt x="1533" y="301"/>
                  </a:cubicBezTo>
                  <a:cubicBezTo>
                    <a:pt x="1534" y="303"/>
                    <a:pt x="1536" y="304"/>
                    <a:pt x="1537" y="308"/>
                  </a:cubicBezTo>
                  <a:cubicBezTo>
                    <a:pt x="1532" y="303"/>
                    <a:pt x="1529" y="298"/>
                    <a:pt x="1523" y="297"/>
                  </a:cubicBezTo>
                  <a:cubicBezTo>
                    <a:pt x="1532" y="309"/>
                    <a:pt x="1543" y="319"/>
                    <a:pt x="1550" y="333"/>
                  </a:cubicBezTo>
                  <a:cubicBezTo>
                    <a:pt x="1545" y="340"/>
                    <a:pt x="1555" y="346"/>
                    <a:pt x="1552" y="356"/>
                  </a:cubicBezTo>
                  <a:cubicBezTo>
                    <a:pt x="1553" y="358"/>
                    <a:pt x="1556" y="358"/>
                    <a:pt x="1558" y="359"/>
                  </a:cubicBezTo>
                  <a:cubicBezTo>
                    <a:pt x="1557" y="362"/>
                    <a:pt x="1554" y="361"/>
                    <a:pt x="1555" y="364"/>
                  </a:cubicBezTo>
                  <a:cubicBezTo>
                    <a:pt x="1557" y="367"/>
                    <a:pt x="1563" y="371"/>
                    <a:pt x="1562" y="374"/>
                  </a:cubicBezTo>
                  <a:cubicBezTo>
                    <a:pt x="1559" y="373"/>
                    <a:pt x="1558" y="369"/>
                    <a:pt x="1554" y="369"/>
                  </a:cubicBezTo>
                  <a:cubicBezTo>
                    <a:pt x="1555" y="375"/>
                    <a:pt x="1560" y="377"/>
                    <a:pt x="1561" y="383"/>
                  </a:cubicBezTo>
                  <a:cubicBezTo>
                    <a:pt x="1586" y="415"/>
                    <a:pt x="1596" y="460"/>
                    <a:pt x="1625" y="487"/>
                  </a:cubicBezTo>
                  <a:cubicBezTo>
                    <a:pt x="1625" y="486"/>
                    <a:pt x="1625" y="484"/>
                    <a:pt x="1626" y="484"/>
                  </a:cubicBezTo>
                  <a:cubicBezTo>
                    <a:pt x="1632" y="501"/>
                    <a:pt x="1644" y="510"/>
                    <a:pt x="1648" y="528"/>
                  </a:cubicBezTo>
                  <a:cubicBezTo>
                    <a:pt x="1651" y="524"/>
                    <a:pt x="1644" y="518"/>
                    <a:pt x="1647" y="514"/>
                  </a:cubicBezTo>
                  <a:cubicBezTo>
                    <a:pt x="1656" y="534"/>
                    <a:pt x="1671" y="555"/>
                    <a:pt x="1668" y="580"/>
                  </a:cubicBezTo>
                  <a:cubicBezTo>
                    <a:pt x="1668" y="585"/>
                    <a:pt x="1664" y="588"/>
                    <a:pt x="1663" y="592"/>
                  </a:cubicBezTo>
                  <a:cubicBezTo>
                    <a:pt x="1663" y="595"/>
                    <a:pt x="1665" y="598"/>
                    <a:pt x="1665" y="600"/>
                  </a:cubicBezTo>
                  <a:cubicBezTo>
                    <a:pt x="1668" y="621"/>
                    <a:pt x="1667" y="635"/>
                    <a:pt x="1672" y="650"/>
                  </a:cubicBezTo>
                  <a:cubicBezTo>
                    <a:pt x="1674" y="657"/>
                    <a:pt x="1679" y="663"/>
                    <a:pt x="1682" y="671"/>
                  </a:cubicBezTo>
                  <a:cubicBezTo>
                    <a:pt x="1684" y="682"/>
                    <a:pt x="1682" y="693"/>
                    <a:pt x="1689" y="701"/>
                  </a:cubicBezTo>
                  <a:cubicBezTo>
                    <a:pt x="1689" y="678"/>
                    <a:pt x="1689" y="678"/>
                    <a:pt x="1689" y="678"/>
                  </a:cubicBezTo>
                  <a:cubicBezTo>
                    <a:pt x="1695" y="680"/>
                    <a:pt x="1688" y="666"/>
                    <a:pt x="1693" y="663"/>
                  </a:cubicBezTo>
                  <a:cubicBezTo>
                    <a:pt x="1698" y="672"/>
                    <a:pt x="1697" y="688"/>
                    <a:pt x="1701" y="699"/>
                  </a:cubicBezTo>
                  <a:cubicBezTo>
                    <a:pt x="1696" y="644"/>
                    <a:pt x="1684" y="595"/>
                    <a:pt x="1668" y="548"/>
                  </a:cubicBezTo>
                  <a:cubicBezTo>
                    <a:pt x="1631" y="438"/>
                    <a:pt x="1580" y="350"/>
                    <a:pt x="1516" y="270"/>
                  </a:cubicBezTo>
                  <a:cubicBezTo>
                    <a:pt x="1452" y="190"/>
                    <a:pt x="1375" y="128"/>
                    <a:pt x="1285" y="73"/>
                  </a:cubicBezTo>
                  <a:cubicBezTo>
                    <a:pt x="1257" y="57"/>
                    <a:pt x="1214" y="32"/>
                    <a:pt x="1183" y="25"/>
                  </a:cubicBezTo>
                  <a:cubicBezTo>
                    <a:pt x="1172" y="14"/>
                    <a:pt x="1152" y="22"/>
                    <a:pt x="1135" y="23"/>
                  </a:cubicBezTo>
                  <a:cubicBezTo>
                    <a:pt x="1140" y="27"/>
                    <a:pt x="1147" y="29"/>
                    <a:pt x="1150" y="34"/>
                  </a:cubicBezTo>
                  <a:cubicBezTo>
                    <a:pt x="1155" y="30"/>
                    <a:pt x="1165" y="32"/>
                    <a:pt x="1168" y="29"/>
                  </a:cubicBezTo>
                  <a:cubicBezTo>
                    <a:pt x="1169" y="36"/>
                    <a:pt x="1178" y="35"/>
                    <a:pt x="1182" y="38"/>
                  </a:cubicBezTo>
                  <a:cubicBezTo>
                    <a:pt x="1178" y="38"/>
                    <a:pt x="1181" y="41"/>
                    <a:pt x="1178" y="44"/>
                  </a:cubicBezTo>
                  <a:cubicBezTo>
                    <a:pt x="1195" y="45"/>
                    <a:pt x="1207" y="59"/>
                    <a:pt x="1222" y="63"/>
                  </a:cubicBezTo>
                  <a:cubicBezTo>
                    <a:pt x="1223" y="63"/>
                    <a:pt x="1226" y="62"/>
                    <a:pt x="1227" y="62"/>
                  </a:cubicBezTo>
                  <a:cubicBezTo>
                    <a:pt x="1230" y="62"/>
                    <a:pt x="1233" y="65"/>
                    <a:pt x="1237" y="67"/>
                  </a:cubicBezTo>
                  <a:cubicBezTo>
                    <a:pt x="1237" y="67"/>
                    <a:pt x="1237" y="64"/>
                    <a:pt x="1238" y="65"/>
                  </a:cubicBezTo>
                  <a:cubicBezTo>
                    <a:pt x="1246" y="68"/>
                    <a:pt x="1253" y="73"/>
                    <a:pt x="1259" y="80"/>
                  </a:cubicBezTo>
                  <a:cubicBezTo>
                    <a:pt x="1257" y="81"/>
                    <a:pt x="1255" y="77"/>
                    <a:pt x="1254" y="80"/>
                  </a:cubicBezTo>
                  <a:cubicBezTo>
                    <a:pt x="1259" y="82"/>
                    <a:pt x="1257" y="86"/>
                    <a:pt x="1258" y="89"/>
                  </a:cubicBezTo>
                  <a:cubicBezTo>
                    <a:pt x="1264" y="90"/>
                    <a:pt x="1267" y="93"/>
                    <a:pt x="1268" y="99"/>
                  </a:cubicBezTo>
                  <a:cubicBezTo>
                    <a:pt x="1272" y="101"/>
                    <a:pt x="1276" y="102"/>
                    <a:pt x="1278" y="104"/>
                  </a:cubicBezTo>
                  <a:cubicBezTo>
                    <a:pt x="1278" y="107"/>
                    <a:pt x="1279" y="108"/>
                    <a:pt x="1279" y="110"/>
                  </a:cubicBezTo>
                  <a:close/>
                  <a:moveTo>
                    <a:pt x="1357" y="178"/>
                  </a:moveTo>
                  <a:cubicBezTo>
                    <a:pt x="1361" y="180"/>
                    <a:pt x="1366" y="187"/>
                    <a:pt x="1370" y="186"/>
                  </a:cubicBezTo>
                  <a:cubicBezTo>
                    <a:pt x="1366" y="183"/>
                    <a:pt x="1362" y="176"/>
                    <a:pt x="1357" y="178"/>
                  </a:cubicBezTo>
                  <a:close/>
                  <a:moveTo>
                    <a:pt x="1406" y="207"/>
                  </a:moveTo>
                  <a:cubicBezTo>
                    <a:pt x="1400" y="202"/>
                    <a:pt x="1401" y="190"/>
                    <a:pt x="1393" y="188"/>
                  </a:cubicBezTo>
                  <a:cubicBezTo>
                    <a:pt x="1392" y="190"/>
                    <a:pt x="1392" y="193"/>
                    <a:pt x="1391" y="194"/>
                  </a:cubicBezTo>
                  <a:cubicBezTo>
                    <a:pt x="1382" y="196"/>
                    <a:pt x="1379" y="193"/>
                    <a:pt x="1373" y="189"/>
                  </a:cubicBezTo>
                  <a:cubicBezTo>
                    <a:pt x="1375" y="193"/>
                    <a:pt x="1380" y="193"/>
                    <a:pt x="1382" y="195"/>
                  </a:cubicBezTo>
                  <a:cubicBezTo>
                    <a:pt x="1383" y="198"/>
                    <a:pt x="1381" y="198"/>
                    <a:pt x="1381" y="200"/>
                  </a:cubicBezTo>
                  <a:cubicBezTo>
                    <a:pt x="1389" y="204"/>
                    <a:pt x="1394" y="209"/>
                    <a:pt x="1400" y="215"/>
                  </a:cubicBezTo>
                  <a:cubicBezTo>
                    <a:pt x="1404" y="211"/>
                    <a:pt x="1409" y="213"/>
                    <a:pt x="1413" y="215"/>
                  </a:cubicBezTo>
                  <a:cubicBezTo>
                    <a:pt x="1413" y="217"/>
                    <a:pt x="1411" y="217"/>
                    <a:pt x="1410" y="216"/>
                  </a:cubicBezTo>
                  <a:cubicBezTo>
                    <a:pt x="1411" y="221"/>
                    <a:pt x="1415" y="222"/>
                    <a:pt x="1419" y="224"/>
                  </a:cubicBezTo>
                  <a:cubicBezTo>
                    <a:pt x="1416" y="217"/>
                    <a:pt x="1415" y="208"/>
                    <a:pt x="1406" y="207"/>
                  </a:cubicBezTo>
                  <a:close/>
                  <a:moveTo>
                    <a:pt x="1504" y="338"/>
                  </a:moveTo>
                  <a:cubicBezTo>
                    <a:pt x="1504" y="338"/>
                    <a:pt x="1503" y="338"/>
                    <a:pt x="1503" y="337"/>
                  </a:cubicBezTo>
                  <a:cubicBezTo>
                    <a:pt x="1503" y="338"/>
                    <a:pt x="1503" y="339"/>
                    <a:pt x="1504" y="338"/>
                  </a:cubicBezTo>
                  <a:close/>
                  <a:moveTo>
                    <a:pt x="1506" y="326"/>
                  </a:moveTo>
                  <a:cubicBezTo>
                    <a:pt x="1504" y="318"/>
                    <a:pt x="1500" y="311"/>
                    <a:pt x="1492" y="313"/>
                  </a:cubicBezTo>
                  <a:cubicBezTo>
                    <a:pt x="1493" y="323"/>
                    <a:pt x="1498" y="333"/>
                    <a:pt x="1503" y="337"/>
                  </a:cubicBezTo>
                  <a:cubicBezTo>
                    <a:pt x="1503" y="336"/>
                    <a:pt x="1503" y="334"/>
                    <a:pt x="1504" y="335"/>
                  </a:cubicBezTo>
                  <a:cubicBezTo>
                    <a:pt x="1506" y="336"/>
                    <a:pt x="1505" y="340"/>
                    <a:pt x="1509" y="340"/>
                  </a:cubicBezTo>
                  <a:cubicBezTo>
                    <a:pt x="1508" y="331"/>
                    <a:pt x="1504" y="330"/>
                    <a:pt x="1502" y="323"/>
                  </a:cubicBezTo>
                  <a:cubicBezTo>
                    <a:pt x="1504" y="323"/>
                    <a:pt x="1504" y="326"/>
                    <a:pt x="1506" y="326"/>
                  </a:cubicBezTo>
                  <a:close/>
                  <a:moveTo>
                    <a:pt x="1696" y="874"/>
                  </a:moveTo>
                  <a:cubicBezTo>
                    <a:pt x="1696" y="872"/>
                    <a:pt x="1697" y="872"/>
                    <a:pt x="1698" y="873"/>
                  </a:cubicBezTo>
                  <a:cubicBezTo>
                    <a:pt x="1698" y="869"/>
                    <a:pt x="1702" y="864"/>
                    <a:pt x="1699" y="861"/>
                  </a:cubicBezTo>
                  <a:cubicBezTo>
                    <a:pt x="1699" y="866"/>
                    <a:pt x="1695" y="872"/>
                    <a:pt x="1696" y="874"/>
                  </a:cubicBezTo>
                  <a:close/>
                  <a:moveTo>
                    <a:pt x="824" y="1523"/>
                  </a:moveTo>
                  <a:cubicBezTo>
                    <a:pt x="826" y="1525"/>
                    <a:pt x="831" y="1524"/>
                    <a:pt x="833" y="1523"/>
                  </a:cubicBezTo>
                  <a:cubicBezTo>
                    <a:pt x="833" y="1525"/>
                    <a:pt x="833" y="1526"/>
                    <a:pt x="834" y="1527"/>
                  </a:cubicBezTo>
                  <a:cubicBezTo>
                    <a:pt x="832" y="1527"/>
                    <a:pt x="830" y="1528"/>
                    <a:pt x="829" y="1530"/>
                  </a:cubicBezTo>
                  <a:cubicBezTo>
                    <a:pt x="836" y="1537"/>
                    <a:pt x="841" y="1523"/>
                    <a:pt x="845" y="1528"/>
                  </a:cubicBezTo>
                  <a:cubicBezTo>
                    <a:pt x="847" y="1522"/>
                    <a:pt x="852" y="1519"/>
                    <a:pt x="855" y="1515"/>
                  </a:cubicBezTo>
                  <a:cubicBezTo>
                    <a:pt x="846" y="1516"/>
                    <a:pt x="829" y="1515"/>
                    <a:pt x="824" y="15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_color1"/>
            <p:cNvSpPr>
              <a:spLocks noEditPoints="1"/>
            </p:cNvSpPr>
            <p:nvPr/>
          </p:nvSpPr>
          <p:spPr bwMode="gray">
            <a:xfrm>
              <a:off x="2804400" y="1911431"/>
              <a:ext cx="3533540" cy="3535200"/>
            </a:xfrm>
            <a:custGeom>
              <a:avLst/>
              <a:gdLst/>
              <a:ahLst/>
              <a:cxnLst>
                <a:cxn ang="0">
                  <a:pos x="43" y="519"/>
                </a:cxn>
                <a:cxn ang="0">
                  <a:pos x="688" y="16"/>
                </a:cxn>
                <a:cxn ang="0">
                  <a:pos x="710" y="20"/>
                </a:cxn>
                <a:cxn ang="0">
                  <a:pos x="799" y="22"/>
                </a:cxn>
                <a:cxn ang="0">
                  <a:pos x="581" y="42"/>
                </a:cxn>
                <a:cxn ang="0">
                  <a:pos x="530" y="61"/>
                </a:cxn>
                <a:cxn ang="0">
                  <a:pos x="991" y="49"/>
                </a:cxn>
                <a:cxn ang="0">
                  <a:pos x="372" y="115"/>
                </a:cxn>
                <a:cxn ang="0">
                  <a:pos x="428" y="107"/>
                </a:cxn>
                <a:cxn ang="0">
                  <a:pos x="818" y="92"/>
                </a:cxn>
                <a:cxn ang="0">
                  <a:pos x="1055" y="192"/>
                </a:cxn>
                <a:cxn ang="0">
                  <a:pos x="825" y="120"/>
                </a:cxn>
                <a:cxn ang="0">
                  <a:pos x="386" y="131"/>
                </a:cxn>
                <a:cxn ang="0">
                  <a:pos x="360" y="122"/>
                </a:cxn>
                <a:cxn ang="0">
                  <a:pos x="307" y="157"/>
                </a:cxn>
                <a:cxn ang="0">
                  <a:pos x="1281" y="215"/>
                </a:cxn>
                <a:cxn ang="0">
                  <a:pos x="262" y="197"/>
                </a:cxn>
                <a:cxn ang="0">
                  <a:pos x="342" y="207"/>
                </a:cxn>
                <a:cxn ang="0">
                  <a:pos x="515" y="222"/>
                </a:cxn>
                <a:cxn ang="0">
                  <a:pos x="1092" y="232"/>
                </a:cxn>
                <a:cxn ang="0">
                  <a:pos x="1054" y="395"/>
                </a:cxn>
                <a:cxn ang="0">
                  <a:pos x="286" y="259"/>
                </a:cxn>
                <a:cxn ang="0">
                  <a:pos x="422" y="400"/>
                </a:cxn>
                <a:cxn ang="0">
                  <a:pos x="139" y="360"/>
                </a:cxn>
                <a:cxn ang="0">
                  <a:pos x="735" y="383"/>
                </a:cxn>
                <a:cxn ang="0">
                  <a:pos x="401" y="453"/>
                </a:cxn>
                <a:cxn ang="0">
                  <a:pos x="1275" y="515"/>
                </a:cxn>
                <a:cxn ang="0">
                  <a:pos x="965" y="472"/>
                </a:cxn>
                <a:cxn ang="0">
                  <a:pos x="1457" y="507"/>
                </a:cxn>
                <a:cxn ang="0">
                  <a:pos x="1123" y="716"/>
                </a:cxn>
                <a:cxn ang="0">
                  <a:pos x="1284" y="635"/>
                </a:cxn>
                <a:cxn ang="0">
                  <a:pos x="109" y="683"/>
                </a:cxn>
                <a:cxn ang="0">
                  <a:pos x="320" y="836"/>
                </a:cxn>
                <a:cxn ang="0">
                  <a:pos x="942" y="737"/>
                </a:cxn>
                <a:cxn ang="0">
                  <a:pos x="1520" y="791"/>
                </a:cxn>
                <a:cxn ang="0">
                  <a:pos x="1506" y="837"/>
                </a:cxn>
                <a:cxn ang="0">
                  <a:pos x="1392" y="910"/>
                </a:cxn>
                <a:cxn ang="0">
                  <a:pos x="1322" y="936"/>
                </a:cxn>
                <a:cxn ang="0">
                  <a:pos x="497" y="992"/>
                </a:cxn>
                <a:cxn ang="0">
                  <a:pos x="637" y="1004"/>
                </a:cxn>
                <a:cxn ang="0">
                  <a:pos x="75" y="1026"/>
                </a:cxn>
                <a:cxn ang="0">
                  <a:pos x="155" y="1216"/>
                </a:cxn>
                <a:cxn ang="0">
                  <a:pos x="1376" y="1175"/>
                </a:cxn>
                <a:cxn ang="0">
                  <a:pos x="187" y="1148"/>
                </a:cxn>
                <a:cxn ang="0">
                  <a:pos x="163" y="1223"/>
                </a:cxn>
                <a:cxn ang="0">
                  <a:pos x="363" y="1201"/>
                </a:cxn>
                <a:cxn ang="0">
                  <a:pos x="535" y="1295"/>
                </a:cxn>
                <a:cxn ang="0">
                  <a:pos x="170" y="1239"/>
                </a:cxn>
                <a:cxn ang="0">
                  <a:pos x="195" y="1266"/>
                </a:cxn>
                <a:cxn ang="0">
                  <a:pos x="224" y="1300"/>
                </a:cxn>
                <a:cxn ang="0">
                  <a:pos x="309" y="1356"/>
                </a:cxn>
                <a:cxn ang="0">
                  <a:pos x="1151" y="1402"/>
                </a:cxn>
                <a:cxn ang="0">
                  <a:pos x="618" y="1375"/>
                </a:cxn>
                <a:cxn ang="0">
                  <a:pos x="956" y="1397"/>
                </a:cxn>
                <a:cxn ang="0">
                  <a:pos x="1038" y="1391"/>
                </a:cxn>
                <a:cxn ang="0">
                  <a:pos x="697" y="1413"/>
                </a:cxn>
                <a:cxn ang="0">
                  <a:pos x="987" y="1439"/>
                </a:cxn>
                <a:cxn ang="0">
                  <a:pos x="513" y="1480"/>
                </a:cxn>
                <a:cxn ang="0">
                  <a:pos x="749" y="1462"/>
                </a:cxn>
                <a:cxn ang="0">
                  <a:pos x="975" y="1464"/>
                </a:cxn>
                <a:cxn ang="0">
                  <a:pos x="782" y="1475"/>
                </a:cxn>
                <a:cxn ang="0">
                  <a:pos x="738" y="1484"/>
                </a:cxn>
                <a:cxn ang="0">
                  <a:pos x="845" y="1510"/>
                </a:cxn>
              </a:cxnLst>
              <a:rect l="0" t="0" r="r" b="b"/>
              <a:pathLst>
                <a:path w="1525" h="1529">
                  <a:moveTo>
                    <a:pt x="760" y="11"/>
                  </a:moveTo>
                  <a:cubicBezTo>
                    <a:pt x="764" y="10"/>
                    <a:pt x="762" y="3"/>
                    <a:pt x="767" y="3"/>
                  </a:cubicBezTo>
                  <a:cubicBezTo>
                    <a:pt x="772" y="2"/>
                    <a:pt x="769" y="11"/>
                    <a:pt x="774" y="8"/>
                  </a:cubicBezTo>
                  <a:cubicBezTo>
                    <a:pt x="798" y="0"/>
                    <a:pt x="832" y="6"/>
                    <a:pt x="860" y="10"/>
                  </a:cubicBezTo>
                  <a:cubicBezTo>
                    <a:pt x="920" y="18"/>
                    <a:pt x="979" y="31"/>
                    <a:pt x="1027" y="50"/>
                  </a:cubicBezTo>
                  <a:cubicBezTo>
                    <a:pt x="1077" y="70"/>
                    <a:pt x="1124" y="92"/>
                    <a:pt x="1166" y="119"/>
                  </a:cubicBezTo>
                  <a:cubicBezTo>
                    <a:pt x="1181" y="129"/>
                    <a:pt x="1197" y="136"/>
                    <a:pt x="1209" y="145"/>
                  </a:cubicBezTo>
                  <a:cubicBezTo>
                    <a:pt x="1217" y="151"/>
                    <a:pt x="1224" y="160"/>
                    <a:pt x="1232" y="167"/>
                  </a:cubicBezTo>
                  <a:cubicBezTo>
                    <a:pt x="1281" y="205"/>
                    <a:pt x="1322" y="252"/>
                    <a:pt x="1362" y="301"/>
                  </a:cubicBezTo>
                  <a:cubicBezTo>
                    <a:pt x="1369" y="310"/>
                    <a:pt x="1378" y="316"/>
                    <a:pt x="1383" y="323"/>
                  </a:cubicBezTo>
                  <a:cubicBezTo>
                    <a:pt x="1388" y="331"/>
                    <a:pt x="1392" y="340"/>
                    <a:pt x="1398" y="348"/>
                  </a:cubicBezTo>
                  <a:cubicBezTo>
                    <a:pt x="1468" y="449"/>
                    <a:pt x="1525" y="587"/>
                    <a:pt x="1522" y="761"/>
                  </a:cubicBezTo>
                  <a:cubicBezTo>
                    <a:pt x="1522" y="773"/>
                    <a:pt x="1525" y="784"/>
                    <a:pt x="1524" y="795"/>
                  </a:cubicBezTo>
                  <a:cubicBezTo>
                    <a:pt x="1524" y="805"/>
                    <a:pt x="1520" y="815"/>
                    <a:pt x="1518" y="826"/>
                  </a:cubicBezTo>
                  <a:cubicBezTo>
                    <a:pt x="1515" y="857"/>
                    <a:pt x="1508" y="890"/>
                    <a:pt x="1502" y="919"/>
                  </a:cubicBezTo>
                  <a:cubicBezTo>
                    <a:pt x="1495" y="950"/>
                    <a:pt x="1489" y="979"/>
                    <a:pt x="1481" y="1007"/>
                  </a:cubicBezTo>
                  <a:cubicBezTo>
                    <a:pt x="1478" y="1017"/>
                    <a:pt x="1477" y="1028"/>
                    <a:pt x="1474" y="1037"/>
                  </a:cubicBezTo>
                  <a:cubicBezTo>
                    <a:pt x="1472" y="1045"/>
                    <a:pt x="1468" y="1051"/>
                    <a:pt x="1465" y="1058"/>
                  </a:cubicBezTo>
                  <a:cubicBezTo>
                    <a:pt x="1455" y="1079"/>
                    <a:pt x="1446" y="1102"/>
                    <a:pt x="1436" y="1122"/>
                  </a:cubicBezTo>
                  <a:cubicBezTo>
                    <a:pt x="1414" y="1164"/>
                    <a:pt x="1392" y="1199"/>
                    <a:pt x="1364" y="1233"/>
                  </a:cubicBezTo>
                  <a:cubicBezTo>
                    <a:pt x="1355" y="1245"/>
                    <a:pt x="1347" y="1257"/>
                    <a:pt x="1337" y="1268"/>
                  </a:cubicBezTo>
                  <a:cubicBezTo>
                    <a:pt x="1318" y="1289"/>
                    <a:pt x="1295" y="1305"/>
                    <a:pt x="1274" y="1326"/>
                  </a:cubicBezTo>
                  <a:cubicBezTo>
                    <a:pt x="1232" y="1368"/>
                    <a:pt x="1185" y="1404"/>
                    <a:pt x="1136" y="1434"/>
                  </a:cubicBezTo>
                  <a:cubicBezTo>
                    <a:pt x="1110" y="1450"/>
                    <a:pt x="1082" y="1460"/>
                    <a:pt x="1052" y="1471"/>
                  </a:cubicBezTo>
                  <a:cubicBezTo>
                    <a:pt x="1037" y="1477"/>
                    <a:pt x="1023" y="1484"/>
                    <a:pt x="1008" y="1488"/>
                  </a:cubicBezTo>
                  <a:cubicBezTo>
                    <a:pt x="992" y="1493"/>
                    <a:pt x="976" y="1494"/>
                    <a:pt x="958" y="1499"/>
                  </a:cubicBezTo>
                  <a:cubicBezTo>
                    <a:pt x="948" y="1502"/>
                    <a:pt x="940" y="1508"/>
                    <a:pt x="930" y="1511"/>
                  </a:cubicBezTo>
                  <a:cubicBezTo>
                    <a:pt x="904" y="1518"/>
                    <a:pt x="872" y="1514"/>
                    <a:pt x="846" y="1522"/>
                  </a:cubicBezTo>
                  <a:cubicBezTo>
                    <a:pt x="840" y="1524"/>
                    <a:pt x="835" y="1527"/>
                    <a:pt x="828" y="1528"/>
                  </a:cubicBezTo>
                  <a:cubicBezTo>
                    <a:pt x="823" y="1528"/>
                    <a:pt x="818" y="1526"/>
                    <a:pt x="813" y="1526"/>
                  </a:cubicBezTo>
                  <a:cubicBezTo>
                    <a:pt x="796" y="1525"/>
                    <a:pt x="777" y="1527"/>
                    <a:pt x="758" y="1528"/>
                  </a:cubicBezTo>
                  <a:cubicBezTo>
                    <a:pt x="735" y="1529"/>
                    <a:pt x="713" y="1524"/>
                    <a:pt x="691" y="1523"/>
                  </a:cubicBezTo>
                  <a:cubicBezTo>
                    <a:pt x="683" y="1523"/>
                    <a:pt x="676" y="1525"/>
                    <a:pt x="669" y="1524"/>
                  </a:cubicBezTo>
                  <a:cubicBezTo>
                    <a:pt x="656" y="1523"/>
                    <a:pt x="646" y="1514"/>
                    <a:pt x="635" y="1512"/>
                  </a:cubicBezTo>
                  <a:cubicBezTo>
                    <a:pt x="620" y="1510"/>
                    <a:pt x="607" y="1512"/>
                    <a:pt x="594" y="1511"/>
                  </a:cubicBezTo>
                  <a:cubicBezTo>
                    <a:pt x="571" y="1507"/>
                    <a:pt x="551" y="1496"/>
                    <a:pt x="531" y="1489"/>
                  </a:cubicBezTo>
                  <a:cubicBezTo>
                    <a:pt x="520" y="1486"/>
                    <a:pt x="508" y="1484"/>
                    <a:pt x="497" y="1481"/>
                  </a:cubicBezTo>
                  <a:cubicBezTo>
                    <a:pt x="454" y="1468"/>
                    <a:pt x="414" y="1451"/>
                    <a:pt x="380" y="1429"/>
                  </a:cubicBezTo>
                  <a:cubicBezTo>
                    <a:pt x="363" y="1418"/>
                    <a:pt x="347" y="1404"/>
                    <a:pt x="330" y="1393"/>
                  </a:cubicBezTo>
                  <a:cubicBezTo>
                    <a:pt x="287" y="1366"/>
                    <a:pt x="251" y="1334"/>
                    <a:pt x="216" y="1296"/>
                  </a:cubicBezTo>
                  <a:cubicBezTo>
                    <a:pt x="202" y="1282"/>
                    <a:pt x="187" y="1270"/>
                    <a:pt x="174" y="1252"/>
                  </a:cubicBezTo>
                  <a:cubicBezTo>
                    <a:pt x="169" y="1244"/>
                    <a:pt x="165" y="1234"/>
                    <a:pt x="159" y="1225"/>
                  </a:cubicBezTo>
                  <a:cubicBezTo>
                    <a:pt x="147" y="1209"/>
                    <a:pt x="133" y="1193"/>
                    <a:pt x="123" y="1177"/>
                  </a:cubicBezTo>
                  <a:cubicBezTo>
                    <a:pt x="60" y="1083"/>
                    <a:pt x="16" y="977"/>
                    <a:pt x="6" y="830"/>
                  </a:cubicBezTo>
                  <a:cubicBezTo>
                    <a:pt x="5" y="816"/>
                    <a:pt x="0" y="804"/>
                    <a:pt x="0" y="791"/>
                  </a:cubicBezTo>
                  <a:cubicBezTo>
                    <a:pt x="0" y="782"/>
                    <a:pt x="4" y="772"/>
                    <a:pt x="5" y="762"/>
                  </a:cubicBezTo>
                  <a:cubicBezTo>
                    <a:pt x="11" y="698"/>
                    <a:pt x="14" y="634"/>
                    <a:pt x="27" y="577"/>
                  </a:cubicBezTo>
                  <a:cubicBezTo>
                    <a:pt x="29" y="567"/>
                    <a:pt x="29" y="558"/>
                    <a:pt x="31" y="549"/>
                  </a:cubicBezTo>
                  <a:cubicBezTo>
                    <a:pt x="34" y="539"/>
                    <a:pt x="40" y="529"/>
                    <a:pt x="43" y="519"/>
                  </a:cubicBezTo>
                  <a:cubicBezTo>
                    <a:pt x="65" y="448"/>
                    <a:pt x="100" y="386"/>
                    <a:pt x="137" y="330"/>
                  </a:cubicBezTo>
                  <a:cubicBezTo>
                    <a:pt x="170" y="280"/>
                    <a:pt x="209" y="240"/>
                    <a:pt x="252" y="202"/>
                  </a:cubicBezTo>
                  <a:cubicBezTo>
                    <a:pt x="266" y="190"/>
                    <a:pt x="282" y="179"/>
                    <a:pt x="296" y="166"/>
                  </a:cubicBezTo>
                  <a:cubicBezTo>
                    <a:pt x="303" y="159"/>
                    <a:pt x="307" y="151"/>
                    <a:pt x="315" y="145"/>
                  </a:cubicBezTo>
                  <a:cubicBezTo>
                    <a:pt x="323" y="139"/>
                    <a:pt x="332" y="137"/>
                    <a:pt x="341" y="132"/>
                  </a:cubicBezTo>
                  <a:cubicBezTo>
                    <a:pt x="354" y="124"/>
                    <a:pt x="367" y="114"/>
                    <a:pt x="380" y="106"/>
                  </a:cubicBezTo>
                  <a:cubicBezTo>
                    <a:pt x="419" y="82"/>
                    <a:pt x="466" y="61"/>
                    <a:pt x="514" y="46"/>
                  </a:cubicBezTo>
                  <a:cubicBezTo>
                    <a:pt x="531" y="40"/>
                    <a:pt x="546" y="33"/>
                    <a:pt x="563" y="29"/>
                  </a:cubicBezTo>
                  <a:cubicBezTo>
                    <a:pt x="605" y="19"/>
                    <a:pt x="652" y="8"/>
                    <a:pt x="702" y="5"/>
                  </a:cubicBezTo>
                  <a:cubicBezTo>
                    <a:pt x="711" y="5"/>
                    <a:pt x="721" y="5"/>
                    <a:pt x="731" y="3"/>
                  </a:cubicBezTo>
                  <a:cubicBezTo>
                    <a:pt x="741" y="1"/>
                    <a:pt x="752" y="5"/>
                    <a:pt x="760" y="11"/>
                  </a:cubicBezTo>
                  <a:close/>
                  <a:moveTo>
                    <a:pt x="765" y="11"/>
                  </a:moveTo>
                  <a:cubicBezTo>
                    <a:pt x="767" y="11"/>
                    <a:pt x="769" y="11"/>
                    <a:pt x="770" y="9"/>
                  </a:cubicBezTo>
                  <a:cubicBezTo>
                    <a:pt x="768" y="9"/>
                    <a:pt x="769" y="6"/>
                    <a:pt x="767" y="5"/>
                  </a:cubicBezTo>
                  <a:cubicBezTo>
                    <a:pt x="766" y="7"/>
                    <a:pt x="764" y="8"/>
                    <a:pt x="765" y="11"/>
                  </a:cubicBezTo>
                  <a:close/>
                  <a:moveTo>
                    <a:pt x="737" y="6"/>
                  </a:moveTo>
                  <a:cubicBezTo>
                    <a:pt x="736" y="6"/>
                    <a:pt x="735" y="6"/>
                    <a:pt x="735" y="7"/>
                  </a:cubicBezTo>
                  <a:cubicBezTo>
                    <a:pt x="736" y="7"/>
                    <a:pt x="737" y="7"/>
                    <a:pt x="737" y="6"/>
                  </a:cubicBezTo>
                  <a:close/>
                  <a:moveTo>
                    <a:pt x="800" y="6"/>
                  </a:moveTo>
                  <a:cubicBezTo>
                    <a:pt x="790" y="5"/>
                    <a:pt x="794" y="9"/>
                    <a:pt x="800" y="6"/>
                  </a:cubicBezTo>
                  <a:close/>
                  <a:moveTo>
                    <a:pt x="744" y="7"/>
                  </a:moveTo>
                  <a:cubicBezTo>
                    <a:pt x="742" y="8"/>
                    <a:pt x="738" y="6"/>
                    <a:pt x="738" y="8"/>
                  </a:cubicBezTo>
                  <a:cubicBezTo>
                    <a:pt x="740" y="8"/>
                    <a:pt x="744" y="9"/>
                    <a:pt x="744" y="7"/>
                  </a:cubicBezTo>
                  <a:close/>
                  <a:moveTo>
                    <a:pt x="792" y="7"/>
                  </a:moveTo>
                  <a:cubicBezTo>
                    <a:pt x="790" y="8"/>
                    <a:pt x="785" y="6"/>
                    <a:pt x="785" y="8"/>
                  </a:cubicBezTo>
                  <a:cubicBezTo>
                    <a:pt x="787" y="8"/>
                    <a:pt x="791" y="9"/>
                    <a:pt x="792" y="7"/>
                  </a:cubicBezTo>
                  <a:close/>
                  <a:moveTo>
                    <a:pt x="727" y="8"/>
                  </a:moveTo>
                  <a:cubicBezTo>
                    <a:pt x="726" y="8"/>
                    <a:pt x="725" y="8"/>
                    <a:pt x="725" y="9"/>
                  </a:cubicBezTo>
                  <a:cubicBezTo>
                    <a:pt x="726" y="9"/>
                    <a:pt x="727" y="9"/>
                    <a:pt x="727" y="8"/>
                  </a:cubicBezTo>
                  <a:close/>
                  <a:moveTo>
                    <a:pt x="747" y="8"/>
                  </a:moveTo>
                  <a:cubicBezTo>
                    <a:pt x="746" y="8"/>
                    <a:pt x="745" y="8"/>
                    <a:pt x="745" y="9"/>
                  </a:cubicBezTo>
                  <a:cubicBezTo>
                    <a:pt x="745" y="9"/>
                    <a:pt x="747" y="9"/>
                    <a:pt x="747" y="8"/>
                  </a:cubicBezTo>
                  <a:close/>
                  <a:moveTo>
                    <a:pt x="784" y="8"/>
                  </a:moveTo>
                  <a:cubicBezTo>
                    <a:pt x="783" y="8"/>
                    <a:pt x="781" y="8"/>
                    <a:pt x="781" y="9"/>
                  </a:cubicBezTo>
                  <a:cubicBezTo>
                    <a:pt x="782" y="9"/>
                    <a:pt x="784" y="9"/>
                    <a:pt x="784" y="8"/>
                  </a:cubicBezTo>
                  <a:close/>
                  <a:moveTo>
                    <a:pt x="748" y="10"/>
                  </a:moveTo>
                  <a:cubicBezTo>
                    <a:pt x="747" y="10"/>
                    <a:pt x="748" y="11"/>
                    <a:pt x="748" y="10"/>
                  </a:cubicBezTo>
                  <a:close/>
                  <a:moveTo>
                    <a:pt x="778" y="10"/>
                  </a:moveTo>
                  <a:cubicBezTo>
                    <a:pt x="778" y="10"/>
                    <a:pt x="779" y="11"/>
                    <a:pt x="778" y="10"/>
                  </a:cubicBezTo>
                  <a:close/>
                  <a:moveTo>
                    <a:pt x="688" y="10"/>
                  </a:moveTo>
                  <a:cubicBezTo>
                    <a:pt x="686" y="11"/>
                    <a:pt x="682" y="9"/>
                    <a:pt x="682" y="11"/>
                  </a:cubicBezTo>
                  <a:cubicBezTo>
                    <a:pt x="684" y="10"/>
                    <a:pt x="688" y="12"/>
                    <a:pt x="688" y="10"/>
                  </a:cubicBezTo>
                  <a:close/>
                  <a:moveTo>
                    <a:pt x="841" y="11"/>
                  </a:moveTo>
                  <a:cubicBezTo>
                    <a:pt x="836" y="10"/>
                    <a:pt x="840" y="14"/>
                    <a:pt x="841" y="11"/>
                  </a:cubicBezTo>
                  <a:close/>
                  <a:moveTo>
                    <a:pt x="857" y="12"/>
                  </a:moveTo>
                  <a:cubicBezTo>
                    <a:pt x="856" y="12"/>
                    <a:pt x="854" y="12"/>
                    <a:pt x="854" y="13"/>
                  </a:cubicBezTo>
                  <a:cubicBezTo>
                    <a:pt x="855" y="13"/>
                    <a:pt x="857" y="13"/>
                    <a:pt x="857" y="12"/>
                  </a:cubicBezTo>
                  <a:close/>
                  <a:moveTo>
                    <a:pt x="688" y="16"/>
                  </a:moveTo>
                  <a:cubicBezTo>
                    <a:pt x="680" y="15"/>
                    <a:pt x="684" y="19"/>
                    <a:pt x="688" y="16"/>
                  </a:cubicBezTo>
                  <a:close/>
                  <a:moveTo>
                    <a:pt x="678" y="17"/>
                  </a:moveTo>
                  <a:cubicBezTo>
                    <a:pt x="676" y="17"/>
                    <a:pt x="671" y="16"/>
                    <a:pt x="671" y="18"/>
                  </a:cubicBezTo>
                  <a:cubicBezTo>
                    <a:pt x="673" y="17"/>
                    <a:pt x="677" y="19"/>
                    <a:pt x="678" y="17"/>
                  </a:cubicBezTo>
                  <a:close/>
                  <a:moveTo>
                    <a:pt x="842" y="17"/>
                  </a:moveTo>
                  <a:cubicBezTo>
                    <a:pt x="836" y="16"/>
                    <a:pt x="840" y="20"/>
                    <a:pt x="842" y="17"/>
                  </a:cubicBezTo>
                  <a:close/>
                  <a:moveTo>
                    <a:pt x="664" y="19"/>
                  </a:moveTo>
                  <a:cubicBezTo>
                    <a:pt x="674" y="17"/>
                    <a:pt x="664" y="18"/>
                    <a:pt x="658" y="19"/>
                  </a:cubicBezTo>
                  <a:cubicBezTo>
                    <a:pt x="655" y="19"/>
                    <a:pt x="652" y="18"/>
                    <a:pt x="651" y="21"/>
                  </a:cubicBezTo>
                  <a:cubicBezTo>
                    <a:pt x="656" y="20"/>
                    <a:pt x="660" y="19"/>
                    <a:pt x="664" y="19"/>
                  </a:cubicBezTo>
                  <a:close/>
                  <a:moveTo>
                    <a:pt x="700" y="19"/>
                  </a:moveTo>
                  <a:cubicBezTo>
                    <a:pt x="699" y="18"/>
                    <a:pt x="700" y="19"/>
                    <a:pt x="700" y="19"/>
                  </a:cubicBezTo>
                  <a:close/>
                  <a:moveTo>
                    <a:pt x="698" y="81"/>
                  </a:moveTo>
                  <a:cubicBezTo>
                    <a:pt x="716" y="81"/>
                    <a:pt x="734" y="81"/>
                    <a:pt x="751" y="81"/>
                  </a:cubicBezTo>
                  <a:cubicBezTo>
                    <a:pt x="753" y="60"/>
                    <a:pt x="757" y="36"/>
                    <a:pt x="759" y="18"/>
                  </a:cubicBezTo>
                  <a:cubicBezTo>
                    <a:pt x="733" y="34"/>
                    <a:pt x="714" y="56"/>
                    <a:pt x="698" y="81"/>
                  </a:cubicBezTo>
                  <a:close/>
                  <a:moveTo>
                    <a:pt x="852" y="19"/>
                  </a:moveTo>
                  <a:cubicBezTo>
                    <a:pt x="852" y="19"/>
                    <a:pt x="852" y="19"/>
                    <a:pt x="852" y="20"/>
                  </a:cubicBezTo>
                  <a:cubicBezTo>
                    <a:pt x="870" y="21"/>
                    <a:pt x="885" y="24"/>
                    <a:pt x="901" y="26"/>
                  </a:cubicBezTo>
                  <a:moveTo>
                    <a:pt x="901" y="26"/>
                  </a:moveTo>
                  <a:cubicBezTo>
                    <a:pt x="902" y="29"/>
                    <a:pt x="906" y="25"/>
                    <a:pt x="901" y="26"/>
                  </a:cubicBezTo>
                  <a:moveTo>
                    <a:pt x="901" y="26"/>
                  </a:moveTo>
                  <a:cubicBezTo>
                    <a:pt x="901" y="26"/>
                    <a:pt x="901" y="26"/>
                    <a:pt x="901" y="25"/>
                  </a:cubicBezTo>
                  <a:cubicBezTo>
                    <a:pt x="887" y="21"/>
                    <a:pt x="870" y="20"/>
                    <a:pt x="852" y="19"/>
                  </a:cubicBezTo>
                  <a:moveTo>
                    <a:pt x="852" y="19"/>
                  </a:moveTo>
                  <a:cubicBezTo>
                    <a:pt x="846" y="16"/>
                    <a:pt x="842" y="20"/>
                    <a:pt x="852" y="19"/>
                  </a:cubicBezTo>
                  <a:moveTo>
                    <a:pt x="693" y="19"/>
                  </a:moveTo>
                  <a:cubicBezTo>
                    <a:pt x="683" y="17"/>
                    <a:pt x="687" y="22"/>
                    <a:pt x="693" y="19"/>
                  </a:cubicBezTo>
                  <a:close/>
                  <a:moveTo>
                    <a:pt x="751" y="20"/>
                  </a:moveTo>
                  <a:cubicBezTo>
                    <a:pt x="751" y="19"/>
                    <a:pt x="752" y="20"/>
                    <a:pt x="751" y="20"/>
                  </a:cubicBezTo>
                  <a:close/>
                  <a:moveTo>
                    <a:pt x="754" y="81"/>
                  </a:moveTo>
                  <a:cubicBezTo>
                    <a:pt x="762" y="81"/>
                    <a:pt x="770" y="81"/>
                    <a:pt x="778" y="81"/>
                  </a:cubicBezTo>
                  <a:cubicBezTo>
                    <a:pt x="774" y="59"/>
                    <a:pt x="781" y="26"/>
                    <a:pt x="762" y="19"/>
                  </a:cubicBezTo>
                  <a:cubicBezTo>
                    <a:pt x="759" y="39"/>
                    <a:pt x="756" y="59"/>
                    <a:pt x="754" y="81"/>
                  </a:cubicBezTo>
                  <a:close/>
                  <a:moveTo>
                    <a:pt x="826" y="19"/>
                  </a:moveTo>
                  <a:cubicBezTo>
                    <a:pt x="820" y="18"/>
                    <a:pt x="824" y="22"/>
                    <a:pt x="826" y="19"/>
                  </a:cubicBezTo>
                  <a:close/>
                  <a:moveTo>
                    <a:pt x="641" y="21"/>
                  </a:moveTo>
                  <a:cubicBezTo>
                    <a:pt x="619" y="23"/>
                    <a:pt x="596" y="25"/>
                    <a:pt x="580" y="33"/>
                  </a:cubicBezTo>
                  <a:moveTo>
                    <a:pt x="580" y="33"/>
                  </a:moveTo>
                  <a:cubicBezTo>
                    <a:pt x="576" y="32"/>
                    <a:pt x="579" y="36"/>
                    <a:pt x="580" y="33"/>
                  </a:cubicBezTo>
                  <a:moveTo>
                    <a:pt x="580" y="33"/>
                  </a:moveTo>
                  <a:cubicBezTo>
                    <a:pt x="600" y="29"/>
                    <a:pt x="622" y="26"/>
                    <a:pt x="641" y="21"/>
                  </a:cubicBezTo>
                  <a:moveTo>
                    <a:pt x="641" y="21"/>
                  </a:moveTo>
                  <a:cubicBezTo>
                    <a:pt x="646" y="22"/>
                    <a:pt x="642" y="18"/>
                    <a:pt x="641" y="21"/>
                  </a:cubicBezTo>
                  <a:moveTo>
                    <a:pt x="632" y="29"/>
                  </a:moveTo>
                  <a:cubicBezTo>
                    <a:pt x="649" y="25"/>
                    <a:pt x="668" y="24"/>
                    <a:pt x="684" y="20"/>
                  </a:cubicBezTo>
                  <a:cubicBezTo>
                    <a:pt x="666" y="22"/>
                    <a:pt x="644" y="21"/>
                    <a:pt x="632" y="29"/>
                  </a:cubicBezTo>
                  <a:close/>
                  <a:moveTo>
                    <a:pt x="710" y="20"/>
                  </a:moveTo>
                  <a:cubicBezTo>
                    <a:pt x="709" y="20"/>
                    <a:pt x="707" y="19"/>
                    <a:pt x="707" y="21"/>
                  </a:cubicBezTo>
                  <a:cubicBezTo>
                    <a:pt x="708" y="20"/>
                    <a:pt x="710" y="21"/>
                    <a:pt x="710" y="20"/>
                  </a:cubicBezTo>
                  <a:close/>
                  <a:moveTo>
                    <a:pt x="726" y="21"/>
                  </a:moveTo>
                  <a:cubicBezTo>
                    <a:pt x="725" y="20"/>
                    <a:pt x="726" y="21"/>
                    <a:pt x="726" y="21"/>
                  </a:cubicBezTo>
                  <a:close/>
                  <a:moveTo>
                    <a:pt x="739" y="21"/>
                  </a:moveTo>
                  <a:cubicBezTo>
                    <a:pt x="739" y="20"/>
                    <a:pt x="740" y="21"/>
                    <a:pt x="739" y="21"/>
                  </a:cubicBezTo>
                  <a:close/>
                  <a:moveTo>
                    <a:pt x="749" y="21"/>
                  </a:moveTo>
                  <a:cubicBezTo>
                    <a:pt x="725" y="27"/>
                    <a:pt x="705" y="37"/>
                    <a:pt x="686" y="48"/>
                  </a:cubicBezTo>
                  <a:cubicBezTo>
                    <a:pt x="681" y="59"/>
                    <a:pt x="675" y="70"/>
                    <a:pt x="672" y="82"/>
                  </a:cubicBezTo>
                  <a:cubicBezTo>
                    <a:pt x="679" y="82"/>
                    <a:pt x="686" y="82"/>
                    <a:pt x="693" y="82"/>
                  </a:cubicBezTo>
                  <a:cubicBezTo>
                    <a:pt x="709" y="59"/>
                    <a:pt x="727" y="38"/>
                    <a:pt x="749" y="21"/>
                  </a:cubicBezTo>
                  <a:moveTo>
                    <a:pt x="749" y="21"/>
                  </a:moveTo>
                  <a:cubicBezTo>
                    <a:pt x="753" y="22"/>
                    <a:pt x="749" y="18"/>
                    <a:pt x="749" y="21"/>
                  </a:cubicBezTo>
                  <a:moveTo>
                    <a:pt x="793" y="21"/>
                  </a:moveTo>
                  <a:cubicBezTo>
                    <a:pt x="792" y="20"/>
                    <a:pt x="793" y="21"/>
                    <a:pt x="793" y="21"/>
                  </a:cubicBezTo>
                  <a:close/>
                  <a:moveTo>
                    <a:pt x="810" y="20"/>
                  </a:moveTo>
                  <a:cubicBezTo>
                    <a:pt x="809" y="20"/>
                    <a:pt x="808" y="20"/>
                    <a:pt x="808" y="21"/>
                  </a:cubicBezTo>
                  <a:cubicBezTo>
                    <a:pt x="809" y="20"/>
                    <a:pt x="810" y="21"/>
                    <a:pt x="810" y="20"/>
                  </a:cubicBezTo>
                  <a:close/>
                  <a:moveTo>
                    <a:pt x="837" y="21"/>
                  </a:moveTo>
                  <a:cubicBezTo>
                    <a:pt x="837" y="22"/>
                    <a:pt x="839" y="22"/>
                    <a:pt x="839" y="21"/>
                  </a:cubicBezTo>
                  <a:cubicBezTo>
                    <a:pt x="834" y="18"/>
                    <a:pt x="826" y="21"/>
                    <a:pt x="837" y="21"/>
                  </a:cubicBezTo>
                  <a:close/>
                  <a:moveTo>
                    <a:pt x="699" y="22"/>
                  </a:moveTo>
                  <a:cubicBezTo>
                    <a:pt x="667" y="27"/>
                    <a:pt x="629" y="26"/>
                    <a:pt x="610" y="45"/>
                  </a:cubicBezTo>
                  <a:moveTo>
                    <a:pt x="610" y="45"/>
                  </a:moveTo>
                  <a:cubicBezTo>
                    <a:pt x="606" y="44"/>
                    <a:pt x="610" y="47"/>
                    <a:pt x="610" y="45"/>
                  </a:cubicBezTo>
                  <a:moveTo>
                    <a:pt x="699" y="22"/>
                  </a:moveTo>
                  <a:cubicBezTo>
                    <a:pt x="668" y="28"/>
                    <a:pt x="639" y="36"/>
                    <a:pt x="610" y="45"/>
                  </a:cubicBezTo>
                  <a:moveTo>
                    <a:pt x="699" y="22"/>
                  </a:moveTo>
                  <a:cubicBezTo>
                    <a:pt x="703" y="22"/>
                    <a:pt x="699" y="19"/>
                    <a:pt x="699" y="22"/>
                  </a:cubicBezTo>
                  <a:moveTo>
                    <a:pt x="720" y="22"/>
                  </a:moveTo>
                  <a:cubicBezTo>
                    <a:pt x="713" y="23"/>
                    <a:pt x="705" y="22"/>
                    <a:pt x="702" y="26"/>
                  </a:cubicBezTo>
                  <a:cubicBezTo>
                    <a:pt x="708" y="25"/>
                    <a:pt x="714" y="24"/>
                    <a:pt x="720" y="22"/>
                  </a:cubicBezTo>
                  <a:moveTo>
                    <a:pt x="720" y="22"/>
                  </a:moveTo>
                  <a:cubicBezTo>
                    <a:pt x="725" y="23"/>
                    <a:pt x="721" y="19"/>
                    <a:pt x="720" y="22"/>
                  </a:cubicBezTo>
                  <a:moveTo>
                    <a:pt x="690" y="43"/>
                  </a:moveTo>
                  <a:cubicBezTo>
                    <a:pt x="689" y="43"/>
                    <a:pt x="690" y="44"/>
                    <a:pt x="690" y="43"/>
                  </a:cubicBezTo>
                  <a:moveTo>
                    <a:pt x="690" y="43"/>
                  </a:moveTo>
                  <a:cubicBezTo>
                    <a:pt x="705" y="35"/>
                    <a:pt x="721" y="28"/>
                    <a:pt x="737" y="21"/>
                  </a:cubicBezTo>
                  <a:cubicBezTo>
                    <a:pt x="720" y="26"/>
                    <a:pt x="695" y="25"/>
                    <a:pt x="690" y="43"/>
                  </a:cubicBezTo>
                  <a:moveTo>
                    <a:pt x="812" y="81"/>
                  </a:moveTo>
                  <a:cubicBezTo>
                    <a:pt x="830" y="82"/>
                    <a:pt x="849" y="82"/>
                    <a:pt x="867" y="83"/>
                  </a:cubicBezTo>
                  <a:cubicBezTo>
                    <a:pt x="844" y="58"/>
                    <a:pt x="811" y="35"/>
                    <a:pt x="774" y="21"/>
                  </a:cubicBezTo>
                  <a:cubicBezTo>
                    <a:pt x="788" y="40"/>
                    <a:pt x="803" y="58"/>
                    <a:pt x="812" y="81"/>
                  </a:cubicBezTo>
                  <a:close/>
                  <a:moveTo>
                    <a:pt x="852" y="66"/>
                  </a:moveTo>
                  <a:cubicBezTo>
                    <a:pt x="863" y="75"/>
                    <a:pt x="870" y="86"/>
                    <a:pt x="887" y="84"/>
                  </a:cubicBezTo>
                  <a:cubicBezTo>
                    <a:pt x="882" y="71"/>
                    <a:pt x="874" y="61"/>
                    <a:pt x="867" y="49"/>
                  </a:cubicBezTo>
                  <a:cubicBezTo>
                    <a:pt x="840" y="39"/>
                    <a:pt x="812" y="26"/>
                    <a:pt x="783" y="22"/>
                  </a:cubicBezTo>
                  <a:cubicBezTo>
                    <a:pt x="810" y="32"/>
                    <a:pt x="831" y="48"/>
                    <a:pt x="852" y="66"/>
                  </a:cubicBezTo>
                  <a:close/>
                  <a:moveTo>
                    <a:pt x="799" y="22"/>
                  </a:moveTo>
                  <a:cubicBezTo>
                    <a:pt x="821" y="29"/>
                    <a:pt x="844" y="36"/>
                    <a:pt x="863" y="46"/>
                  </a:cubicBezTo>
                  <a:cubicBezTo>
                    <a:pt x="854" y="26"/>
                    <a:pt x="823" y="27"/>
                    <a:pt x="799" y="22"/>
                  </a:cubicBezTo>
                  <a:moveTo>
                    <a:pt x="799" y="22"/>
                  </a:moveTo>
                  <a:cubicBezTo>
                    <a:pt x="797" y="19"/>
                    <a:pt x="793" y="23"/>
                    <a:pt x="799" y="22"/>
                  </a:cubicBezTo>
                  <a:moveTo>
                    <a:pt x="817" y="21"/>
                  </a:moveTo>
                  <a:cubicBezTo>
                    <a:pt x="811" y="19"/>
                    <a:pt x="815" y="24"/>
                    <a:pt x="817" y="21"/>
                  </a:cubicBezTo>
                  <a:close/>
                  <a:moveTo>
                    <a:pt x="928" y="41"/>
                  </a:moveTo>
                  <a:cubicBezTo>
                    <a:pt x="928" y="44"/>
                    <a:pt x="932" y="40"/>
                    <a:pt x="928" y="41"/>
                  </a:cubicBezTo>
                  <a:moveTo>
                    <a:pt x="928" y="41"/>
                  </a:moveTo>
                  <a:cubicBezTo>
                    <a:pt x="909" y="25"/>
                    <a:pt x="871" y="25"/>
                    <a:pt x="844" y="22"/>
                  </a:cubicBezTo>
                  <a:cubicBezTo>
                    <a:pt x="872" y="28"/>
                    <a:pt x="901" y="33"/>
                    <a:pt x="928" y="41"/>
                  </a:cubicBezTo>
                  <a:moveTo>
                    <a:pt x="901" y="21"/>
                  </a:moveTo>
                  <a:cubicBezTo>
                    <a:pt x="900" y="21"/>
                    <a:pt x="899" y="21"/>
                    <a:pt x="899" y="22"/>
                  </a:cubicBezTo>
                  <a:cubicBezTo>
                    <a:pt x="900" y="21"/>
                    <a:pt x="901" y="22"/>
                    <a:pt x="901" y="21"/>
                  </a:cubicBezTo>
                  <a:close/>
                  <a:moveTo>
                    <a:pt x="847" y="28"/>
                  </a:moveTo>
                  <a:cubicBezTo>
                    <a:pt x="848" y="30"/>
                    <a:pt x="849" y="28"/>
                    <a:pt x="847" y="28"/>
                  </a:cubicBezTo>
                  <a:moveTo>
                    <a:pt x="847" y="28"/>
                  </a:moveTo>
                  <a:cubicBezTo>
                    <a:pt x="842" y="22"/>
                    <a:pt x="827" y="22"/>
                    <a:pt x="818" y="23"/>
                  </a:cubicBezTo>
                  <a:cubicBezTo>
                    <a:pt x="829" y="23"/>
                    <a:pt x="837" y="27"/>
                    <a:pt x="847" y="28"/>
                  </a:cubicBezTo>
                  <a:moveTo>
                    <a:pt x="909" y="22"/>
                  </a:moveTo>
                  <a:cubicBezTo>
                    <a:pt x="904" y="21"/>
                    <a:pt x="908" y="24"/>
                    <a:pt x="909" y="22"/>
                  </a:cubicBezTo>
                  <a:close/>
                  <a:moveTo>
                    <a:pt x="916" y="23"/>
                  </a:moveTo>
                  <a:cubicBezTo>
                    <a:pt x="914" y="23"/>
                    <a:pt x="913" y="22"/>
                    <a:pt x="913" y="23"/>
                  </a:cubicBezTo>
                  <a:cubicBezTo>
                    <a:pt x="914" y="23"/>
                    <a:pt x="915" y="24"/>
                    <a:pt x="916" y="23"/>
                  </a:cubicBezTo>
                  <a:close/>
                  <a:moveTo>
                    <a:pt x="922" y="24"/>
                  </a:moveTo>
                  <a:cubicBezTo>
                    <a:pt x="922" y="25"/>
                    <a:pt x="922" y="25"/>
                    <a:pt x="922" y="25"/>
                  </a:cubicBezTo>
                  <a:cubicBezTo>
                    <a:pt x="927" y="25"/>
                    <a:pt x="928" y="27"/>
                    <a:pt x="932" y="26"/>
                  </a:cubicBezTo>
                  <a:moveTo>
                    <a:pt x="932" y="26"/>
                  </a:moveTo>
                  <a:cubicBezTo>
                    <a:pt x="934" y="29"/>
                    <a:pt x="938" y="25"/>
                    <a:pt x="932" y="26"/>
                  </a:cubicBezTo>
                  <a:moveTo>
                    <a:pt x="932" y="26"/>
                  </a:moveTo>
                  <a:cubicBezTo>
                    <a:pt x="932" y="26"/>
                    <a:pt x="932" y="26"/>
                    <a:pt x="932" y="25"/>
                  </a:cubicBezTo>
                  <a:cubicBezTo>
                    <a:pt x="928" y="26"/>
                    <a:pt x="927" y="24"/>
                    <a:pt x="922" y="24"/>
                  </a:cubicBezTo>
                  <a:moveTo>
                    <a:pt x="922" y="24"/>
                  </a:moveTo>
                  <a:cubicBezTo>
                    <a:pt x="919" y="22"/>
                    <a:pt x="915" y="26"/>
                    <a:pt x="922" y="24"/>
                  </a:cubicBezTo>
                  <a:moveTo>
                    <a:pt x="907" y="25"/>
                  </a:moveTo>
                  <a:cubicBezTo>
                    <a:pt x="907" y="26"/>
                    <a:pt x="907" y="26"/>
                    <a:pt x="907" y="26"/>
                  </a:cubicBezTo>
                  <a:cubicBezTo>
                    <a:pt x="934" y="34"/>
                    <a:pt x="965" y="42"/>
                    <a:pt x="990" y="47"/>
                  </a:cubicBezTo>
                  <a:cubicBezTo>
                    <a:pt x="967" y="36"/>
                    <a:pt x="938" y="29"/>
                    <a:pt x="907" y="25"/>
                  </a:cubicBezTo>
                  <a:moveTo>
                    <a:pt x="907" y="25"/>
                  </a:moveTo>
                  <a:cubicBezTo>
                    <a:pt x="907" y="23"/>
                    <a:pt x="903" y="26"/>
                    <a:pt x="907" y="25"/>
                  </a:cubicBezTo>
                  <a:moveTo>
                    <a:pt x="602" y="50"/>
                  </a:moveTo>
                  <a:cubicBezTo>
                    <a:pt x="598" y="55"/>
                    <a:pt x="592" y="59"/>
                    <a:pt x="587" y="64"/>
                  </a:cubicBezTo>
                  <a:cubicBezTo>
                    <a:pt x="583" y="68"/>
                    <a:pt x="576" y="75"/>
                    <a:pt x="577" y="78"/>
                  </a:cubicBezTo>
                  <a:cubicBezTo>
                    <a:pt x="587" y="77"/>
                    <a:pt x="597" y="71"/>
                    <a:pt x="606" y="66"/>
                  </a:cubicBezTo>
                  <a:cubicBezTo>
                    <a:pt x="631" y="53"/>
                    <a:pt x="656" y="41"/>
                    <a:pt x="683" y="32"/>
                  </a:cubicBezTo>
                  <a:cubicBezTo>
                    <a:pt x="687" y="31"/>
                    <a:pt x="696" y="31"/>
                    <a:pt x="695" y="25"/>
                  </a:cubicBezTo>
                  <a:cubicBezTo>
                    <a:pt x="662" y="32"/>
                    <a:pt x="632" y="41"/>
                    <a:pt x="602" y="50"/>
                  </a:cubicBezTo>
                  <a:close/>
                  <a:moveTo>
                    <a:pt x="530" y="58"/>
                  </a:moveTo>
                  <a:cubicBezTo>
                    <a:pt x="526" y="57"/>
                    <a:pt x="529" y="61"/>
                    <a:pt x="530" y="58"/>
                  </a:cubicBezTo>
                  <a:moveTo>
                    <a:pt x="530" y="58"/>
                  </a:moveTo>
                  <a:cubicBezTo>
                    <a:pt x="546" y="53"/>
                    <a:pt x="563" y="47"/>
                    <a:pt x="581" y="42"/>
                  </a:cubicBezTo>
                  <a:cubicBezTo>
                    <a:pt x="598" y="37"/>
                    <a:pt x="617" y="35"/>
                    <a:pt x="631" y="26"/>
                  </a:cubicBezTo>
                  <a:cubicBezTo>
                    <a:pt x="593" y="33"/>
                    <a:pt x="554" y="38"/>
                    <a:pt x="530" y="58"/>
                  </a:cubicBezTo>
                  <a:moveTo>
                    <a:pt x="969" y="73"/>
                  </a:moveTo>
                  <a:cubicBezTo>
                    <a:pt x="947" y="41"/>
                    <a:pt x="895" y="34"/>
                    <a:pt x="850" y="27"/>
                  </a:cubicBezTo>
                  <a:cubicBezTo>
                    <a:pt x="890" y="42"/>
                    <a:pt x="933" y="54"/>
                    <a:pt x="969" y="73"/>
                  </a:cubicBezTo>
                  <a:close/>
                  <a:moveTo>
                    <a:pt x="939" y="27"/>
                  </a:moveTo>
                  <a:cubicBezTo>
                    <a:pt x="938" y="28"/>
                    <a:pt x="937" y="27"/>
                    <a:pt x="937" y="28"/>
                  </a:cubicBezTo>
                  <a:cubicBezTo>
                    <a:pt x="937" y="28"/>
                    <a:pt x="939" y="28"/>
                    <a:pt x="939" y="27"/>
                  </a:cubicBezTo>
                  <a:close/>
                  <a:moveTo>
                    <a:pt x="574" y="32"/>
                  </a:moveTo>
                  <a:cubicBezTo>
                    <a:pt x="574" y="33"/>
                    <a:pt x="573" y="32"/>
                    <a:pt x="574" y="32"/>
                  </a:cubicBezTo>
                  <a:close/>
                  <a:moveTo>
                    <a:pt x="781" y="81"/>
                  </a:moveTo>
                  <a:cubicBezTo>
                    <a:pt x="790" y="80"/>
                    <a:pt x="801" y="82"/>
                    <a:pt x="808" y="80"/>
                  </a:cubicBezTo>
                  <a:cubicBezTo>
                    <a:pt x="798" y="63"/>
                    <a:pt x="789" y="45"/>
                    <a:pt x="776" y="31"/>
                  </a:cubicBezTo>
                  <a:cubicBezTo>
                    <a:pt x="778" y="48"/>
                    <a:pt x="779" y="65"/>
                    <a:pt x="781" y="81"/>
                  </a:cubicBezTo>
                  <a:close/>
                  <a:moveTo>
                    <a:pt x="526" y="47"/>
                  </a:moveTo>
                  <a:cubicBezTo>
                    <a:pt x="524" y="48"/>
                    <a:pt x="526" y="49"/>
                    <a:pt x="526" y="47"/>
                  </a:cubicBezTo>
                  <a:moveTo>
                    <a:pt x="526" y="47"/>
                  </a:moveTo>
                  <a:cubicBezTo>
                    <a:pt x="543" y="43"/>
                    <a:pt x="560" y="40"/>
                    <a:pt x="573" y="32"/>
                  </a:cubicBezTo>
                  <a:cubicBezTo>
                    <a:pt x="557" y="37"/>
                    <a:pt x="537" y="38"/>
                    <a:pt x="526" y="47"/>
                  </a:cubicBezTo>
                  <a:moveTo>
                    <a:pt x="963" y="32"/>
                  </a:moveTo>
                  <a:cubicBezTo>
                    <a:pt x="962" y="32"/>
                    <a:pt x="961" y="32"/>
                    <a:pt x="961" y="33"/>
                  </a:cubicBezTo>
                  <a:cubicBezTo>
                    <a:pt x="961" y="33"/>
                    <a:pt x="963" y="33"/>
                    <a:pt x="963" y="32"/>
                  </a:cubicBezTo>
                  <a:close/>
                  <a:moveTo>
                    <a:pt x="585" y="80"/>
                  </a:moveTo>
                  <a:cubicBezTo>
                    <a:pt x="601" y="82"/>
                    <a:pt x="616" y="87"/>
                    <a:pt x="632" y="84"/>
                  </a:cubicBezTo>
                  <a:cubicBezTo>
                    <a:pt x="648" y="70"/>
                    <a:pt x="665" y="58"/>
                    <a:pt x="683" y="47"/>
                  </a:cubicBezTo>
                  <a:cubicBezTo>
                    <a:pt x="683" y="42"/>
                    <a:pt x="693" y="36"/>
                    <a:pt x="689" y="33"/>
                  </a:cubicBezTo>
                  <a:cubicBezTo>
                    <a:pt x="652" y="46"/>
                    <a:pt x="617" y="61"/>
                    <a:pt x="585" y="80"/>
                  </a:cubicBezTo>
                  <a:close/>
                  <a:moveTo>
                    <a:pt x="966" y="34"/>
                  </a:moveTo>
                  <a:cubicBezTo>
                    <a:pt x="968" y="37"/>
                    <a:pt x="972" y="33"/>
                    <a:pt x="966" y="34"/>
                  </a:cubicBezTo>
                  <a:moveTo>
                    <a:pt x="966" y="34"/>
                  </a:moveTo>
                  <a:cubicBezTo>
                    <a:pt x="965" y="31"/>
                    <a:pt x="961" y="35"/>
                    <a:pt x="966" y="34"/>
                  </a:cubicBezTo>
                  <a:moveTo>
                    <a:pt x="575" y="35"/>
                  </a:moveTo>
                  <a:cubicBezTo>
                    <a:pt x="574" y="35"/>
                    <a:pt x="575" y="36"/>
                    <a:pt x="575" y="35"/>
                  </a:cubicBezTo>
                  <a:close/>
                  <a:moveTo>
                    <a:pt x="859" y="35"/>
                  </a:moveTo>
                  <a:cubicBezTo>
                    <a:pt x="861" y="40"/>
                    <a:pt x="866" y="43"/>
                    <a:pt x="869" y="48"/>
                  </a:cubicBezTo>
                  <a:cubicBezTo>
                    <a:pt x="878" y="53"/>
                    <a:pt x="889" y="57"/>
                    <a:pt x="900" y="64"/>
                  </a:cubicBezTo>
                  <a:cubicBezTo>
                    <a:pt x="909" y="69"/>
                    <a:pt x="921" y="80"/>
                    <a:pt x="930" y="81"/>
                  </a:cubicBezTo>
                  <a:cubicBezTo>
                    <a:pt x="940" y="82"/>
                    <a:pt x="953" y="76"/>
                    <a:pt x="965" y="73"/>
                  </a:cubicBezTo>
                  <a:cubicBezTo>
                    <a:pt x="931" y="59"/>
                    <a:pt x="898" y="44"/>
                    <a:pt x="859" y="35"/>
                  </a:cubicBezTo>
                  <a:moveTo>
                    <a:pt x="859" y="35"/>
                  </a:moveTo>
                  <a:cubicBezTo>
                    <a:pt x="858" y="34"/>
                    <a:pt x="858" y="35"/>
                    <a:pt x="859" y="35"/>
                  </a:cubicBezTo>
                  <a:moveTo>
                    <a:pt x="993" y="63"/>
                  </a:moveTo>
                  <a:cubicBezTo>
                    <a:pt x="997" y="61"/>
                    <a:pt x="1000" y="59"/>
                    <a:pt x="1001" y="55"/>
                  </a:cubicBezTo>
                  <a:cubicBezTo>
                    <a:pt x="977" y="47"/>
                    <a:pt x="949" y="38"/>
                    <a:pt x="924" y="35"/>
                  </a:cubicBezTo>
                  <a:cubicBezTo>
                    <a:pt x="943" y="48"/>
                    <a:pt x="970" y="54"/>
                    <a:pt x="993" y="63"/>
                  </a:cubicBezTo>
                  <a:close/>
                  <a:moveTo>
                    <a:pt x="973" y="35"/>
                  </a:moveTo>
                  <a:cubicBezTo>
                    <a:pt x="972" y="35"/>
                    <a:pt x="970" y="35"/>
                    <a:pt x="970" y="36"/>
                  </a:cubicBezTo>
                  <a:cubicBezTo>
                    <a:pt x="971" y="36"/>
                    <a:pt x="973" y="36"/>
                    <a:pt x="973" y="35"/>
                  </a:cubicBezTo>
                  <a:close/>
                  <a:moveTo>
                    <a:pt x="530" y="61"/>
                  </a:moveTo>
                  <a:cubicBezTo>
                    <a:pt x="542" y="76"/>
                    <a:pt x="556" y="66"/>
                    <a:pt x="573" y="59"/>
                  </a:cubicBezTo>
                  <a:cubicBezTo>
                    <a:pt x="588" y="53"/>
                    <a:pt x="599" y="49"/>
                    <a:pt x="608" y="42"/>
                  </a:cubicBezTo>
                  <a:cubicBezTo>
                    <a:pt x="611" y="39"/>
                    <a:pt x="617" y="37"/>
                    <a:pt x="614" y="36"/>
                  </a:cubicBezTo>
                  <a:cubicBezTo>
                    <a:pt x="585" y="43"/>
                    <a:pt x="557" y="52"/>
                    <a:pt x="530" y="61"/>
                  </a:cubicBezTo>
                  <a:close/>
                  <a:moveTo>
                    <a:pt x="976" y="36"/>
                  </a:moveTo>
                  <a:cubicBezTo>
                    <a:pt x="975" y="36"/>
                    <a:pt x="974" y="36"/>
                    <a:pt x="974" y="37"/>
                  </a:cubicBezTo>
                  <a:cubicBezTo>
                    <a:pt x="975" y="37"/>
                    <a:pt x="976" y="37"/>
                    <a:pt x="976" y="36"/>
                  </a:cubicBezTo>
                  <a:close/>
                  <a:moveTo>
                    <a:pt x="978" y="38"/>
                  </a:moveTo>
                  <a:cubicBezTo>
                    <a:pt x="978" y="37"/>
                    <a:pt x="979" y="39"/>
                    <a:pt x="978" y="38"/>
                  </a:cubicBezTo>
                  <a:close/>
                  <a:moveTo>
                    <a:pt x="982" y="39"/>
                  </a:moveTo>
                  <a:cubicBezTo>
                    <a:pt x="981" y="38"/>
                    <a:pt x="982" y="39"/>
                    <a:pt x="982" y="39"/>
                  </a:cubicBezTo>
                  <a:close/>
                  <a:moveTo>
                    <a:pt x="931" y="43"/>
                  </a:moveTo>
                  <a:cubicBezTo>
                    <a:pt x="931" y="42"/>
                    <a:pt x="932" y="43"/>
                    <a:pt x="931" y="43"/>
                  </a:cubicBezTo>
                  <a:close/>
                  <a:moveTo>
                    <a:pt x="985" y="43"/>
                  </a:moveTo>
                  <a:cubicBezTo>
                    <a:pt x="984" y="42"/>
                    <a:pt x="985" y="43"/>
                    <a:pt x="985" y="43"/>
                  </a:cubicBezTo>
                  <a:close/>
                  <a:moveTo>
                    <a:pt x="1000" y="48"/>
                  </a:moveTo>
                  <a:cubicBezTo>
                    <a:pt x="997" y="46"/>
                    <a:pt x="991" y="42"/>
                    <a:pt x="987" y="44"/>
                  </a:cubicBezTo>
                  <a:cubicBezTo>
                    <a:pt x="992" y="44"/>
                    <a:pt x="996" y="50"/>
                    <a:pt x="1000" y="48"/>
                  </a:cubicBezTo>
                  <a:close/>
                  <a:moveTo>
                    <a:pt x="489" y="60"/>
                  </a:moveTo>
                  <a:cubicBezTo>
                    <a:pt x="488" y="60"/>
                    <a:pt x="487" y="60"/>
                    <a:pt x="486" y="61"/>
                  </a:cubicBezTo>
                  <a:moveTo>
                    <a:pt x="486" y="61"/>
                  </a:moveTo>
                  <a:cubicBezTo>
                    <a:pt x="485" y="61"/>
                    <a:pt x="485" y="61"/>
                    <a:pt x="485" y="62"/>
                  </a:cubicBezTo>
                  <a:moveTo>
                    <a:pt x="485" y="62"/>
                  </a:moveTo>
                  <a:cubicBezTo>
                    <a:pt x="481" y="61"/>
                    <a:pt x="484" y="65"/>
                    <a:pt x="485" y="62"/>
                  </a:cubicBezTo>
                  <a:moveTo>
                    <a:pt x="485" y="62"/>
                  </a:moveTo>
                  <a:cubicBezTo>
                    <a:pt x="486" y="62"/>
                    <a:pt x="486" y="62"/>
                    <a:pt x="486" y="61"/>
                  </a:cubicBezTo>
                  <a:moveTo>
                    <a:pt x="486" y="61"/>
                  </a:moveTo>
                  <a:cubicBezTo>
                    <a:pt x="488" y="61"/>
                    <a:pt x="489" y="61"/>
                    <a:pt x="489" y="60"/>
                  </a:cubicBezTo>
                  <a:moveTo>
                    <a:pt x="489" y="60"/>
                  </a:moveTo>
                  <a:cubicBezTo>
                    <a:pt x="500" y="55"/>
                    <a:pt x="516" y="55"/>
                    <a:pt x="523" y="46"/>
                  </a:cubicBezTo>
                  <a:cubicBezTo>
                    <a:pt x="511" y="50"/>
                    <a:pt x="500" y="54"/>
                    <a:pt x="489" y="60"/>
                  </a:cubicBezTo>
                  <a:moveTo>
                    <a:pt x="542" y="47"/>
                  </a:moveTo>
                  <a:cubicBezTo>
                    <a:pt x="535" y="47"/>
                    <a:pt x="530" y="50"/>
                    <a:pt x="523" y="51"/>
                  </a:cubicBezTo>
                  <a:cubicBezTo>
                    <a:pt x="523" y="54"/>
                    <a:pt x="523" y="56"/>
                    <a:pt x="524" y="57"/>
                  </a:cubicBezTo>
                  <a:cubicBezTo>
                    <a:pt x="531" y="55"/>
                    <a:pt x="537" y="50"/>
                    <a:pt x="542" y="47"/>
                  </a:cubicBezTo>
                  <a:moveTo>
                    <a:pt x="542" y="47"/>
                  </a:moveTo>
                  <a:cubicBezTo>
                    <a:pt x="546" y="47"/>
                    <a:pt x="542" y="44"/>
                    <a:pt x="542" y="47"/>
                  </a:cubicBezTo>
                  <a:moveTo>
                    <a:pt x="1113" y="98"/>
                  </a:moveTo>
                  <a:cubicBezTo>
                    <a:pt x="1113" y="99"/>
                    <a:pt x="1115" y="99"/>
                    <a:pt x="1115" y="99"/>
                  </a:cubicBezTo>
                  <a:moveTo>
                    <a:pt x="1115" y="99"/>
                  </a:moveTo>
                  <a:cubicBezTo>
                    <a:pt x="1116" y="101"/>
                    <a:pt x="1116" y="99"/>
                    <a:pt x="1115" y="99"/>
                  </a:cubicBezTo>
                  <a:moveTo>
                    <a:pt x="1115" y="99"/>
                  </a:moveTo>
                  <a:cubicBezTo>
                    <a:pt x="1115" y="98"/>
                    <a:pt x="1114" y="99"/>
                    <a:pt x="1113" y="98"/>
                  </a:cubicBezTo>
                  <a:moveTo>
                    <a:pt x="1113" y="98"/>
                  </a:moveTo>
                  <a:cubicBezTo>
                    <a:pt x="1081" y="77"/>
                    <a:pt x="1043" y="57"/>
                    <a:pt x="1002" y="48"/>
                  </a:cubicBezTo>
                  <a:cubicBezTo>
                    <a:pt x="1008" y="57"/>
                    <a:pt x="1020" y="58"/>
                    <a:pt x="1029" y="62"/>
                  </a:cubicBezTo>
                  <a:cubicBezTo>
                    <a:pt x="1057" y="72"/>
                    <a:pt x="1086" y="86"/>
                    <a:pt x="1113" y="98"/>
                  </a:cubicBezTo>
                  <a:moveTo>
                    <a:pt x="991" y="49"/>
                  </a:moveTo>
                  <a:cubicBezTo>
                    <a:pt x="991" y="49"/>
                    <a:pt x="992" y="50"/>
                    <a:pt x="991" y="49"/>
                  </a:cubicBezTo>
                  <a:close/>
                  <a:moveTo>
                    <a:pt x="948" y="50"/>
                  </a:moveTo>
                  <a:cubicBezTo>
                    <a:pt x="957" y="57"/>
                    <a:pt x="965" y="65"/>
                    <a:pt x="974" y="71"/>
                  </a:cubicBezTo>
                  <a:cubicBezTo>
                    <a:pt x="979" y="69"/>
                    <a:pt x="987" y="69"/>
                    <a:pt x="990" y="64"/>
                  </a:cubicBezTo>
                  <a:cubicBezTo>
                    <a:pt x="975" y="60"/>
                    <a:pt x="963" y="54"/>
                    <a:pt x="948" y="50"/>
                  </a:cubicBezTo>
                  <a:moveTo>
                    <a:pt x="948" y="50"/>
                  </a:moveTo>
                  <a:cubicBezTo>
                    <a:pt x="948" y="49"/>
                    <a:pt x="947" y="50"/>
                    <a:pt x="948" y="50"/>
                  </a:cubicBezTo>
                  <a:moveTo>
                    <a:pt x="399" y="114"/>
                  </a:moveTo>
                  <a:cubicBezTo>
                    <a:pt x="405" y="112"/>
                    <a:pt x="411" y="111"/>
                    <a:pt x="416" y="110"/>
                  </a:cubicBezTo>
                  <a:cubicBezTo>
                    <a:pt x="433" y="101"/>
                    <a:pt x="450" y="91"/>
                    <a:pt x="468" y="83"/>
                  </a:cubicBezTo>
                  <a:cubicBezTo>
                    <a:pt x="486" y="75"/>
                    <a:pt x="506" y="70"/>
                    <a:pt x="522" y="58"/>
                  </a:cubicBezTo>
                  <a:cubicBezTo>
                    <a:pt x="520" y="58"/>
                    <a:pt x="520" y="56"/>
                    <a:pt x="520" y="53"/>
                  </a:cubicBezTo>
                  <a:cubicBezTo>
                    <a:pt x="473" y="66"/>
                    <a:pt x="432" y="86"/>
                    <a:pt x="399" y="114"/>
                  </a:cubicBezTo>
                  <a:close/>
                  <a:moveTo>
                    <a:pt x="593" y="54"/>
                  </a:moveTo>
                  <a:cubicBezTo>
                    <a:pt x="578" y="59"/>
                    <a:pt x="564" y="65"/>
                    <a:pt x="550" y="71"/>
                  </a:cubicBezTo>
                  <a:cubicBezTo>
                    <a:pt x="556" y="74"/>
                    <a:pt x="564" y="75"/>
                    <a:pt x="570" y="77"/>
                  </a:cubicBezTo>
                  <a:cubicBezTo>
                    <a:pt x="579" y="71"/>
                    <a:pt x="585" y="62"/>
                    <a:pt x="593" y="54"/>
                  </a:cubicBezTo>
                  <a:moveTo>
                    <a:pt x="593" y="54"/>
                  </a:moveTo>
                  <a:cubicBezTo>
                    <a:pt x="594" y="54"/>
                    <a:pt x="593" y="53"/>
                    <a:pt x="593" y="54"/>
                  </a:cubicBezTo>
                  <a:moveTo>
                    <a:pt x="637" y="84"/>
                  </a:moveTo>
                  <a:cubicBezTo>
                    <a:pt x="647" y="83"/>
                    <a:pt x="659" y="84"/>
                    <a:pt x="668" y="82"/>
                  </a:cubicBezTo>
                  <a:cubicBezTo>
                    <a:pt x="669" y="72"/>
                    <a:pt x="679" y="60"/>
                    <a:pt x="678" y="53"/>
                  </a:cubicBezTo>
                  <a:cubicBezTo>
                    <a:pt x="664" y="64"/>
                    <a:pt x="649" y="72"/>
                    <a:pt x="637" y="84"/>
                  </a:cubicBezTo>
                  <a:close/>
                  <a:moveTo>
                    <a:pt x="890" y="84"/>
                  </a:moveTo>
                  <a:cubicBezTo>
                    <a:pt x="901" y="85"/>
                    <a:pt x="916" y="86"/>
                    <a:pt x="924" y="81"/>
                  </a:cubicBezTo>
                  <a:cubicBezTo>
                    <a:pt x="907" y="73"/>
                    <a:pt x="890" y="59"/>
                    <a:pt x="872" y="54"/>
                  </a:cubicBezTo>
                  <a:cubicBezTo>
                    <a:pt x="879" y="63"/>
                    <a:pt x="885" y="73"/>
                    <a:pt x="890" y="84"/>
                  </a:cubicBezTo>
                  <a:close/>
                  <a:moveTo>
                    <a:pt x="1063" y="94"/>
                  </a:moveTo>
                  <a:cubicBezTo>
                    <a:pt x="1063" y="94"/>
                    <a:pt x="1063" y="94"/>
                    <a:pt x="1063" y="95"/>
                  </a:cubicBezTo>
                  <a:cubicBezTo>
                    <a:pt x="1064" y="95"/>
                    <a:pt x="1065" y="96"/>
                    <a:pt x="1066" y="95"/>
                  </a:cubicBezTo>
                  <a:moveTo>
                    <a:pt x="1066" y="95"/>
                  </a:moveTo>
                  <a:cubicBezTo>
                    <a:pt x="1067" y="97"/>
                    <a:pt x="1067" y="95"/>
                    <a:pt x="1066" y="95"/>
                  </a:cubicBezTo>
                  <a:moveTo>
                    <a:pt x="1066" y="95"/>
                  </a:moveTo>
                  <a:cubicBezTo>
                    <a:pt x="1066" y="94"/>
                    <a:pt x="1065" y="94"/>
                    <a:pt x="1063" y="94"/>
                  </a:cubicBezTo>
                  <a:moveTo>
                    <a:pt x="1063" y="94"/>
                  </a:moveTo>
                  <a:cubicBezTo>
                    <a:pt x="1046" y="79"/>
                    <a:pt x="1027" y="67"/>
                    <a:pt x="1006" y="56"/>
                  </a:cubicBezTo>
                  <a:cubicBezTo>
                    <a:pt x="1001" y="58"/>
                    <a:pt x="1000" y="63"/>
                    <a:pt x="996" y="65"/>
                  </a:cubicBezTo>
                  <a:cubicBezTo>
                    <a:pt x="1020" y="73"/>
                    <a:pt x="1041" y="84"/>
                    <a:pt x="1063" y="94"/>
                  </a:cubicBezTo>
                  <a:moveTo>
                    <a:pt x="482" y="60"/>
                  </a:moveTo>
                  <a:cubicBezTo>
                    <a:pt x="482" y="61"/>
                    <a:pt x="481" y="60"/>
                    <a:pt x="482" y="60"/>
                  </a:cubicBezTo>
                  <a:close/>
                  <a:moveTo>
                    <a:pt x="526" y="60"/>
                  </a:moveTo>
                  <a:cubicBezTo>
                    <a:pt x="526" y="61"/>
                    <a:pt x="525" y="60"/>
                    <a:pt x="526" y="60"/>
                  </a:cubicBezTo>
                  <a:close/>
                  <a:moveTo>
                    <a:pt x="479" y="61"/>
                  </a:moveTo>
                  <a:cubicBezTo>
                    <a:pt x="478" y="61"/>
                    <a:pt x="477" y="61"/>
                    <a:pt x="477" y="62"/>
                  </a:cubicBezTo>
                  <a:moveTo>
                    <a:pt x="477" y="62"/>
                  </a:moveTo>
                  <a:cubicBezTo>
                    <a:pt x="441" y="76"/>
                    <a:pt x="407" y="92"/>
                    <a:pt x="377" y="112"/>
                  </a:cubicBezTo>
                  <a:moveTo>
                    <a:pt x="377" y="112"/>
                  </a:moveTo>
                  <a:cubicBezTo>
                    <a:pt x="375" y="112"/>
                    <a:pt x="375" y="113"/>
                    <a:pt x="374" y="114"/>
                  </a:cubicBezTo>
                  <a:moveTo>
                    <a:pt x="374" y="114"/>
                  </a:moveTo>
                  <a:cubicBezTo>
                    <a:pt x="373" y="114"/>
                    <a:pt x="372" y="114"/>
                    <a:pt x="372" y="115"/>
                  </a:cubicBezTo>
                  <a:moveTo>
                    <a:pt x="372" y="115"/>
                  </a:moveTo>
                  <a:cubicBezTo>
                    <a:pt x="371" y="115"/>
                    <a:pt x="371" y="115"/>
                    <a:pt x="370" y="116"/>
                  </a:cubicBezTo>
                  <a:moveTo>
                    <a:pt x="370" y="116"/>
                  </a:moveTo>
                  <a:cubicBezTo>
                    <a:pt x="370" y="115"/>
                    <a:pt x="369" y="116"/>
                    <a:pt x="369" y="117"/>
                  </a:cubicBezTo>
                  <a:moveTo>
                    <a:pt x="369" y="117"/>
                  </a:moveTo>
                  <a:cubicBezTo>
                    <a:pt x="368" y="116"/>
                    <a:pt x="368" y="117"/>
                    <a:pt x="367" y="118"/>
                  </a:cubicBezTo>
                  <a:moveTo>
                    <a:pt x="367" y="118"/>
                  </a:moveTo>
                  <a:cubicBezTo>
                    <a:pt x="366" y="118"/>
                    <a:pt x="368" y="119"/>
                    <a:pt x="367" y="118"/>
                  </a:cubicBezTo>
                  <a:moveTo>
                    <a:pt x="367" y="118"/>
                  </a:moveTo>
                  <a:cubicBezTo>
                    <a:pt x="369" y="118"/>
                    <a:pt x="369" y="117"/>
                    <a:pt x="369" y="117"/>
                  </a:cubicBezTo>
                  <a:moveTo>
                    <a:pt x="369" y="117"/>
                  </a:moveTo>
                  <a:cubicBezTo>
                    <a:pt x="370" y="117"/>
                    <a:pt x="370" y="116"/>
                    <a:pt x="370" y="116"/>
                  </a:cubicBezTo>
                  <a:moveTo>
                    <a:pt x="370" y="116"/>
                  </a:moveTo>
                  <a:cubicBezTo>
                    <a:pt x="371" y="116"/>
                    <a:pt x="372" y="115"/>
                    <a:pt x="372" y="115"/>
                  </a:cubicBezTo>
                  <a:moveTo>
                    <a:pt x="372" y="115"/>
                  </a:moveTo>
                  <a:cubicBezTo>
                    <a:pt x="373" y="115"/>
                    <a:pt x="374" y="114"/>
                    <a:pt x="374" y="114"/>
                  </a:cubicBezTo>
                  <a:moveTo>
                    <a:pt x="374" y="114"/>
                  </a:moveTo>
                  <a:cubicBezTo>
                    <a:pt x="376" y="114"/>
                    <a:pt x="377" y="113"/>
                    <a:pt x="377" y="112"/>
                  </a:cubicBezTo>
                  <a:moveTo>
                    <a:pt x="377" y="112"/>
                  </a:moveTo>
                  <a:cubicBezTo>
                    <a:pt x="409" y="94"/>
                    <a:pt x="445" y="80"/>
                    <a:pt x="477" y="62"/>
                  </a:cubicBezTo>
                  <a:moveTo>
                    <a:pt x="477" y="62"/>
                  </a:moveTo>
                  <a:cubicBezTo>
                    <a:pt x="478" y="62"/>
                    <a:pt x="479" y="62"/>
                    <a:pt x="479" y="61"/>
                  </a:cubicBezTo>
                  <a:moveTo>
                    <a:pt x="479" y="61"/>
                  </a:moveTo>
                  <a:cubicBezTo>
                    <a:pt x="483" y="62"/>
                    <a:pt x="479" y="58"/>
                    <a:pt x="479" y="61"/>
                  </a:cubicBezTo>
                  <a:moveTo>
                    <a:pt x="481" y="64"/>
                  </a:moveTo>
                  <a:cubicBezTo>
                    <a:pt x="480" y="63"/>
                    <a:pt x="481" y="64"/>
                    <a:pt x="481" y="64"/>
                  </a:cubicBezTo>
                  <a:close/>
                  <a:moveTo>
                    <a:pt x="524" y="63"/>
                  </a:moveTo>
                  <a:cubicBezTo>
                    <a:pt x="510" y="69"/>
                    <a:pt x="495" y="80"/>
                    <a:pt x="484" y="90"/>
                  </a:cubicBezTo>
                  <a:cubicBezTo>
                    <a:pt x="480" y="92"/>
                    <a:pt x="475" y="96"/>
                    <a:pt x="476" y="99"/>
                  </a:cubicBezTo>
                  <a:cubicBezTo>
                    <a:pt x="504" y="96"/>
                    <a:pt x="519" y="80"/>
                    <a:pt x="542" y="71"/>
                  </a:cubicBezTo>
                  <a:cubicBezTo>
                    <a:pt x="535" y="69"/>
                    <a:pt x="530" y="65"/>
                    <a:pt x="524" y="63"/>
                  </a:cubicBezTo>
                  <a:close/>
                  <a:moveTo>
                    <a:pt x="479" y="65"/>
                  </a:moveTo>
                  <a:cubicBezTo>
                    <a:pt x="478" y="64"/>
                    <a:pt x="479" y="65"/>
                    <a:pt x="479" y="65"/>
                  </a:cubicBezTo>
                  <a:close/>
                  <a:moveTo>
                    <a:pt x="1028" y="65"/>
                  </a:moveTo>
                  <a:cubicBezTo>
                    <a:pt x="1048" y="78"/>
                    <a:pt x="1066" y="92"/>
                    <a:pt x="1086" y="106"/>
                  </a:cubicBezTo>
                  <a:cubicBezTo>
                    <a:pt x="1106" y="107"/>
                    <a:pt x="1124" y="115"/>
                    <a:pt x="1141" y="117"/>
                  </a:cubicBezTo>
                  <a:cubicBezTo>
                    <a:pt x="1105" y="97"/>
                    <a:pt x="1069" y="79"/>
                    <a:pt x="1028" y="65"/>
                  </a:cubicBezTo>
                  <a:moveTo>
                    <a:pt x="1028" y="65"/>
                  </a:moveTo>
                  <a:cubicBezTo>
                    <a:pt x="1028" y="62"/>
                    <a:pt x="1024" y="66"/>
                    <a:pt x="1028" y="65"/>
                  </a:cubicBezTo>
                  <a:moveTo>
                    <a:pt x="993" y="66"/>
                  </a:moveTo>
                  <a:cubicBezTo>
                    <a:pt x="989" y="70"/>
                    <a:pt x="981" y="71"/>
                    <a:pt x="975" y="74"/>
                  </a:cubicBezTo>
                  <a:cubicBezTo>
                    <a:pt x="984" y="83"/>
                    <a:pt x="999" y="87"/>
                    <a:pt x="1009" y="95"/>
                  </a:cubicBezTo>
                  <a:cubicBezTo>
                    <a:pt x="1032" y="95"/>
                    <a:pt x="1054" y="102"/>
                    <a:pt x="1074" y="102"/>
                  </a:cubicBezTo>
                  <a:cubicBezTo>
                    <a:pt x="1048" y="89"/>
                    <a:pt x="1021" y="77"/>
                    <a:pt x="993" y="66"/>
                  </a:cubicBezTo>
                  <a:close/>
                  <a:moveTo>
                    <a:pt x="504" y="71"/>
                  </a:moveTo>
                  <a:cubicBezTo>
                    <a:pt x="503" y="71"/>
                    <a:pt x="504" y="72"/>
                    <a:pt x="504" y="71"/>
                  </a:cubicBezTo>
                  <a:close/>
                  <a:moveTo>
                    <a:pt x="502" y="72"/>
                  </a:moveTo>
                  <a:cubicBezTo>
                    <a:pt x="476" y="83"/>
                    <a:pt x="450" y="93"/>
                    <a:pt x="428" y="107"/>
                  </a:cubicBezTo>
                  <a:moveTo>
                    <a:pt x="428" y="107"/>
                  </a:moveTo>
                  <a:cubicBezTo>
                    <a:pt x="424" y="106"/>
                    <a:pt x="428" y="110"/>
                    <a:pt x="428" y="107"/>
                  </a:cubicBezTo>
                  <a:moveTo>
                    <a:pt x="428" y="107"/>
                  </a:moveTo>
                  <a:cubicBezTo>
                    <a:pt x="442" y="105"/>
                    <a:pt x="455" y="103"/>
                    <a:pt x="468" y="100"/>
                  </a:cubicBezTo>
                  <a:cubicBezTo>
                    <a:pt x="479" y="91"/>
                    <a:pt x="490" y="82"/>
                    <a:pt x="502" y="72"/>
                  </a:cubicBezTo>
                  <a:moveTo>
                    <a:pt x="502" y="72"/>
                  </a:moveTo>
                  <a:cubicBezTo>
                    <a:pt x="503" y="72"/>
                    <a:pt x="502" y="71"/>
                    <a:pt x="502" y="72"/>
                  </a:cubicBezTo>
                  <a:moveTo>
                    <a:pt x="544" y="73"/>
                  </a:moveTo>
                  <a:cubicBezTo>
                    <a:pt x="530" y="79"/>
                    <a:pt x="513" y="89"/>
                    <a:pt x="501" y="95"/>
                  </a:cubicBezTo>
                  <a:cubicBezTo>
                    <a:pt x="522" y="94"/>
                    <a:pt x="540" y="90"/>
                    <a:pt x="561" y="90"/>
                  </a:cubicBezTo>
                  <a:cubicBezTo>
                    <a:pt x="565" y="87"/>
                    <a:pt x="567" y="83"/>
                    <a:pt x="570" y="79"/>
                  </a:cubicBezTo>
                  <a:cubicBezTo>
                    <a:pt x="561" y="81"/>
                    <a:pt x="551" y="71"/>
                    <a:pt x="544" y="73"/>
                  </a:cubicBezTo>
                  <a:close/>
                  <a:moveTo>
                    <a:pt x="933" y="85"/>
                  </a:moveTo>
                  <a:cubicBezTo>
                    <a:pt x="948" y="90"/>
                    <a:pt x="970" y="89"/>
                    <a:pt x="988" y="92"/>
                  </a:cubicBezTo>
                  <a:cubicBezTo>
                    <a:pt x="981" y="71"/>
                    <a:pt x="952" y="78"/>
                    <a:pt x="933" y="85"/>
                  </a:cubicBezTo>
                  <a:close/>
                  <a:moveTo>
                    <a:pt x="569" y="86"/>
                  </a:moveTo>
                  <a:cubicBezTo>
                    <a:pt x="568" y="86"/>
                    <a:pt x="569" y="87"/>
                    <a:pt x="569" y="86"/>
                  </a:cubicBezTo>
                  <a:moveTo>
                    <a:pt x="569" y="86"/>
                  </a:moveTo>
                  <a:cubicBezTo>
                    <a:pt x="572" y="85"/>
                    <a:pt x="575" y="84"/>
                    <a:pt x="577" y="81"/>
                  </a:cubicBezTo>
                  <a:cubicBezTo>
                    <a:pt x="574" y="81"/>
                    <a:pt x="575" y="79"/>
                    <a:pt x="572" y="80"/>
                  </a:cubicBezTo>
                  <a:cubicBezTo>
                    <a:pt x="572" y="84"/>
                    <a:pt x="569" y="82"/>
                    <a:pt x="569" y="86"/>
                  </a:cubicBezTo>
                  <a:moveTo>
                    <a:pt x="573" y="88"/>
                  </a:moveTo>
                  <a:cubicBezTo>
                    <a:pt x="569" y="87"/>
                    <a:pt x="573" y="91"/>
                    <a:pt x="573" y="88"/>
                  </a:cubicBezTo>
                  <a:moveTo>
                    <a:pt x="573" y="88"/>
                  </a:moveTo>
                  <a:cubicBezTo>
                    <a:pt x="583" y="87"/>
                    <a:pt x="594" y="88"/>
                    <a:pt x="602" y="85"/>
                  </a:cubicBezTo>
                  <a:cubicBezTo>
                    <a:pt x="590" y="84"/>
                    <a:pt x="579" y="79"/>
                    <a:pt x="573" y="88"/>
                  </a:cubicBezTo>
                  <a:moveTo>
                    <a:pt x="1092" y="83"/>
                  </a:moveTo>
                  <a:cubicBezTo>
                    <a:pt x="1092" y="83"/>
                    <a:pt x="1093" y="84"/>
                    <a:pt x="1092" y="83"/>
                  </a:cubicBezTo>
                  <a:close/>
                  <a:moveTo>
                    <a:pt x="695" y="84"/>
                  </a:moveTo>
                  <a:cubicBezTo>
                    <a:pt x="694" y="87"/>
                    <a:pt x="692" y="89"/>
                    <a:pt x="690" y="92"/>
                  </a:cubicBezTo>
                  <a:cubicBezTo>
                    <a:pt x="710" y="92"/>
                    <a:pt x="729" y="93"/>
                    <a:pt x="750" y="93"/>
                  </a:cubicBezTo>
                  <a:cubicBezTo>
                    <a:pt x="750" y="88"/>
                    <a:pt x="752" y="87"/>
                    <a:pt x="751" y="83"/>
                  </a:cubicBezTo>
                  <a:cubicBezTo>
                    <a:pt x="732" y="82"/>
                    <a:pt x="715" y="85"/>
                    <a:pt x="695" y="84"/>
                  </a:cubicBezTo>
                  <a:close/>
                  <a:moveTo>
                    <a:pt x="753" y="94"/>
                  </a:moveTo>
                  <a:cubicBezTo>
                    <a:pt x="763" y="94"/>
                    <a:pt x="770" y="92"/>
                    <a:pt x="779" y="93"/>
                  </a:cubicBezTo>
                  <a:cubicBezTo>
                    <a:pt x="780" y="89"/>
                    <a:pt x="778" y="87"/>
                    <a:pt x="778" y="83"/>
                  </a:cubicBezTo>
                  <a:cubicBezTo>
                    <a:pt x="768" y="84"/>
                    <a:pt x="749" y="77"/>
                    <a:pt x="753" y="94"/>
                  </a:cubicBezTo>
                  <a:close/>
                  <a:moveTo>
                    <a:pt x="781" y="93"/>
                  </a:moveTo>
                  <a:cubicBezTo>
                    <a:pt x="792" y="92"/>
                    <a:pt x="805" y="94"/>
                    <a:pt x="814" y="92"/>
                  </a:cubicBezTo>
                  <a:cubicBezTo>
                    <a:pt x="812" y="90"/>
                    <a:pt x="811" y="87"/>
                    <a:pt x="810" y="84"/>
                  </a:cubicBezTo>
                  <a:cubicBezTo>
                    <a:pt x="800" y="84"/>
                    <a:pt x="792" y="82"/>
                    <a:pt x="781" y="83"/>
                  </a:cubicBezTo>
                  <a:cubicBezTo>
                    <a:pt x="781" y="86"/>
                    <a:pt x="781" y="89"/>
                    <a:pt x="781" y="93"/>
                  </a:cubicBezTo>
                  <a:close/>
                  <a:moveTo>
                    <a:pt x="1094" y="84"/>
                  </a:moveTo>
                  <a:cubicBezTo>
                    <a:pt x="1095" y="85"/>
                    <a:pt x="1094" y="84"/>
                    <a:pt x="1094" y="84"/>
                  </a:cubicBezTo>
                  <a:close/>
                  <a:moveTo>
                    <a:pt x="670" y="85"/>
                  </a:moveTo>
                  <a:cubicBezTo>
                    <a:pt x="671" y="88"/>
                    <a:pt x="668" y="87"/>
                    <a:pt x="669" y="90"/>
                  </a:cubicBezTo>
                  <a:cubicBezTo>
                    <a:pt x="675" y="90"/>
                    <a:pt x="681" y="91"/>
                    <a:pt x="688" y="91"/>
                  </a:cubicBezTo>
                  <a:cubicBezTo>
                    <a:pt x="688" y="88"/>
                    <a:pt x="691" y="86"/>
                    <a:pt x="692" y="84"/>
                  </a:cubicBezTo>
                  <a:cubicBezTo>
                    <a:pt x="685" y="84"/>
                    <a:pt x="678" y="85"/>
                    <a:pt x="670" y="85"/>
                  </a:cubicBezTo>
                  <a:close/>
                  <a:moveTo>
                    <a:pt x="818" y="92"/>
                  </a:moveTo>
                  <a:cubicBezTo>
                    <a:pt x="837" y="91"/>
                    <a:pt x="856" y="90"/>
                    <a:pt x="873" y="88"/>
                  </a:cubicBezTo>
                  <a:cubicBezTo>
                    <a:pt x="858" y="83"/>
                    <a:pt x="832" y="84"/>
                    <a:pt x="814" y="85"/>
                  </a:cubicBezTo>
                  <a:cubicBezTo>
                    <a:pt x="816" y="86"/>
                    <a:pt x="816" y="90"/>
                    <a:pt x="818" y="92"/>
                  </a:cubicBezTo>
                  <a:close/>
                  <a:moveTo>
                    <a:pt x="1096" y="85"/>
                  </a:moveTo>
                  <a:cubicBezTo>
                    <a:pt x="1096" y="85"/>
                    <a:pt x="1097" y="86"/>
                    <a:pt x="1096" y="85"/>
                  </a:cubicBezTo>
                  <a:close/>
                  <a:moveTo>
                    <a:pt x="639" y="88"/>
                  </a:moveTo>
                  <a:cubicBezTo>
                    <a:pt x="648" y="88"/>
                    <a:pt x="656" y="89"/>
                    <a:pt x="665" y="90"/>
                  </a:cubicBezTo>
                  <a:cubicBezTo>
                    <a:pt x="664" y="87"/>
                    <a:pt x="666" y="87"/>
                    <a:pt x="666" y="85"/>
                  </a:cubicBezTo>
                  <a:cubicBezTo>
                    <a:pt x="658" y="87"/>
                    <a:pt x="645" y="84"/>
                    <a:pt x="639" y="88"/>
                  </a:cubicBezTo>
                  <a:close/>
                  <a:moveTo>
                    <a:pt x="931" y="86"/>
                  </a:moveTo>
                  <a:cubicBezTo>
                    <a:pt x="930" y="85"/>
                    <a:pt x="923" y="84"/>
                    <a:pt x="922" y="86"/>
                  </a:cubicBezTo>
                  <a:cubicBezTo>
                    <a:pt x="926" y="85"/>
                    <a:pt x="929" y="89"/>
                    <a:pt x="931" y="86"/>
                  </a:cubicBezTo>
                  <a:close/>
                  <a:moveTo>
                    <a:pt x="988" y="86"/>
                  </a:moveTo>
                  <a:cubicBezTo>
                    <a:pt x="988" y="86"/>
                    <a:pt x="988" y="87"/>
                    <a:pt x="988" y="87"/>
                  </a:cubicBezTo>
                  <a:cubicBezTo>
                    <a:pt x="990" y="88"/>
                    <a:pt x="991" y="90"/>
                    <a:pt x="992" y="93"/>
                  </a:cubicBezTo>
                  <a:cubicBezTo>
                    <a:pt x="995" y="93"/>
                    <a:pt x="998" y="93"/>
                    <a:pt x="1000" y="93"/>
                  </a:cubicBezTo>
                  <a:moveTo>
                    <a:pt x="1000" y="93"/>
                  </a:moveTo>
                  <a:cubicBezTo>
                    <a:pt x="1001" y="94"/>
                    <a:pt x="1001" y="93"/>
                    <a:pt x="1000" y="93"/>
                  </a:cubicBezTo>
                  <a:moveTo>
                    <a:pt x="1000" y="93"/>
                  </a:moveTo>
                  <a:cubicBezTo>
                    <a:pt x="996" y="90"/>
                    <a:pt x="993" y="87"/>
                    <a:pt x="988" y="86"/>
                  </a:cubicBezTo>
                  <a:moveTo>
                    <a:pt x="988" y="86"/>
                  </a:moveTo>
                  <a:cubicBezTo>
                    <a:pt x="987" y="84"/>
                    <a:pt x="986" y="86"/>
                    <a:pt x="988" y="86"/>
                  </a:cubicBezTo>
                  <a:moveTo>
                    <a:pt x="1173" y="127"/>
                  </a:moveTo>
                  <a:cubicBezTo>
                    <a:pt x="1173" y="128"/>
                    <a:pt x="1174" y="128"/>
                    <a:pt x="1175" y="128"/>
                  </a:cubicBezTo>
                  <a:moveTo>
                    <a:pt x="1175" y="128"/>
                  </a:moveTo>
                  <a:cubicBezTo>
                    <a:pt x="1175" y="130"/>
                    <a:pt x="1176" y="128"/>
                    <a:pt x="1175" y="128"/>
                  </a:cubicBezTo>
                  <a:moveTo>
                    <a:pt x="1175" y="128"/>
                  </a:moveTo>
                  <a:cubicBezTo>
                    <a:pt x="1175" y="127"/>
                    <a:pt x="1174" y="127"/>
                    <a:pt x="1173" y="127"/>
                  </a:cubicBezTo>
                  <a:moveTo>
                    <a:pt x="1173" y="127"/>
                  </a:moveTo>
                  <a:cubicBezTo>
                    <a:pt x="1150" y="112"/>
                    <a:pt x="1124" y="95"/>
                    <a:pt x="1098" y="86"/>
                  </a:cubicBezTo>
                  <a:cubicBezTo>
                    <a:pt x="1125" y="98"/>
                    <a:pt x="1141" y="120"/>
                    <a:pt x="1173" y="127"/>
                  </a:cubicBezTo>
                  <a:moveTo>
                    <a:pt x="885" y="86"/>
                  </a:moveTo>
                  <a:cubicBezTo>
                    <a:pt x="882" y="86"/>
                    <a:pt x="877" y="85"/>
                    <a:pt x="875" y="87"/>
                  </a:cubicBezTo>
                  <a:cubicBezTo>
                    <a:pt x="877" y="88"/>
                    <a:pt x="885" y="90"/>
                    <a:pt x="885" y="86"/>
                  </a:cubicBezTo>
                  <a:close/>
                  <a:moveTo>
                    <a:pt x="430" y="89"/>
                  </a:moveTo>
                  <a:cubicBezTo>
                    <a:pt x="429" y="88"/>
                    <a:pt x="430" y="89"/>
                    <a:pt x="430" y="89"/>
                  </a:cubicBezTo>
                  <a:close/>
                  <a:moveTo>
                    <a:pt x="564" y="92"/>
                  </a:moveTo>
                  <a:cubicBezTo>
                    <a:pt x="535" y="128"/>
                    <a:pt x="514" y="173"/>
                    <a:pt x="497" y="221"/>
                  </a:cubicBezTo>
                  <a:cubicBezTo>
                    <a:pt x="502" y="220"/>
                    <a:pt x="508" y="220"/>
                    <a:pt x="513" y="219"/>
                  </a:cubicBezTo>
                  <a:cubicBezTo>
                    <a:pt x="545" y="174"/>
                    <a:pt x="578" y="131"/>
                    <a:pt x="619" y="95"/>
                  </a:cubicBezTo>
                  <a:cubicBezTo>
                    <a:pt x="620" y="94"/>
                    <a:pt x="628" y="90"/>
                    <a:pt x="624" y="89"/>
                  </a:cubicBezTo>
                  <a:cubicBezTo>
                    <a:pt x="604" y="86"/>
                    <a:pt x="584" y="91"/>
                    <a:pt x="564" y="92"/>
                  </a:cubicBezTo>
                  <a:close/>
                  <a:moveTo>
                    <a:pt x="1055" y="192"/>
                  </a:moveTo>
                  <a:cubicBezTo>
                    <a:pt x="1019" y="154"/>
                    <a:pt x="980" y="120"/>
                    <a:pt x="937" y="90"/>
                  </a:cubicBezTo>
                  <a:cubicBezTo>
                    <a:pt x="922" y="89"/>
                    <a:pt x="906" y="86"/>
                    <a:pt x="893" y="90"/>
                  </a:cubicBezTo>
                  <a:cubicBezTo>
                    <a:pt x="901" y="111"/>
                    <a:pt x="911" y="126"/>
                    <a:pt x="923" y="142"/>
                  </a:cubicBezTo>
                  <a:cubicBezTo>
                    <a:pt x="942" y="166"/>
                    <a:pt x="959" y="189"/>
                    <a:pt x="973" y="216"/>
                  </a:cubicBezTo>
                  <a:cubicBezTo>
                    <a:pt x="1006" y="219"/>
                    <a:pt x="1038" y="222"/>
                    <a:pt x="1069" y="226"/>
                  </a:cubicBezTo>
                  <a:cubicBezTo>
                    <a:pt x="1065" y="214"/>
                    <a:pt x="1059" y="204"/>
                    <a:pt x="1055" y="192"/>
                  </a:cubicBezTo>
                  <a:close/>
                  <a:moveTo>
                    <a:pt x="366" y="122"/>
                  </a:moveTo>
                  <a:cubicBezTo>
                    <a:pt x="394" y="118"/>
                    <a:pt x="410" y="101"/>
                    <a:pt x="429" y="89"/>
                  </a:cubicBezTo>
                  <a:cubicBezTo>
                    <a:pt x="407" y="99"/>
                    <a:pt x="386" y="110"/>
                    <a:pt x="366" y="122"/>
                  </a:cubicBezTo>
                  <a:close/>
                  <a:moveTo>
                    <a:pt x="631" y="90"/>
                  </a:moveTo>
                  <a:cubicBezTo>
                    <a:pt x="632" y="88"/>
                    <a:pt x="629" y="90"/>
                    <a:pt x="629" y="91"/>
                  </a:cubicBezTo>
                  <a:cubicBezTo>
                    <a:pt x="589" y="125"/>
                    <a:pt x="552" y="168"/>
                    <a:pt x="523" y="212"/>
                  </a:cubicBezTo>
                  <a:cubicBezTo>
                    <a:pt x="522" y="214"/>
                    <a:pt x="517" y="216"/>
                    <a:pt x="519" y="219"/>
                  </a:cubicBezTo>
                  <a:cubicBezTo>
                    <a:pt x="554" y="215"/>
                    <a:pt x="591" y="214"/>
                    <a:pt x="629" y="212"/>
                  </a:cubicBezTo>
                  <a:cubicBezTo>
                    <a:pt x="645" y="177"/>
                    <a:pt x="650" y="130"/>
                    <a:pt x="663" y="93"/>
                  </a:cubicBezTo>
                  <a:cubicBezTo>
                    <a:pt x="653" y="91"/>
                    <a:pt x="643" y="90"/>
                    <a:pt x="631" y="90"/>
                  </a:cubicBezTo>
                  <a:close/>
                  <a:moveTo>
                    <a:pt x="899" y="111"/>
                  </a:moveTo>
                  <a:cubicBezTo>
                    <a:pt x="900" y="112"/>
                    <a:pt x="900" y="111"/>
                    <a:pt x="899" y="111"/>
                  </a:cubicBezTo>
                  <a:moveTo>
                    <a:pt x="899" y="111"/>
                  </a:moveTo>
                  <a:cubicBezTo>
                    <a:pt x="897" y="103"/>
                    <a:pt x="893" y="97"/>
                    <a:pt x="891" y="90"/>
                  </a:cubicBezTo>
                  <a:cubicBezTo>
                    <a:pt x="886" y="90"/>
                    <a:pt x="882" y="89"/>
                    <a:pt x="880" y="92"/>
                  </a:cubicBezTo>
                  <a:cubicBezTo>
                    <a:pt x="887" y="97"/>
                    <a:pt x="892" y="105"/>
                    <a:pt x="899" y="111"/>
                  </a:cubicBezTo>
                  <a:moveTo>
                    <a:pt x="943" y="91"/>
                  </a:moveTo>
                  <a:cubicBezTo>
                    <a:pt x="979" y="114"/>
                    <a:pt x="1013" y="148"/>
                    <a:pt x="1044" y="177"/>
                  </a:cubicBezTo>
                  <a:cubicBezTo>
                    <a:pt x="1045" y="178"/>
                    <a:pt x="1047" y="183"/>
                    <a:pt x="1049" y="180"/>
                  </a:cubicBezTo>
                  <a:cubicBezTo>
                    <a:pt x="1032" y="150"/>
                    <a:pt x="1014" y="120"/>
                    <a:pt x="991" y="95"/>
                  </a:cubicBezTo>
                  <a:cubicBezTo>
                    <a:pt x="975" y="94"/>
                    <a:pt x="961" y="91"/>
                    <a:pt x="943" y="91"/>
                  </a:cubicBezTo>
                  <a:moveTo>
                    <a:pt x="943" y="91"/>
                  </a:moveTo>
                  <a:cubicBezTo>
                    <a:pt x="943" y="88"/>
                    <a:pt x="939" y="92"/>
                    <a:pt x="943" y="91"/>
                  </a:cubicBezTo>
                  <a:moveTo>
                    <a:pt x="904" y="120"/>
                  </a:moveTo>
                  <a:cubicBezTo>
                    <a:pt x="894" y="111"/>
                    <a:pt x="886" y="98"/>
                    <a:pt x="874" y="91"/>
                  </a:cubicBezTo>
                  <a:cubicBezTo>
                    <a:pt x="857" y="93"/>
                    <a:pt x="838" y="94"/>
                    <a:pt x="820" y="95"/>
                  </a:cubicBezTo>
                  <a:cubicBezTo>
                    <a:pt x="835" y="132"/>
                    <a:pt x="849" y="170"/>
                    <a:pt x="860" y="211"/>
                  </a:cubicBezTo>
                  <a:cubicBezTo>
                    <a:pt x="885" y="210"/>
                    <a:pt x="907" y="212"/>
                    <a:pt x="931" y="214"/>
                  </a:cubicBezTo>
                  <a:cubicBezTo>
                    <a:pt x="924" y="180"/>
                    <a:pt x="914" y="150"/>
                    <a:pt x="904" y="120"/>
                  </a:cubicBezTo>
                  <a:close/>
                  <a:moveTo>
                    <a:pt x="558" y="93"/>
                  </a:moveTo>
                  <a:cubicBezTo>
                    <a:pt x="558" y="92"/>
                    <a:pt x="559" y="93"/>
                    <a:pt x="558" y="93"/>
                  </a:cubicBezTo>
                  <a:close/>
                  <a:moveTo>
                    <a:pt x="492" y="99"/>
                  </a:moveTo>
                  <a:cubicBezTo>
                    <a:pt x="485" y="102"/>
                    <a:pt x="476" y="109"/>
                    <a:pt x="468" y="114"/>
                  </a:cubicBezTo>
                  <a:cubicBezTo>
                    <a:pt x="460" y="119"/>
                    <a:pt x="450" y="123"/>
                    <a:pt x="444" y="128"/>
                  </a:cubicBezTo>
                  <a:cubicBezTo>
                    <a:pt x="432" y="139"/>
                    <a:pt x="421" y="155"/>
                    <a:pt x="411" y="169"/>
                  </a:cubicBezTo>
                  <a:cubicBezTo>
                    <a:pt x="400" y="185"/>
                    <a:pt x="389" y="201"/>
                    <a:pt x="382" y="216"/>
                  </a:cubicBezTo>
                  <a:cubicBezTo>
                    <a:pt x="390" y="219"/>
                    <a:pt x="399" y="220"/>
                    <a:pt x="407" y="223"/>
                  </a:cubicBezTo>
                  <a:cubicBezTo>
                    <a:pt x="452" y="175"/>
                    <a:pt x="501" y="130"/>
                    <a:pt x="558" y="93"/>
                  </a:cubicBezTo>
                  <a:cubicBezTo>
                    <a:pt x="533" y="97"/>
                    <a:pt x="512" y="93"/>
                    <a:pt x="492" y="99"/>
                  </a:cubicBezTo>
                  <a:close/>
                  <a:moveTo>
                    <a:pt x="667" y="93"/>
                  </a:moveTo>
                  <a:cubicBezTo>
                    <a:pt x="661" y="115"/>
                    <a:pt x="652" y="139"/>
                    <a:pt x="650" y="163"/>
                  </a:cubicBezTo>
                  <a:cubicBezTo>
                    <a:pt x="660" y="138"/>
                    <a:pt x="673" y="116"/>
                    <a:pt x="685" y="94"/>
                  </a:cubicBezTo>
                  <a:cubicBezTo>
                    <a:pt x="678" y="94"/>
                    <a:pt x="674" y="92"/>
                    <a:pt x="667" y="93"/>
                  </a:cubicBezTo>
                  <a:close/>
                  <a:moveTo>
                    <a:pt x="639" y="211"/>
                  </a:moveTo>
                  <a:cubicBezTo>
                    <a:pt x="674" y="211"/>
                    <a:pt x="707" y="208"/>
                    <a:pt x="743" y="209"/>
                  </a:cubicBezTo>
                  <a:cubicBezTo>
                    <a:pt x="745" y="170"/>
                    <a:pt x="747" y="132"/>
                    <a:pt x="750" y="95"/>
                  </a:cubicBezTo>
                  <a:cubicBezTo>
                    <a:pt x="729" y="96"/>
                    <a:pt x="708" y="95"/>
                    <a:pt x="689" y="94"/>
                  </a:cubicBezTo>
                  <a:cubicBezTo>
                    <a:pt x="669" y="129"/>
                    <a:pt x="646" y="162"/>
                    <a:pt x="639" y="211"/>
                  </a:cubicBezTo>
                  <a:close/>
                  <a:moveTo>
                    <a:pt x="825" y="120"/>
                  </a:moveTo>
                  <a:cubicBezTo>
                    <a:pt x="823" y="113"/>
                    <a:pt x="819" y="96"/>
                    <a:pt x="811" y="95"/>
                  </a:cubicBezTo>
                  <a:cubicBezTo>
                    <a:pt x="803" y="93"/>
                    <a:pt x="791" y="98"/>
                    <a:pt x="782" y="95"/>
                  </a:cubicBezTo>
                  <a:cubicBezTo>
                    <a:pt x="784" y="133"/>
                    <a:pt x="786" y="171"/>
                    <a:pt x="787" y="209"/>
                  </a:cubicBezTo>
                  <a:cubicBezTo>
                    <a:pt x="811" y="208"/>
                    <a:pt x="832" y="210"/>
                    <a:pt x="855" y="210"/>
                  </a:cubicBezTo>
                  <a:cubicBezTo>
                    <a:pt x="848" y="183"/>
                    <a:pt x="836" y="148"/>
                    <a:pt x="825" y="120"/>
                  </a:cubicBezTo>
                  <a:close/>
                  <a:moveTo>
                    <a:pt x="499" y="96"/>
                  </a:moveTo>
                  <a:cubicBezTo>
                    <a:pt x="499" y="96"/>
                    <a:pt x="500" y="97"/>
                    <a:pt x="499" y="96"/>
                  </a:cubicBezTo>
                  <a:close/>
                  <a:moveTo>
                    <a:pt x="752" y="98"/>
                  </a:moveTo>
                  <a:cubicBezTo>
                    <a:pt x="750" y="135"/>
                    <a:pt x="747" y="171"/>
                    <a:pt x="746" y="209"/>
                  </a:cubicBezTo>
                  <a:cubicBezTo>
                    <a:pt x="758" y="209"/>
                    <a:pt x="771" y="209"/>
                    <a:pt x="784" y="209"/>
                  </a:cubicBezTo>
                  <a:cubicBezTo>
                    <a:pt x="783" y="170"/>
                    <a:pt x="781" y="133"/>
                    <a:pt x="779" y="95"/>
                  </a:cubicBezTo>
                  <a:cubicBezTo>
                    <a:pt x="771" y="97"/>
                    <a:pt x="756" y="92"/>
                    <a:pt x="752" y="98"/>
                  </a:cubicBezTo>
                  <a:close/>
                  <a:moveTo>
                    <a:pt x="1056" y="191"/>
                  </a:moveTo>
                  <a:cubicBezTo>
                    <a:pt x="1069" y="202"/>
                    <a:pt x="1077" y="217"/>
                    <a:pt x="1090" y="228"/>
                  </a:cubicBezTo>
                  <a:cubicBezTo>
                    <a:pt x="1115" y="224"/>
                    <a:pt x="1137" y="218"/>
                    <a:pt x="1159" y="212"/>
                  </a:cubicBezTo>
                  <a:cubicBezTo>
                    <a:pt x="1152" y="199"/>
                    <a:pt x="1138" y="190"/>
                    <a:pt x="1126" y="180"/>
                  </a:cubicBezTo>
                  <a:cubicBezTo>
                    <a:pt x="1101" y="159"/>
                    <a:pt x="1078" y="141"/>
                    <a:pt x="1049" y="122"/>
                  </a:cubicBezTo>
                  <a:cubicBezTo>
                    <a:pt x="1032" y="112"/>
                    <a:pt x="1016" y="96"/>
                    <a:pt x="996" y="96"/>
                  </a:cubicBezTo>
                  <a:cubicBezTo>
                    <a:pt x="1020" y="124"/>
                    <a:pt x="1040" y="155"/>
                    <a:pt x="1056" y="191"/>
                  </a:cubicBezTo>
                  <a:close/>
                  <a:moveTo>
                    <a:pt x="1095" y="150"/>
                  </a:moveTo>
                  <a:cubicBezTo>
                    <a:pt x="1112" y="165"/>
                    <a:pt x="1132" y="180"/>
                    <a:pt x="1149" y="195"/>
                  </a:cubicBezTo>
                  <a:cubicBezTo>
                    <a:pt x="1154" y="200"/>
                    <a:pt x="1159" y="209"/>
                    <a:pt x="1167" y="209"/>
                  </a:cubicBezTo>
                  <a:cubicBezTo>
                    <a:pt x="1146" y="171"/>
                    <a:pt x="1113" y="136"/>
                    <a:pt x="1081" y="107"/>
                  </a:cubicBezTo>
                  <a:cubicBezTo>
                    <a:pt x="1060" y="104"/>
                    <a:pt x="1036" y="99"/>
                    <a:pt x="1015" y="98"/>
                  </a:cubicBezTo>
                  <a:cubicBezTo>
                    <a:pt x="1044" y="113"/>
                    <a:pt x="1069" y="132"/>
                    <a:pt x="1095" y="150"/>
                  </a:cubicBezTo>
                  <a:close/>
                  <a:moveTo>
                    <a:pt x="555" y="99"/>
                  </a:moveTo>
                  <a:cubicBezTo>
                    <a:pt x="506" y="130"/>
                    <a:pt x="457" y="172"/>
                    <a:pt x="418" y="216"/>
                  </a:cubicBezTo>
                  <a:cubicBezTo>
                    <a:pt x="417" y="218"/>
                    <a:pt x="411" y="220"/>
                    <a:pt x="414" y="224"/>
                  </a:cubicBezTo>
                  <a:cubicBezTo>
                    <a:pt x="438" y="232"/>
                    <a:pt x="467" y="223"/>
                    <a:pt x="494" y="221"/>
                  </a:cubicBezTo>
                  <a:cubicBezTo>
                    <a:pt x="510" y="176"/>
                    <a:pt x="530" y="135"/>
                    <a:pt x="555" y="99"/>
                  </a:cubicBezTo>
                  <a:moveTo>
                    <a:pt x="555" y="99"/>
                  </a:moveTo>
                  <a:cubicBezTo>
                    <a:pt x="556" y="99"/>
                    <a:pt x="555" y="98"/>
                    <a:pt x="555" y="99"/>
                  </a:cubicBezTo>
                  <a:moveTo>
                    <a:pt x="484" y="101"/>
                  </a:moveTo>
                  <a:cubicBezTo>
                    <a:pt x="483" y="101"/>
                    <a:pt x="484" y="102"/>
                    <a:pt x="484" y="101"/>
                  </a:cubicBezTo>
                  <a:close/>
                  <a:moveTo>
                    <a:pt x="1118" y="101"/>
                  </a:moveTo>
                  <a:cubicBezTo>
                    <a:pt x="1119" y="103"/>
                    <a:pt x="1119" y="101"/>
                    <a:pt x="1118" y="101"/>
                  </a:cubicBezTo>
                  <a:moveTo>
                    <a:pt x="1118" y="101"/>
                  </a:moveTo>
                  <a:cubicBezTo>
                    <a:pt x="1118" y="100"/>
                    <a:pt x="1117" y="101"/>
                    <a:pt x="1118" y="101"/>
                  </a:cubicBezTo>
                  <a:moveTo>
                    <a:pt x="454" y="119"/>
                  </a:moveTo>
                  <a:cubicBezTo>
                    <a:pt x="452" y="119"/>
                    <a:pt x="454" y="120"/>
                    <a:pt x="454" y="119"/>
                  </a:cubicBezTo>
                  <a:moveTo>
                    <a:pt x="454" y="119"/>
                  </a:moveTo>
                  <a:cubicBezTo>
                    <a:pt x="464" y="113"/>
                    <a:pt x="474" y="108"/>
                    <a:pt x="483" y="101"/>
                  </a:cubicBezTo>
                  <a:cubicBezTo>
                    <a:pt x="466" y="100"/>
                    <a:pt x="462" y="111"/>
                    <a:pt x="454" y="119"/>
                  </a:cubicBezTo>
                  <a:moveTo>
                    <a:pt x="1120" y="103"/>
                  </a:moveTo>
                  <a:cubicBezTo>
                    <a:pt x="1120" y="103"/>
                    <a:pt x="1121" y="104"/>
                    <a:pt x="1120" y="103"/>
                  </a:cubicBezTo>
                  <a:close/>
                  <a:moveTo>
                    <a:pt x="1075" y="104"/>
                  </a:moveTo>
                  <a:cubicBezTo>
                    <a:pt x="1075" y="104"/>
                    <a:pt x="1076" y="105"/>
                    <a:pt x="1075" y="104"/>
                  </a:cubicBezTo>
                  <a:close/>
                  <a:moveTo>
                    <a:pt x="417" y="112"/>
                  </a:moveTo>
                  <a:cubicBezTo>
                    <a:pt x="407" y="115"/>
                    <a:pt x="396" y="125"/>
                    <a:pt x="386" y="131"/>
                  </a:cubicBezTo>
                  <a:cubicBezTo>
                    <a:pt x="357" y="148"/>
                    <a:pt x="335" y="165"/>
                    <a:pt x="317" y="191"/>
                  </a:cubicBezTo>
                  <a:cubicBezTo>
                    <a:pt x="325" y="195"/>
                    <a:pt x="332" y="200"/>
                    <a:pt x="342" y="203"/>
                  </a:cubicBezTo>
                  <a:cubicBezTo>
                    <a:pt x="374" y="176"/>
                    <a:pt x="406" y="149"/>
                    <a:pt x="442" y="127"/>
                  </a:cubicBezTo>
                  <a:cubicBezTo>
                    <a:pt x="445" y="123"/>
                    <a:pt x="449" y="119"/>
                    <a:pt x="453" y="115"/>
                  </a:cubicBezTo>
                  <a:cubicBezTo>
                    <a:pt x="455" y="112"/>
                    <a:pt x="466" y="105"/>
                    <a:pt x="461" y="104"/>
                  </a:cubicBezTo>
                  <a:cubicBezTo>
                    <a:pt x="446" y="109"/>
                    <a:pt x="430" y="107"/>
                    <a:pt x="417" y="112"/>
                  </a:cubicBezTo>
                  <a:close/>
                  <a:moveTo>
                    <a:pt x="1210" y="188"/>
                  </a:moveTo>
                  <a:cubicBezTo>
                    <a:pt x="1213" y="187"/>
                    <a:pt x="1214" y="184"/>
                    <a:pt x="1216" y="183"/>
                  </a:cubicBezTo>
                  <a:cubicBezTo>
                    <a:pt x="1210" y="171"/>
                    <a:pt x="1197" y="162"/>
                    <a:pt x="1185" y="152"/>
                  </a:cubicBezTo>
                  <a:cubicBezTo>
                    <a:pt x="1175" y="143"/>
                    <a:pt x="1164" y="130"/>
                    <a:pt x="1151" y="123"/>
                  </a:cubicBezTo>
                  <a:cubicBezTo>
                    <a:pt x="1135" y="116"/>
                    <a:pt x="1116" y="117"/>
                    <a:pt x="1097" y="110"/>
                  </a:cubicBezTo>
                  <a:cubicBezTo>
                    <a:pt x="1096" y="110"/>
                    <a:pt x="1094" y="110"/>
                    <a:pt x="1094" y="111"/>
                  </a:cubicBezTo>
                  <a:cubicBezTo>
                    <a:pt x="1136" y="132"/>
                    <a:pt x="1174" y="163"/>
                    <a:pt x="1210" y="188"/>
                  </a:cubicBezTo>
                  <a:close/>
                  <a:moveTo>
                    <a:pt x="1090" y="112"/>
                  </a:moveTo>
                  <a:cubicBezTo>
                    <a:pt x="1090" y="112"/>
                    <a:pt x="1090" y="113"/>
                    <a:pt x="1090" y="113"/>
                  </a:cubicBezTo>
                  <a:cubicBezTo>
                    <a:pt x="1124" y="138"/>
                    <a:pt x="1146" y="175"/>
                    <a:pt x="1173" y="207"/>
                  </a:cubicBezTo>
                  <a:cubicBezTo>
                    <a:pt x="1185" y="202"/>
                    <a:pt x="1198" y="198"/>
                    <a:pt x="1206" y="190"/>
                  </a:cubicBezTo>
                  <a:cubicBezTo>
                    <a:pt x="1170" y="161"/>
                    <a:pt x="1132" y="134"/>
                    <a:pt x="1090" y="112"/>
                  </a:cubicBezTo>
                  <a:moveTo>
                    <a:pt x="1090" y="112"/>
                  </a:moveTo>
                  <a:cubicBezTo>
                    <a:pt x="1090" y="110"/>
                    <a:pt x="1089" y="112"/>
                    <a:pt x="1090" y="112"/>
                  </a:cubicBezTo>
                  <a:moveTo>
                    <a:pt x="405" y="116"/>
                  </a:moveTo>
                  <a:cubicBezTo>
                    <a:pt x="389" y="116"/>
                    <a:pt x="383" y="126"/>
                    <a:pt x="374" y="134"/>
                  </a:cubicBezTo>
                  <a:moveTo>
                    <a:pt x="374" y="134"/>
                  </a:moveTo>
                  <a:cubicBezTo>
                    <a:pt x="373" y="134"/>
                    <a:pt x="372" y="135"/>
                    <a:pt x="371" y="136"/>
                  </a:cubicBezTo>
                  <a:moveTo>
                    <a:pt x="371" y="136"/>
                  </a:moveTo>
                  <a:cubicBezTo>
                    <a:pt x="370" y="136"/>
                    <a:pt x="370" y="136"/>
                    <a:pt x="370" y="137"/>
                  </a:cubicBezTo>
                  <a:moveTo>
                    <a:pt x="370" y="137"/>
                  </a:moveTo>
                  <a:cubicBezTo>
                    <a:pt x="369" y="137"/>
                    <a:pt x="370" y="138"/>
                    <a:pt x="370" y="137"/>
                  </a:cubicBezTo>
                  <a:moveTo>
                    <a:pt x="370" y="137"/>
                  </a:moveTo>
                  <a:cubicBezTo>
                    <a:pt x="371" y="137"/>
                    <a:pt x="371" y="136"/>
                    <a:pt x="371" y="136"/>
                  </a:cubicBezTo>
                  <a:moveTo>
                    <a:pt x="371" y="136"/>
                  </a:moveTo>
                  <a:cubicBezTo>
                    <a:pt x="373" y="136"/>
                    <a:pt x="374" y="135"/>
                    <a:pt x="374" y="134"/>
                  </a:cubicBezTo>
                  <a:moveTo>
                    <a:pt x="374" y="134"/>
                  </a:moveTo>
                  <a:cubicBezTo>
                    <a:pt x="385" y="129"/>
                    <a:pt x="395" y="122"/>
                    <a:pt x="405" y="116"/>
                  </a:cubicBezTo>
                  <a:moveTo>
                    <a:pt x="405" y="116"/>
                  </a:moveTo>
                  <a:cubicBezTo>
                    <a:pt x="409" y="117"/>
                    <a:pt x="405" y="113"/>
                    <a:pt x="405" y="116"/>
                  </a:cubicBezTo>
                  <a:moveTo>
                    <a:pt x="1142" y="119"/>
                  </a:moveTo>
                  <a:cubicBezTo>
                    <a:pt x="1142" y="118"/>
                    <a:pt x="1143" y="119"/>
                    <a:pt x="1142" y="119"/>
                  </a:cubicBezTo>
                  <a:close/>
                  <a:moveTo>
                    <a:pt x="365" y="119"/>
                  </a:moveTo>
                  <a:cubicBezTo>
                    <a:pt x="364" y="119"/>
                    <a:pt x="365" y="120"/>
                    <a:pt x="365" y="119"/>
                  </a:cubicBezTo>
                  <a:close/>
                  <a:moveTo>
                    <a:pt x="363" y="120"/>
                  </a:moveTo>
                  <a:cubicBezTo>
                    <a:pt x="361" y="121"/>
                    <a:pt x="363" y="122"/>
                    <a:pt x="363" y="120"/>
                  </a:cubicBezTo>
                  <a:moveTo>
                    <a:pt x="363" y="120"/>
                  </a:moveTo>
                  <a:cubicBezTo>
                    <a:pt x="364" y="120"/>
                    <a:pt x="363" y="119"/>
                    <a:pt x="363" y="120"/>
                  </a:cubicBezTo>
                  <a:moveTo>
                    <a:pt x="326" y="147"/>
                  </a:moveTo>
                  <a:cubicBezTo>
                    <a:pt x="312" y="157"/>
                    <a:pt x="291" y="166"/>
                    <a:pt x="308" y="182"/>
                  </a:cubicBezTo>
                  <a:cubicBezTo>
                    <a:pt x="333" y="161"/>
                    <a:pt x="362" y="143"/>
                    <a:pt x="385" y="120"/>
                  </a:cubicBezTo>
                  <a:cubicBezTo>
                    <a:pt x="360" y="124"/>
                    <a:pt x="343" y="136"/>
                    <a:pt x="326" y="147"/>
                  </a:cubicBezTo>
                  <a:close/>
                  <a:moveTo>
                    <a:pt x="360" y="122"/>
                  </a:moveTo>
                  <a:cubicBezTo>
                    <a:pt x="359" y="122"/>
                    <a:pt x="360" y="123"/>
                    <a:pt x="360" y="122"/>
                  </a:cubicBezTo>
                  <a:close/>
                  <a:moveTo>
                    <a:pt x="365" y="123"/>
                  </a:moveTo>
                  <a:cubicBezTo>
                    <a:pt x="364" y="123"/>
                    <a:pt x="365" y="124"/>
                    <a:pt x="365" y="123"/>
                  </a:cubicBezTo>
                  <a:close/>
                  <a:moveTo>
                    <a:pt x="357" y="124"/>
                  </a:moveTo>
                  <a:cubicBezTo>
                    <a:pt x="356" y="124"/>
                    <a:pt x="358" y="125"/>
                    <a:pt x="357" y="124"/>
                  </a:cubicBezTo>
                  <a:close/>
                  <a:moveTo>
                    <a:pt x="354" y="126"/>
                  </a:moveTo>
                  <a:cubicBezTo>
                    <a:pt x="354" y="126"/>
                    <a:pt x="355" y="127"/>
                    <a:pt x="354" y="126"/>
                  </a:cubicBezTo>
                  <a:close/>
                  <a:moveTo>
                    <a:pt x="910" y="129"/>
                  </a:moveTo>
                  <a:cubicBezTo>
                    <a:pt x="919" y="156"/>
                    <a:pt x="927" y="184"/>
                    <a:pt x="934" y="214"/>
                  </a:cubicBezTo>
                  <a:cubicBezTo>
                    <a:pt x="946" y="215"/>
                    <a:pt x="959" y="215"/>
                    <a:pt x="970" y="216"/>
                  </a:cubicBezTo>
                  <a:cubicBezTo>
                    <a:pt x="952" y="185"/>
                    <a:pt x="933" y="155"/>
                    <a:pt x="910" y="129"/>
                  </a:cubicBezTo>
                  <a:moveTo>
                    <a:pt x="910" y="129"/>
                  </a:moveTo>
                  <a:cubicBezTo>
                    <a:pt x="911" y="125"/>
                    <a:pt x="907" y="129"/>
                    <a:pt x="910" y="129"/>
                  </a:cubicBezTo>
                  <a:moveTo>
                    <a:pt x="1166" y="129"/>
                  </a:moveTo>
                  <a:cubicBezTo>
                    <a:pt x="1166" y="129"/>
                    <a:pt x="1167" y="130"/>
                    <a:pt x="1166" y="129"/>
                  </a:cubicBezTo>
                  <a:close/>
                  <a:moveTo>
                    <a:pt x="1222" y="166"/>
                  </a:moveTo>
                  <a:cubicBezTo>
                    <a:pt x="1218" y="155"/>
                    <a:pt x="1206" y="150"/>
                    <a:pt x="1198" y="144"/>
                  </a:cubicBezTo>
                  <a:cubicBezTo>
                    <a:pt x="1189" y="138"/>
                    <a:pt x="1180" y="130"/>
                    <a:pt x="1168" y="130"/>
                  </a:cubicBezTo>
                  <a:cubicBezTo>
                    <a:pt x="1187" y="141"/>
                    <a:pt x="1204" y="154"/>
                    <a:pt x="1222" y="166"/>
                  </a:cubicBezTo>
                  <a:close/>
                  <a:moveTo>
                    <a:pt x="1165" y="132"/>
                  </a:moveTo>
                  <a:cubicBezTo>
                    <a:pt x="1166" y="133"/>
                    <a:pt x="1165" y="132"/>
                    <a:pt x="1165" y="132"/>
                  </a:cubicBezTo>
                  <a:close/>
                  <a:moveTo>
                    <a:pt x="1169" y="134"/>
                  </a:moveTo>
                  <a:cubicBezTo>
                    <a:pt x="1187" y="147"/>
                    <a:pt x="1204" y="167"/>
                    <a:pt x="1220" y="178"/>
                  </a:cubicBezTo>
                  <a:cubicBezTo>
                    <a:pt x="1220" y="175"/>
                    <a:pt x="1223" y="174"/>
                    <a:pt x="1222" y="170"/>
                  </a:cubicBezTo>
                  <a:cubicBezTo>
                    <a:pt x="1206" y="157"/>
                    <a:pt x="1188" y="145"/>
                    <a:pt x="1169" y="134"/>
                  </a:cubicBezTo>
                  <a:moveTo>
                    <a:pt x="1169" y="134"/>
                  </a:moveTo>
                  <a:cubicBezTo>
                    <a:pt x="1168" y="132"/>
                    <a:pt x="1168" y="134"/>
                    <a:pt x="1169" y="134"/>
                  </a:cubicBezTo>
                  <a:moveTo>
                    <a:pt x="434" y="136"/>
                  </a:moveTo>
                  <a:cubicBezTo>
                    <a:pt x="433" y="136"/>
                    <a:pt x="433" y="136"/>
                    <a:pt x="433" y="137"/>
                  </a:cubicBezTo>
                  <a:moveTo>
                    <a:pt x="433" y="137"/>
                  </a:moveTo>
                  <a:cubicBezTo>
                    <a:pt x="401" y="157"/>
                    <a:pt x="372" y="180"/>
                    <a:pt x="345" y="205"/>
                  </a:cubicBezTo>
                  <a:cubicBezTo>
                    <a:pt x="357" y="209"/>
                    <a:pt x="367" y="213"/>
                    <a:pt x="379" y="215"/>
                  </a:cubicBezTo>
                  <a:cubicBezTo>
                    <a:pt x="394" y="187"/>
                    <a:pt x="413" y="162"/>
                    <a:pt x="433" y="137"/>
                  </a:cubicBezTo>
                  <a:moveTo>
                    <a:pt x="433" y="137"/>
                  </a:moveTo>
                  <a:cubicBezTo>
                    <a:pt x="434" y="137"/>
                    <a:pt x="434" y="136"/>
                    <a:pt x="434" y="136"/>
                  </a:cubicBezTo>
                  <a:moveTo>
                    <a:pt x="434" y="136"/>
                  </a:moveTo>
                  <a:cubicBezTo>
                    <a:pt x="435" y="135"/>
                    <a:pt x="434" y="135"/>
                    <a:pt x="434" y="136"/>
                  </a:cubicBezTo>
                  <a:moveTo>
                    <a:pt x="327" y="142"/>
                  </a:moveTo>
                  <a:cubicBezTo>
                    <a:pt x="327" y="141"/>
                    <a:pt x="328" y="142"/>
                    <a:pt x="327" y="142"/>
                  </a:cubicBezTo>
                  <a:close/>
                  <a:moveTo>
                    <a:pt x="325" y="143"/>
                  </a:moveTo>
                  <a:cubicBezTo>
                    <a:pt x="319" y="146"/>
                    <a:pt x="312" y="150"/>
                    <a:pt x="308" y="156"/>
                  </a:cubicBezTo>
                  <a:moveTo>
                    <a:pt x="308" y="156"/>
                  </a:moveTo>
                  <a:cubicBezTo>
                    <a:pt x="307" y="156"/>
                    <a:pt x="307" y="156"/>
                    <a:pt x="307" y="157"/>
                  </a:cubicBezTo>
                  <a:moveTo>
                    <a:pt x="307" y="157"/>
                  </a:moveTo>
                  <a:cubicBezTo>
                    <a:pt x="306" y="157"/>
                    <a:pt x="306" y="157"/>
                    <a:pt x="306" y="158"/>
                  </a:cubicBezTo>
                  <a:moveTo>
                    <a:pt x="306" y="158"/>
                  </a:moveTo>
                  <a:cubicBezTo>
                    <a:pt x="305" y="158"/>
                    <a:pt x="306" y="159"/>
                    <a:pt x="306" y="158"/>
                  </a:cubicBezTo>
                  <a:moveTo>
                    <a:pt x="306" y="158"/>
                  </a:moveTo>
                  <a:cubicBezTo>
                    <a:pt x="307" y="158"/>
                    <a:pt x="307" y="158"/>
                    <a:pt x="307" y="157"/>
                  </a:cubicBezTo>
                  <a:moveTo>
                    <a:pt x="307" y="157"/>
                  </a:moveTo>
                  <a:cubicBezTo>
                    <a:pt x="308" y="157"/>
                    <a:pt x="308" y="157"/>
                    <a:pt x="308" y="156"/>
                  </a:cubicBezTo>
                  <a:moveTo>
                    <a:pt x="308" y="156"/>
                  </a:moveTo>
                  <a:cubicBezTo>
                    <a:pt x="314" y="152"/>
                    <a:pt x="320" y="147"/>
                    <a:pt x="325" y="143"/>
                  </a:cubicBezTo>
                  <a:moveTo>
                    <a:pt x="325" y="143"/>
                  </a:moveTo>
                  <a:cubicBezTo>
                    <a:pt x="327" y="142"/>
                    <a:pt x="325" y="141"/>
                    <a:pt x="325" y="143"/>
                  </a:cubicBezTo>
                  <a:moveTo>
                    <a:pt x="338" y="163"/>
                  </a:moveTo>
                  <a:cubicBezTo>
                    <a:pt x="337" y="163"/>
                    <a:pt x="337" y="163"/>
                    <a:pt x="337" y="164"/>
                  </a:cubicBezTo>
                  <a:moveTo>
                    <a:pt x="337" y="164"/>
                  </a:moveTo>
                  <a:cubicBezTo>
                    <a:pt x="327" y="170"/>
                    <a:pt x="317" y="176"/>
                    <a:pt x="310" y="185"/>
                  </a:cubicBezTo>
                  <a:cubicBezTo>
                    <a:pt x="312" y="185"/>
                    <a:pt x="312" y="188"/>
                    <a:pt x="315" y="188"/>
                  </a:cubicBezTo>
                  <a:cubicBezTo>
                    <a:pt x="322" y="180"/>
                    <a:pt x="330" y="172"/>
                    <a:pt x="337" y="164"/>
                  </a:cubicBezTo>
                  <a:moveTo>
                    <a:pt x="337" y="164"/>
                  </a:moveTo>
                  <a:cubicBezTo>
                    <a:pt x="338" y="164"/>
                    <a:pt x="338" y="163"/>
                    <a:pt x="338" y="163"/>
                  </a:cubicBezTo>
                  <a:moveTo>
                    <a:pt x="338" y="163"/>
                  </a:moveTo>
                  <a:cubicBezTo>
                    <a:pt x="339" y="162"/>
                    <a:pt x="338" y="162"/>
                    <a:pt x="338" y="163"/>
                  </a:cubicBezTo>
                  <a:moveTo>
                    <a:pt x="648" y="165"/>
                  </a:moveTo>
                  <a:cubicBezTo>
                    <a:pt x="647" y="164"/>
                    <a:pt x="648" y="165"/>
                    <a:pt x="648" y="165"/>
                  </a:cubicBezTo>
                  <a:close/>
                  <a:moveTo>
                    <a:pt x="1279" y="213"/>
                  </a:moveTo>
                  <a:cubicBezTo>
                    <a:pt x="1279" y="213"/>
                    <a:pt x="1280" y="214"/>
                    <a:pt x="1280" y="214"/>
                  </a:cubicBezTo>
                  <a:moveTo>
                    <a:pt x="1280" y="214"/>
                  </a:moveTo>
                  <a:cubicBezTo>
                    <a:pt x="1280" y="214"/>
                    <a:pt x="1281" y="214"/>
                    <a:pt x="1281" y="215"/>
                  </a:cubicBezTo>
                  <a:moveTo>
                    <a:pt x="1281" y="215"/>
                  </a:moveTo>
                  <a:cubicBezTo>
                    <a:pt x="1281" y="215"/>
                    <a:pt x="1282" y="215"/>
                    <a:pt x="1282" y="215"/>
                  </a:cubicBezTo>
                  <a:moveTo>
                    <a:pt x="1282" y="215"/>
                  </a:moveTo>
                  <a:cubicBezTo>
                    <a:pt x="1282" y="216"/>
                    <a:pt x="1283" y="216"/>
                    <a:pt x="1283" y="216"/>
                  </a:cubicBezTo>
                  <a:moveTo>
                    <a:pt x="1283" y="216"/>
                  </a:moveTo>
                  <a:cubicBezTo>
                    <a:pt x="1283" y="217"/>
                    <a:pt x="1284" y="217"/>
                    <a:pt x="1284" y="217"/>
                  </a:cubicBezTo>
                  <a:moveTo>
                    <a:pt x="1284" y="217"/>
                  </a:moveTo>
                  <a:cubicBezTo>
                    <a:pt x="1284" y="218"/>
                    <a:pt x="1285" y="218"/>
                    <a:pt x="1285" y="218"/>
                  </a:cubicBezTo>
                  <a:moveTo>
                    <a:pt x="1285" y="218"/>
                  </a:moveTo>
                  <a:cubicBezTo>
                    <a:pt x="1285" y="219"/>
                    <a:pt x="1286" y="219"/>
                    <a:pt x="1286" y="219"/>
                  </a:cubicBezTo>
                  <a:moveTo>
                    <a:pt x="1286" y="219"/>
                  </a:moveTo>
                  <a:cubicBezTo>
                    <a:pt x="1286" y="220"/>
                    <a:pt x="1287" y="220"/>
                    <a:pt x="1287" y="220"/>
                  </a:cubicBezTo>
                  <a:moveTo>
                    <a:pt x="1287" y="220"/>
                  </a:moveTo>
                  <a:cubicBezTo>
                    <a:pt x="1288" y="222"/>
                    <a:pt x="1288" y="220"/>
                    <a:pt x="1287" y="220"/>
                  </a:cubicBezTo>
                  <a:moveTo>
                    <a:pt x="1287" y="220"/>
                  </a:moveTo>
                  <a:cubicBezTo>
                    <a:pt x="1287" y="219"/>
                    <a:pt x="1287" y="219"/>
                    <a:pt x="1286" y="219"/>
                  </a:cubicBezTo>
                  <a:moveTo>
                    <a:pt x="1286" y="219"/>
                  </a:moveTo>
                  <a:cubicBezTo>
                    <a:pt x="1286" y="219"/>
                    <a:pt x="1286" y="218"/>
                    <a:pt x="1285" y="218"/>
                  </a:cubicBezTo>
                  <a:moveTo>
                    <a:pt x="1285" y="218"/>
                  </a:moveTo>
                  <a:cubicBezTo>
                    <a:pt x="1285" y="218"/>
                    <a:pt x="1285" y="217"/>
                    <a:pt x="1284" y="217"/>
                  </a:cubicBezTo>
                  <a:moveTo>
                    <a:pt x="1284" y="217"/>
                  </a:moveTo>
                  <a:cubicBezTo>
                    <a:pt x="1284" y="217"/>
                    <a:pt x="1284" y="216"/>
                    <a:pt x="1283" y="216"/>
                  </a:cubicBezTo>
                  <a:moveTo>
                    <a:pt x="1283" y="216"/>
                  </a:moveTo>
                  <a:cubicBezTo>
                    <a:pt x="1283" y="216"/>
                    <a:pt x="1283" y="216"/>
                    <a:pt x="1282" y="215"/>
                  </a:cubicBezTo>
                  <a:moveTo>
                    <a:pt x="1282" y="215"/>
                  </a:moveTo>
                  <a:cubicBezTo>
                    <a:pt x="1283" y="215"/>
                    <a:pt x="1282" y="215"/>
                    <a:pt x="1281" y="215"/>
                  </a:cubicBezTo>
                  <a:moveTo>
                    <a:pt x="1281" y="215"/>
                  </a:moveTo>
                  <a:cubicBezTo>
                    <a:pt x="1282" y="214"/>
                    <a:pt x="1281" y="214"/>
                    <a:pt x="1280" y="214"/>
                  </a:cubicBezTo>
                  <a:moveTo>
                    <a:pt x="1280" y="214"/>
                  </a:moveTo>
                  <a:cubicBezTo>
                    <a:pt x="1281" y="213"/>
                    <a:pt x="1280" y="213"/>
                    <a:pt x="1279" y="213"/>
                  </a:cubicBezTo>
                  <a:moveTo>
                    <a:pt x="1279" y="213"/>
                  </a:moveTo>
                  <a:cubicBezTo>
                    <a:pt x="1262" y="195"/>
                    <a:pt x="1245" y="179"/>
                    <a:pt x="1225" y="165"/>
                  </a:cubicBezTo>
                  <a:cubicBezTo>
                    <a:pt x="1226" y="171"/>
                    <a:pt x="1233" y="175"/>
                    <a:pt x="1237" y="178"/>
                  </a:cubicBezTo>
                  <a:cubicBezTo>
                    <a:pt x="1251" y="189"/>
                    <a:pt x="1265" y="201"/>
                    <a:pt x="1279" y="213"/>
                  </a:cubicBezTo>
                  <a:moveTo>
                    <a:pt x="188" y="288"/>
                  </a:moveTo>
                  <a:cubicBezTo>
                    <a:pt x="205" y="283"/>
                    <a:pt x="212" y="269"/>
                    <a:pt x="223" y="257"/>
                  </a:cubicBezTo>
                  <a:cubicBezTo>
                    <a:pt x="250" y="230"/>
                    <a:pt x="277" y="206"/>
                    <a:pt x="305" y="183"/>
                  </a:cubicBezTo>
                  <a:cubicBezTo>
                    <a:pt x="301" y="179"/>
                    <a:pt x="300" y="173"/>
                    <a:pt x="298" y="167"/>
                  </a:cubicBezTo>
                  <a:cubicBezTo>
                    <a:pt x="257" y="204"/>
                    <a:pt x="219" y="243"/>
                    <a:pt x="188" y="288"/>
                  </a:cubicBezTo>
                  <a:close/>
                  <a:moveTo>
                    <a:pt x="1351" y="296"/>
                  </a:moveTo>
                  <a:cubicBezTo>
                    <a:pt x="1351" y="297"/>
                    <a:pt x="1352" y="297"/>
                    <a:pt x="1352" y="297"/>
                  </a:cubicBezTo>
                  <a:moveTo>
                    <a:pt x="1352" y="297"/>
                  </a:moveTo>
                  <a:cubicBezTo>
                    <a:pt x="1353" y="298"/>
                    <a:pt x="1354" y="297"/>
                    <a:pt x="1352" y="297"/>
                  </a:cubicBezTo>
                  <a:moveTo>
                    <a:pt x="1352" y="297"/>
                  </a:moveTo>
                  <a:cubicBezTo>
                    <a:pt x="1353" y="296"/>
                    <a:pt x="1352" y="296"/>
                    <a:pt x="1351" y="296"/>
                  </a:cubicBezTo>
                  <a:moveTo>
                    <a:pt x="1351" y="296"/>
                  </a:moveTo>
                  <a:cubicBezTo>
                    <a:pt x="1351" y="295"/>
                    <a:pt x="1351" y="293"/>
                    <a:pt x="1350" y="293"/>
                  </a:cubicBezTo>
                  <a:cubicBezTo>
                    <a:pt x="1320" y="252"/>
                    <a:pt x="1281" y="217"/>
                    <a:pt x="1241" y="185"/>
                  </a:cubicBezTo>
                  <a:cubicBezTo>
                    <a:pt x="1236" y="181"/>
                    <a:pt x="1231" y="174"/>
                    <a:pt x="1224" y="173"/>
                  </a:cubicBezTo>
                  <a:cubicBezTo>
                    <a:pt x="1218" y="183"/>
                    <a:pt x="1228" y="188"/>
                    <a:pt x="1233" y="194"/>
                  </a:cubicBezTo>
                  <a:cubicBezTo>
                    <a:pt x="1239" y="201"/>
                    <a:pt x="1244" y="208"/>
                    <a:pt x="1250" y="214"/>
                  </a:cubicBezTo>
                  <a:cubicBezTo>
                    <a:pt x="1267" y="233"/>
                    <a:pt x="1280" y="256"/>
                    <a:pt x="1300" y="274"/>
                  </a:cubicBezTo>
                  <a:cubicBezTo>
                    <a:pt x="1319" y="279"/>
                    <a:pt x="1335" y="288"/>
                    <a:pt x="1351" y="296"/>
                  </a:cubicBezTo>
                  <a:moveTo>
                    <a:pt x="1218" y="184"/>
                  </a:moveTo>
                  <a:cubicBezTo>
                    <a:pt x="1217" y="187"/>
                    <a:pt x="1213" y="188"/>
                    <a:pt x="1211" y="191"/>
                  </a:cubicBezTo>
                  <a:cubicBezTo>
                    <a:pt x="1231" y="205"/>
                    <a:pt x="1249" y="226"/>
                    <a:pt x="1267" y="239"/>
                  </a:cubicBezTo>
                  <a:cubicBezTo>
                    <a:pt x="1250" y="220"/>
                    <a:pt x="1237" y="199"/>
                    <a:pt x="1218" y="184"/>
                  </a:cubicBezTo>
                  <a:close/>
                  <a:moveTo>
                    <a:pt x="207" y="280"/>
                  </a:moveTo>
                  <a:cubicBezTo>
                    <a:pt x="206" y="280"/>
                    <a:pt x="207" y="281"/>
                    <a:pt x="207" y="280"/>
                  </a:cubicBezTo>
                  <a:moveTo>
                    <a:pt x="207" y="280"/>
                  </a:moveTo>
                  <a:cubicBezTo>
                    <a:pt x="225" y="274"/>
                    <a:pt x="241" y="267"/>
                    <a:pt x="260" y="263"/>
                  </a:cubicBezTo>
                  <a:cubicBezTo>
                    <a:pt x="272" y="244"/>
                    <a:pt x="285" y="224"/>
                    <a:pt x="299" y="206"/>
                  </a:cubicBezTo>
                  <a:cubicBezTo>
                    <a:pt x="304" y="200"/>
                    <a:pt x="311" y="196"/>
                    <a:pt x="312" y="189"/>
                  </a:cubicBezTo>
                  <a:cubicBezTo>
                    <a:pt x="306" y="183"/>
                    <a:pt x="301" y="190"/>
                    <a:pt x="297" y="193"/>
                  </a:cubicBezTo>
                  <a:cubicBezTo>
                    <a:pt x="268" y="218"/>
                    <a:pt x="231" y="250"/>
                    <a:pt x="207" y="280"/>
                  </a:cubicBezTo>
                  <a:moveTo>
                    <a:pt x="267" y="192"/>
                  </a:moveTo>
                  <a:cubicBezTo>
                    <a:pt x="266" y="192"/>
                    <a:pt x="266" y="193"/>
                    <a:pt x="266" y="193"/>
                  </a:cubicBezTo>
                  <a:moveTo>
                    <a:pt x="266" y="193"/>
                  </a:moveTo>
                  <a:cubicBezTo>
                    <a:pt x="265" y="193"/>
                    <a:pt x="265" y="194"/>
                    <a:pt x="265" y="194"/>
                  </a:cubicBezTo>
                  <a:moveTo>
                    <a:pt x="265" y="194"/>
                  </a:moveTo>
                  <a:cubicBezTo>
                    <a:pt x="264" y="194"/>
                    <a:pt x="264" y="195"/>
                    <a:pt x="264" y="195"/>
                  </a:cubicBezTo>
                  <a:moveTo>
                    <a:pt x="264" y="195"/>
                  </a:moveTo>
                  <a:cubicBezTo>
                    <a:pt x="263" y="195"/>
                    <a:pt x="263" y="196"/>
                    <a:pt x="263" y="196"/>
                  </a:cubicBezTo>
                  <a:moveTo>
                    <a:pt x="263" y="196"/>
                  </a:moveTo>
                  <a:cubicBezTo>
                    <a:pt x="262" y="196"/>
                    <a:pt x="262" y="197"/>
                    <a:pt x="262" y="197"/>
                  </a:cubicBezTo>
                  <a:moveTo>
                    <a:pt x="262" y="197"/>
                  </a:moveTo>
                  <a:cubicBezTo>
                    <a:pt x="261" y="197"/>
                    <a:pt x="261" y="198"/>
                    <a:pt x="261" y="198"/>
                  </a:cubicBezTo>
                  <a:moveTo>
                    <a:pt x="261" y="198"/>
                  </a:moveTo>
                  <a:cubicBezTo>
                    <a:pt x="222" y="229"/>
                    <a:pt x="189" y="265"/>
                    <a:pt x="159" y="305"/>
                  </a:cubicBezTo>
                  <a:moveTo>
                    <a:pt x="159" y="305"/>
                  </a:moveTo>
                  <a:cubicBezTo>
                    <a:pt x="158" y="305"/>
                    <a:pt x="158" y="305"/>
                    <a:pt x="158" y="306"/>
                  </a:cubicBezTo>
                  <a:moveTo>
                    <a:pt x="158" y="306"/>
                  </a:moveTo>
                  <a:cubicBezTo>
                    <a:pt x="157" y="306"/>
                    <a:pt x="158" y="307"/>
                    <a:pt x="158" y="306"/>
                  </a:cubicBezTo>
                  <a:moveTo>
                    <a:pt x="158" y="306"/>
                  </a:moveTo>
                  <a:cubicBezTo>
                    <a:pt x="159" y="306"/>
                    <a:pt x="159" y="305"/>
                    <a:pt x="159" y="305"/>
                  </a:cubicBezTo>
                  <a:moveTo>
                    <a:pt x="159" y="305"/>
                  </a:moveTo>
                  <a:cubicBezTo>
                    <a:pt x="167" y="301"/>
                    <a:pt x="173" y="295"/>
                    <a:pt x="182" y="292"/>
                  </a:cubicBezTo>
                  <a:cubicBezTo>
                    <a:pt x="205" y="258"/>
                    <a:pt x="232" y="227"/>
                    <a:pt x="261" y="198"/>
                  </a:cubicBezTo>
                  <a:moveTo>
                    <a:pt x="261" y="198"/>
                  </a:moveTo>
                  <a:cubicBezTo>
                    <a:pt x="262" y="198"/>
                    <a:pt x="262" y="198"/>
                    <a:pt x="262" y="197"/>
                  </a:cubicBezTo>
                  <a:moveTo>
                    <a:pt x="262" y="197"/>
                  </a:moveTo>
                  <a:cubicBezTo>
                    <a:pt x="263" y="197"/>
                    <a:pt x="263" y="197"/>
                    <a:pt x="263" y="196"/>
                  </a:cubicBezTo>
                  <a:moveTo>
                    <a:pt x="263" y="196"/>
                  </a:moveTo>
                  <a:cubicBezTo>
                    <a:pt x="264" y="196"/>
                    <a:pt x="264" y="196"/>
                    <a:pt x="264" y="195"/>
                  </a:cubicBezTo>
                  <a:moveTo>
                    <a:pt x="264" y="195"/>
                  </a:moveTo>
                  <a:cubicBezTo>
                    <a:pt x="265" y="195"/>
                    <a:pt x="265" y="195"/>
                    <a:pt x="265" y="194"/>
                  </a:cubicBezTo>
                  <a:moveTo>
                    <a:pt x="265" y="194"/>
                  </a:moveTo>
                  <a:cubicBezTo>
                    <a:pt x="266" y="195"/>
                    <a:pt x="266" y="194"/>
                    <a:pt x="266" y="193"/>
                  </a:cubicBezTo>
                  <a:moveTo>
                    <a:pt x="266" y="193"/>
                  </a:moveTo>
                  <a:cubicBezTo>
                    <a:pt x="266" y="194"/>
                    <a:pt x="267" y="193"/>
                    <a:pt x="267" y="192"/>
                  </a:cubicBezTo>
                  <a:moveTo>
                    <a:pt x="267" y="192"/>
                  </a:moveTo>
                  <a:cubicBezTo>
                    <a:pt x="268" y="192"/>
                    <a:pt x="267" y="191"/>
                    <a:pt x="267" y="192"/>
                  </a:cubicBezTo>
                  <a:moveTo>
                    <a:pt x="265" y="261"/>
                  </a:moveTo>
                  <a:cubicBezTo>
                    <a:pt x="263" y="261"/>
                    <a:pt x="265" y="262"/>
                    <a:pt x="265" y="261"/>
                  </a:cubicBezTo>
                  <a:moveTo>
                    <a:pt x="265" y="261"/>
                  </a:moveTo>
                  <a:cubicBezTo>
                    <a:pt x="274" y="259"/>
                    <a:pt x="281" y="256"/>
                    <a:pt x="291" y="255"/>
                  </a:cubicBezTo>
                  <a:cubicBezTo>
                    <a:pt x="305" y="236"/>
                    <a:pt x="324" y="222"/>
                    <a:pt x="340" y="205"/>
                  </a:cubicBezTo>
                  <a:cubicBezTo>
                    <a:pt x="330" y="202"/>
                    <a:pt x="323" y="196"/>
                    <a:pt x="315" y="192"/>
                  </a:cubicBezTo>
                  <a:cubicBezTo>
                    <a:pt x="296" y="214"/>
                    <a:pt x="279" y="236"/>
                    <a:pt x="265" y="261"/>
                  </a:cubicBezTo>
                  <a:moveTo>
                    <a:pt x="1208" y="192"/>
                  </a:moveTo>
                  <a:cubicBezTo>
                    <a:pt x="1198" y="200"/>
                    <a:pt x="1184" y="204"/>
                    <a:pt x="1173" y="211"/>
                  </a:cubicBezTo>
                  <a:cubicBezTo>
                    <a:pt x="1184" y="223"/>
                    <a:pt x="1187" y="240"/>
                    <a:pt x="1203" y="247"/>
                  </a:cubicBezTo>
                  <a:cubicBezTo>
                    <a:pt x="1215" y="253"/>
                    <a:pt x="1231" y="253"/>
                    <a:pt x="1246" y="257"/>
                  </a:cubicBezTo>
                  <a:cubicBezTo>
                    <a:pt x="1260" y="261"/>
                    <a:pt x="1274" y="266"/>
                    <a:pt x="1287" y="269"/>
                  </a:cubicBezTo>
                  <a:cubicBezTo>
                    <a:pt x="1267" y="238"/>
                    <a:pt x="1237" y="216"/>
                    <a:pt x="1208" y="192"/>
                  </a:cubicBezTo>
                  <a:close/>
                  <a:moveTo>
                    <a:pt x="637" y="198"/>
                  </a:moveTo>
                  <a:cubicBezTo>
                    <a:pt x="636" y="202"/>
                    <a:pt x="630" y="210"/>
                    <a:pt x="633" y="212"/>
                  </a:cubicBezTo>
                  <a:cubicBezTo>
                    <a:pt x="638" y="210"/>
                    <a:pt x="636" y="203"/>
                    <a:pt x="637" y="198"/>
                  </a:cubicBezTo>
                  <a:moveTo>
                    <a:pt x="637" y="198"/>
                  </a:moveTo>
                  <a:cubicBezTo>
                    <a:pt x="640" y="198"/>
                    <a:pt x="636" y="194"/>
                    <a:pt x="637" y="198"/>
                  </a:cubicBezTo>
                  <a:moveTo>
                    <a:pt x="1072" y="226"/>
                  </a:moveTo>
                  <a:cubicBezTo>
                    <a:pt x="1076" y="226"/>
                    <a:pt x="1083" y="228"/>
                    <a:pt x="1085" y="227"/>
                  </a:cubicBezTo>
                  <a:cubicBezTo>
                    <a:pt x="1077" y="219"/>
                    <a:pt x="1070" y="209"/>
                    <a:pt x="1062" y="201"/>
                  </a:cubicBezTo>
                  <a:cubicBezTo>
                    <a:pt x="1065" y="210"/>
                    <a:pt x="1069" y="217"/>
                    <a:pt x="1072" y="226"/>
                  </a:cubicBezTo>
                  <a:close/>
                  <a:moveTo>
                    <a:pt x="342" y="207"/>
                  </a:moveTo>
                  <a:cubicBezTo>
                    <a:pt x="327" y="222"/>
                    <a:pt x="310" y="236"/>
                    <a:pt x="296" y="253"/>
                  </a:cubicBezTo>
                  <a:cubicBezTo>
                    <a:pt x="319" y="247"/>
                    <a:pt x="343" y="243"/>
                    <a:pt x="366" y="239"/>
                  </a:cubicBezTo>
                  <a:cubicBezTo>
                    <a:pt x="370" y="231"/>
                    <a:pt x="374" y="225"/>
                    <a:pt x="377" y="217"/>
                  </a:cubicBezTo>
                  <a:cubicBezTo>
                    <a:pt x="364" y="215"/>
                    <a:pt x="354" y="210"/>
                    <a:pt x="342" y="207"/>
                  </a:cubicBezTo>
                  <a:close/>
                  <a:moveTo>
                    <a:pt x="745" y="212"/>
                  </a:moveTo>
                  <a:cubicBezTo>
                    <a:pt x="745" y="226"/>
                    <a:pt x="744" y="240"/>
                    <a:pt x="743" y="254"/>
                  </a:cubicBezTo>
                  <a:cubicBezTo>
                    <a:pt x="757" y="253"/>
                    <a:pt x="774" y="255"/>
                    <a:pt x="786" y="253"/>
                  </a:cubicBezTo>
                  <a:cubicBezTo>
                    <a:pt x="784" y="241"/>
                    <a:pt x="786" y="224"/>
                    <a:pt x="784" y="212"/>
                  </a:cubicBezTo>
                  <a:cubicBezTo>
                    <a:pt x="773" y="210"/>
                    <a:pt x="756" y="210"/>
                    <a:pt x="745" y="212"/>
                  </a:cubicBezTo>
                  <a:close/>
                  <a:moveTo>
                    <a:pt x="1176" y="220"/>
                  </a:moveTo>
                  <a:cubicBezTo>
                    <a:pt x="1176" y="221"/>
                    <a:pt x="1176" y="221"/>
                    <a:pt x="1177" y="221"/>
                  </a:cubicBezTo>
                  <a:moveTo>
                    <a:pt x="1177" y="221"/>
                  </a:moveTo>
                  <a:cubicBezTo>
                    <a:pt x="1177" y="223"/>
                    <a:pt x="1178" y="221"/>
                    <a:pt x="1177" y="221"/>
                  </a:cubicBezTo>
                  <a:moveTo>
                    <a:pt x="1177" y="221"/>
                  </a:moveTo>
                  <a:cubicBezTo>
                    <a:pt x="1177" y="220"/>
                    <a:pt x="1176" y="220"/>
                    <a:pt x="1176" y="220"/>
                  </a:cubicBezTo>
                  <a:moveTo>
                    <a:pt x="1176" y="220"/>
                  </a:moveTo>
                  <a:cubicBezTo>
                    <a:pt x="1174" y="216"/>
                    <a:pt x="1171" y="207"/>
                    <a:pt x="1166" y="213"/>
                  </a:cubicBezTo>
                  <a:cubicBezTo>
                    <a:pt x="1170" y="214"/>
                    <a:pt x="1172" y="218"/>
                    <a:pt x="1176" y="220"/>
                  </a:cubicBezTo>
                  <a:moveTo>
                    <a:pt x="639" y="214"/>
                  </a:moveTo>
                  <a:cubicBezTo>
                    <a:pt x="637" y="225"/>
                    <a:pt x="635" y="238"/>
                    <a:pt x="633" y="251"/>
                  </a:cubicBezTo>
                  <a:cubicBezTo>
                    <a:pt x="669" y="252"/>
                    <a:pt x="704" y="254"/>
                    <a:pt x="741" y="254"/>
                  </a:cubicBezTo>
                  <a:cubicBezTo>
                    <a:pt x="741" y="239"/>
                    <a:pt x="742" y="225"/>
                    <a:pt x="743" y="212"/>
                  </a:cubicBezTo>
                  <a:cubicBezTo>
                    <a:pt x="707" y="211"/>
                    <a:pt x="673" y="213"/>
                    <a:pt x="639" y="214"/>
                  </a:cubicBezTo>
                  <a:close/>
                  <a:moveTo>
                    <a:pt x="787" y="212"/>
                  </a:moveTo>
                  <a:cubicBezTo>
                    <a:pt x="786" y="227"/>
                    <a:pt x="789" y="239"/>
                    <a:pt x="788" y="254"/>
                  </a:cubicBezTo>
                  <a:cubicBezTo>
                    <a:pt x="815" y="254"/>
                    <a:pt x="840" y="252"/>
                    <a:pt x="867" y="252"/>
                  </a:cubicBezTo>
                  <a:cubicBezTo>
                    <a:pt x="863" y="238"/>
                    <a:pt x="860" y="225"/>
                    <a:pt x="856" y="213"/>
                  </a:cubicBezTo>
                  <a:cubicBezTo>
                    <a:pt x="834" y="212"/>
                    <a:pt x="811" y="211"/>
                    <a:pt x="787" y="212"/>
                  </a:cubicBezTo>
                  <a:close/>
                  <a:moveTo>
                    <a:pt x="870" y="251"/>
                  </a:moveTo>
                  <a:cubicBezTo>
                    <a:pt x="891" y="251"/>
                    <a:pt x="917" y="249"/>
                    <a:pt x="938" y="247"/>
                  </a:cubicBezTo>
                  <a:cubicBezTo>
                    <a:pt x="937" y="236"/>
                    <a:pt x="934" y="227"/>
                    <a:pt x="932" y="216"/>
                  </a:cubicBezTo>
                  <a:cubicBezTo>
                    <a:pt x="909" y="214"/>
                    <a:pt x="884" y="214"/>
                    <a:pt x="861" y="213"/>
                  </a:cubicBezTo>
                  <a:cubicBezTo>
                    <a:pt x="864" y="226"/>
                    <a:pt x="868" y="237"/>
                    <a:pt x="870" y="251"/>
                  </a:cubicBezTo>
                  <a:close/>
                  <a:moveTo>
                    <a:pt x="1190" y="244"/>
                  </a:moveTo>
                  <a:cubicBezTo>
                    <a:pt x="1191" y="246"/>
                    <a:pt x="1191" y="244"/>
                    <a:pt x="1190" y="244"/>
                  </a:cubicBezTo>
                  <a:moveTo>
                    <a:pt x="1190" y="244"/>
                  </a:moveTo>
                  <a:cubicBezTo>
                    <a:pt x="1184" y="231"/>
                    <a:pt x="1173" y="222"/>
                    <a:pt x="1162" y="213"/>
                  </a:cubicBezTo>
                  <a:cubicBezTo>
                    <a:pt x="1143" y="221"/>
                    <a:pt x="1120" y="224"/>
                    <a:pt x="1099" y="230"/>
                  </a:cubicBezTo>
                  <a:cubicBezTo>
                    <a:pt x="1131" y="233"/>
                    <a:pt x="1160" y="239"/>
                    <a:pt x="1190" y="244"/>
                  </a:cubicBezTo>
                  <a:moveTo>
                    <a:pt x="632" y="214"/>
                  </a:moveTo>
                  <a:cubicBezTo>
                    <a:pt x="625" y="223"/>
                    <a:pt x="622" y="237"/>
                    <a:pt x="618" y="250"/>
                  </a:cubicBezTo>
                  <a:cubicBezTo>
                    <a:pt x="622" y="250"/>
                    <a:pt x="626" y="250"/>
                    <a:pt x="630" y="250"/>
                  </a:cubicBezTo>
                  <a:cubicBezTo>
                    <a:pt x="631" y="238"/>
                    <a:pt x="633" y="225"/>
                    <a:pt x="635" y="214"/>
                  </a:cubicBezTo>
                  <a:cubicBezTo>
                    <a:pt x="634" y="214"/>
                    <a:pt x="633" y="214"/>
                    <a:pt x="632" y="214"/>
                  </a:cubicBezTo>
                  <a:close/>
                  <a:moveTo>
                    <a:pt x="515" y="222"/>
                  </a:moveTo>
                  <a:cubicBezTo>
                    <a:pt x="512" y="228"/>
                    <a:pt x="507" y="233"/>
                    <a:pt x="505" y="239"/>
                  </a:cubicBezTo>
                  <a:cubicBezTo>
                    <a:pt x="541" y="243"/>
                    <a:pt x="576" y="248"/>
                    <a:pt x="615" y="249"/>
                  </a:cubicBezTo>
                  <a:cubicBezTo>
                    <a:pt x="619" y="237"/>
                    <a:pt x="623" y="226"/>
                    <a:pt x="628" y="215"/>
                  </a:cubicBezTo>
                  <a:cubicBezTo>
                    <a:pt x="589" y="216"/>
                    <a:pt x="552" y="218"/>
                    <a:pt x="515" y="222"/>
                  </a:cubicBezTo>
                  <a:close/>
                  <a:moveTo>
                    <a:pt x="941" y="247"/>
                  </a:moveTo>
                  <a:cubicBezTo>
                    <a:pt x="956" y="246"/>
                    <a:pt x="972" y="245"/>
                    <a:pt x="986" y="242"/>
                  </a:cubicBezTo>
                  <a:cubicBezTo>
                    <a:pt x="980" y="235"/>
                    <a:pt x="978" y="225"/>
                    <a:pt x="971" y="219"/>
                  </a:cubicBezTo>
                  <a:cubicBezTo>
                    <a:pt x="960" y="218"/>
                    <a:pt x="947" y="217"/>
                    <a:pt x="935" y="216"/>
                  </a:cubicBezTo>
                  <a:cubicBezTo>
                    <a:pt x="936" y="227"/>
                    <a:pt x="939" y="236"/>
                    <a:pt x="941" y="247"/>
                  </a:cubicBezTo>
                  <a:close/>
                  <a:moveTo>
                    <a:pt x="370" y="238"/>
                  </a:moveTo>
                  <a:cubicBezTo>
                    <a:pt x="369" y="238"/>
                    <a:pt x="370" y="239"/>
                    <a:pt x="370" y="238"/>
                  </a:cubicBezTo>
                  <a:moveTo>
                    <a:pt x="370" y="238"/>
                  </a:moveTo>
                  <a:cubicBezTo>
                    <a:pt x="384" y="235"/>
                    <a:pt x="401" y="237"/>
                    <a:pt x="406" y="225"/>
                  </a:cubicBezTo>
                  <a:cubicBezTo>
                    <a:pt x="396" y="224"/>
                    <a:pt x="389" y="220"/>
                    <a:pt x="379" y="219"/>
                  </a:cubicBezTo>
                  <a:cubicBezTo>
                    <a:pt x="377" y="226"/>
                    <a:pt x="372" y="230"/>
                    <a:pt x="370" y="238"/>
                  </a:cubicBezTo>
                  <a:moveTo>
                    <a:pt x="989" y="242"/>
                  </a:moveTo>
                  <a:cubicBezTo>
                    <a:pt x="1017" y="239"/>
                    <a:pt x="1047" y="238"/>
                    <a:pt x="1071" y="230"/>
                  </a:cubicBezTo>
                  <a:cubicBezTo>
                    <a:pt x="1042" y="224"/>
                    <a:pt x="1008" y="222"/>
                    <a:pt x="976" y="219"/>
                  </a:cubicBezTo>
                  <a:cubicBezTo>
                    <a:pt x="980" y="227"/>
                    <a:pt x="984" y="235"/>
                    <a:pt x="989" y="242"/>
                  </a:cubicBezTo>
                  <a:close/>
                  <a:moveTo>
                    <a:pt x="497" y="223"/>
                  </a:moveTo>
                  <a:cubicBezTo>
                    <a:pt x="494" y="227"/>
                    <a:pt x="494" y="233"/>
                    <a:pt x="491" y="238"/>
                  </a:cubicBezTo>
                  <a:cubicBezTo>
                    <a:pt x="495" y="237"/>
                    <a:pt x="497" y="239"/>
                    <a:pt x="502" y="239"/>
                  </a:cubicBezTo>
                  <a:cubicBezTo>
                    <a:pt x="504" y="232"/>
                    <a:pt x="509" y="228"/>
                    <a:pt x="511" y="222"/>
                  </a:cubicBezTo>
                  <a:cubicBezTo>
                    <a:pt x="507" y="223"/>
                    <a:pt x="503" y="224"/>
                    <a:pt x="497" y="223"/>
                  </a:cubicBezTo>
                  <a:close/>
                  <a:moveTo>
                    <a:pt x="1178" y="224"/>
                  </a:moveTo>
                  <a:cubicBezTo>
                    <a:pt x="1177" y="224"/>
                    <a:pt x="1178" y="225"/>
                    <a:pt x="1178" y="224"/>
                  </a:cubicBezTo>
                  <a:close/>
                  <a:moveTo>
                    <a:pt x="445" y="231"/>
                  </a:moveTo>
                  <a:cubicBezTo>
                    <a:pt x="460" y="233"/>
                    <a:pt x="475" y="235"/>
                    <a:pt x="489" y="238"/>
                  </a:cubicBezTo>
                  <a:cubicBezTo>
                    <a:pt x="490" y="232"/>
                    <a:pt x="492" y="229"/>
                    <a:pt x="493" y="224"/>
                  </a:cubicBezTo>
                  <a:cubicBezTo>
                    <a:pt x="477" y="226"/>
                    <a:pt x="459" y="226"/>
                    <a:pt x="445" y="231"/>
                  </a:cubicBezTo>
                  <a:close/>
                  <a:moveTo>
                    <a:pt x="421" y="230"/>
                  </a:moveTo>
                  <a:cubicBezTo>
                    <a:pt x="423" y="230"/>
                    <a:pt x="429" y="229"/>
                    <a:pt x="424" y="229"/>
                  </a:cubicBezTo>
                  <a:cubicBezTo>
                    <a:pt x="419" y="228"/>
                    <a:pt x="414" y="227"/>
                    <a:pt x="409" y="226"/>
                  </a:cubicBezTo>
                  <a:cubicBezTo>
                    <a:pt x="407" y="229"/>
                    <a:pt x="404" y="230"/>
                    <a:pt x="403" y="233"/>
                  </a:cubicBezTo>
                  <a:cubicBezTo>
                    <a:pt x="409" y="232"/>
                    <a:pt x="416" y="231"/>
                    <a:pt x="421" y="230"/>
                  </a:cubicBezTo>
                  <a:close/>
                  <a:moveTo>
                    <a:pt x="1079" y="230"/>
                  </a:moveTo>
                  <a:cubicBezTo>
                    <a:pt x="1078" y="229"/>
                    <a:pt x="1073" y="228"/>
                    <a:pt x="1073" y="230"/>
                  </a:cubicBezTo>
                  <a:cubicBezTo>
                    <a:pt x="1074" y="231"/>
                    <a:pt x="1078" y="232"/>
                    <a:pt x="1079" y="230"/>
                  </a:cubicBezTo>
                  <a:close/>
                  <a:moveTo>
                    <a:pt x="309" y="418"/>
                  </a:moveTo>
                  <a:cubicBezTo>
                    <a:pt x="307" y="419"/>
                    <a:pt x="309" y="419"/>
                    <a:pt x="309" y="418"/>
                  </a:cubicBezTo>
                  <a:moveTo>
                    <a:pt x="309" y="418"/>
                  </a:moveTo>
                  <a:cubicBezTo>
                    <a:pt x="345" y="412"/>
                    <a:pt x="381" y="406"/>
                    <a:pt x="418" y="401"/>
                  </a:cubicBezTo>
                  <a:cubicBezTo>
                    <a:pt x="436" y="359"/>
                    <a:pt x="455" y="318"/>
                    <a:pt x="477" y="281"/>
                  </a:cubicBezTo>
                  <a:cubicBezTo>
                    <a:pt x="479" y="266"/>
                    <a:pt x="484" y="253"/>
                    <a:pt x="488" y="239"/>
                  </a:cubicBezTo>
                  <a:cubicBezTo>
                    <a:pt x="458" y="236"/>
                    <a:pt x="431" y="227"/>
                    <a:pt x="401" y="236"/>
                  </a:cubicBezTo>
                  <a:cubicBezTo>
                    <a:pt x="376" y="263"/>
                    <a:pt x="355" y="294"/>
                    <a:pt x="333" y="324"/>
                  </a:cubicBezTo>
                  <a:cubicBezTo>
                    <a:pt x="324" y="355"/>
                    <a:pt x="314" y="384"/>
                    <a:pt x="309" y="418"/>
                  </a:cubicBezTo>
                  <a:moveTo>
                    <a:pt x="1092" y="232"/>
                  </a:moveTo>
                  <a:cubicBezTo>
                    <a:pt x="1137" y="288"/>
                    <a:pt x="1175" y="350"/>
                    <a:pt x="1208" y="417"/>
                  </a:cubicBezTo>
                  <a:cubicBezTo>
                    <a:pt x="1224" y="419"/>
                    <a:pt x="1240" y="426"/>
                    <a:pt x="1256" y="425"/>
                  </a:cubicBezTo>
                  <a:cubicBezTo>
                    <a:pt x="1244" y="360"/>
                    <a:pt x="1220" y="299"/>
                    <a:pt x="1192" y="247"/>
                  </a:cubicBezTo>
                  <a:cubicBezTo>
                    <a:pt x="1159" y="242"/>
                    <a:pt x="1128" y="235"/>
                    <a:pt x="1092" y="232"/>
                  </a:cubicBezTo>
                  <a:moveTo>
                    <a:pt x="1092" y="232"/>
                  </a:moveTo>
                  <a:cubicBezTo>
                    <a:pt x="1092" y="230"/>
                    <a:pt x="1091" y="232"/>
                    <a:pt x="1092" y="232"/>
                  </a:cubicBezTo>
                  <a:moveTo>
                    <a:pt x="1104" y="252"/>
                  </a:moveTo>
                  <a:cubicBezTo>
                    <a:pt x="1096" y="241"/>
                    <a:pt x="1089" y="225"/>
                    <a:pt x="1075" y="235"/>
                  </a:cubicBezTo>
                  <a:cubicBezTo>
                    <a:pt x="1096" y="285"/>
                    <a:pt x="1109" y="342"/>
                    <a:pt x="1119" y="403"/>
                  </a:cubicBezTo>
                  <a:cubicBezTo>
                    <a:pt x="1148" y="406"/>
                    <a:pt x="1178" y="413"/>
                    <a:pt x="1205" y="415"/>
                  </a:cubicBezTo>
                  <a:cubicBezTo>
                    <a:pt x="1178" y="360"/>
                    <a:pt x="1141" y="300"/>
                    <a:pt x="1104" y="252"/>
                  </a:cubicBezTo>
                  <a:close/>
                  <a:moveTo>
                    <a:pt x="990" y="245"/>
                  </a:moveTo>
                  <a:cubicBezTo>
                    <a:pt x="1015" y="293"/>
                    <a:pt x="1038" y="342"/>
                    <a:pt x="1057" y="395"/>
                  </a:cubicBezTo>
                  <a:cubicBezTo>
                    <a:pt x="1077" y="398"/>
                    <a:pt x="1097" y="399"/>
                    <a:pt x="1116" y="403"/>
                  </a:cubicBezTo>
                  <a:cubicBezTo>
                    <a:pt x="1108" y="349"/>
                    <a:pt x="1096" y="297"/>
                    <a:pt x="1080" y="252"/>
                  </a:cubicBezTo>
                  <a:cubicBezTo>
                    <a:pt x="1078" y="246"/>
                    <a:pt x="1076" y="238"/>
                    <a:pt x="1070" y="235"/>
                  </a:cubicBezTo>
                  <a:cubicBezTo>
                    <a:pt x="1044" y="239"/>
                    <a:pt x="1018" y="243"/>
                    <a:pt x="990" y="245"/>
                  </a:cubicBezTo>
                  <a:close/>
                  <a:moveTo>
                    <a:pt x="368" y="240"/>
                  </a:moveTo>
                  <a:cubicBezTo>
                    <a:pt x="357" y="263"/>
                    <a:pt x="345" y="288"/>
                    <a:pt x="339" y="312"/>
                  </a:cubicBezTo>
                  <a:cubicBezTo>
                    <a:pt x="353" y="289"/>
                    <a:pt x="373" y="265"/>
                    <a:pt x="390" y="245"/>
                  </a:cubicBezTo>
                  <a:cubicBezTo>
                    <a:pt x="392" y="243"/>
                    <a:pt x="395" y="239"/>
                    <a:pt x="394" y="237"/>
                  </a:cubicBezTo>
                  <a:cubicBezTo>
                    <a:pt x="386" y="238"/>
                    <a:pt x="378" y="240"/>
                    <a:pt x="368" y="240"/>
                  </a:cubicBezTo>
                  <a:close/>
                  <a:moveTo>
                    <a:pt x="483" y="268"/>
                  </a:moveTo>
                  <a:cubicBezTo>
                    <a:pt x="480" y="268"/>
                    <a:pt x="484" y="272"/>
                    <a:pt x="483" y="268"/>
                  </a:cubicBezTo>
                  <a:moveTo>
                    <a:pt x="483" y="268"/>
                  </a:moveTo>
                  <a:cubicBezTo>
                    <a:pt x="489" y="260"/>
                    <a:pt x="494" y="251"/>
                    <a:pt x="499" y="241"/>
                  </a:cubicBezTo>
                  <a:cubicBezTo>
                    <a:pt x="496" y="241"/>
                    <a:pt x="494" y="240"/>
                    <a:pt x="490" y="240"/>
                  </a:cubicBezTo>
                  <a:cubicBezTo>
                    <a:pt x="488" y="250"/>
                    <a:pt x="484" y="258"/>
                    <a:pt x="483" y="268"/>
                  </a:cubicBezTo>
                  <a:moveTo>
                    <a:pt x="327" y="249"/>
                  </a:moveTo>
                  <a:cubicBezTo>
                    <a:pt x="315" y="252"/>
                    <a:pt x="301" y="252"/>
                    <a:pt x="294" y="256"/>
                  </a:cubicBezTo>
                  <a:cubicBezTo>
                    <a:pt x="288" y="259"/>
                    <a:pt x="279" y="270"/>
                    <a:pt x="273" y="277"/>
                  </a:cubicBezTo>
                  <a:cubicBezTo>
                    <a:pt x="242" y="313"/>
                    <a:pt x="211" y="348"/>
                    <a:pt x="198" y="402"/>
                  </a:cubicBezTo>
                  <a:cubicBezTo>
                    <a:pt x="222" y="411"/>
                    <a:pt x="245" y="420"/>
                    <a:pt x="271" y="426"/>
                  </a:cubicBezTo>
                  <a:cubicBezTo>
                    <a:pt x="285" y="399"/>
                    <a:pt x="300" y="372"/>
                    <a:pt x="316" y="347"/>
                  </a:cubicBezTo>
                  <a:cubicBezTo>
                    <a:pt x="321" y="339"/>
                    <a:pt x="328" y="330"/>
                    <a:pt x="332" y="322"/>
                  </a:cubicBezTo>
                  <a:cubicBezTo>
                    <a:pt x="344" y="296"/>
                    <a:pt x="348" y="268"/>
                    <a:pt x="365" y="243"/>
                  </a:cubicBezTo>
                  <a:cubicBezTo>
                    <a:pt x="364" y="243"/>
                    <a:pt x="365" y="241"/>
                    <a:pt x="364" y="241"/>
                  </a:cubicBezTo>
                  <a:cubicBezTo>
                    <a:pt x="353" y="243"/>
                    <a:pt x="340" y="246"/>
                    <a:pt x="327" y="249"/>
                  </a:cubicBezTo>
                  <a:close/>
                  <a:moveTo>
                    <a:pt x="504" y="242"/>
                  </a:moveTo>
                  <a:cubicBezTo>
                    <a:pt x="472" y="274"/>
                    <a:pt x="465" y="338"/>
                    <a:pt x="457" y="396"/>
                  </a:cubicBezTo>
                  <a:cubicBezTo>
                    <a:pt x="495" y="392"/>
                    <a:pt x="535" y="389"/>
                    <a:pt x="575" y="385"/>
                  </a:cubicBezTo>
                  <a:cubicBezTo>
                    <a:pt x="587" y="340"/>
                    <a:pt x="599" y="294"/>
                    <a:pt x="614" y="252"/>
                  </a:cubicBezTo>
                  <a:cubicBezTo>
                    <a:pt x="576" y="250"/>
                    <a:pt x="540" y="246"/>
                    <a:pt x="504" y="242"/>
                  </a:cubicBezTo>
                  <a:close/>
                  <a:moveTo>
                    <a:pt x="1194" y="244"/>
                  </a:moveTo>
                  <a:cubicBezTo>
                    <a:pt x="1194" y="245"/>
                    <a:pt x="1194" y="245"/>
                    <a:pt x="1195" y="245"/>
                  </a:cubicBezTo>
                  <a:moveTo>
                    <a:pt x="1195" y="245"/>
                  </a:moveTo>
                  <a:cubicBezTo>
                    <a:pt x="1196" y="247"/>
                    <a:pt x="1196" y="245"/>
                    <a:pt x="1195" y="245"/>
                  </a:cubicBezTo>
                  <a:moveTo>
                    <a:pt x="1195" y="245"/>
                  </a:moveTo>
                  <a:cubicBezTo>
                    <a:pt x="1195" y="244"/>
                    <a:pt x="1195" y="244"/>
                    <a:pt x="1194" y="244"/>
                  </a:cubicBezTo>
                  <a:moveTo>
                    <a:pt x="1194" y="244"/>
                  </a:moveTo>
                  <a:cubicBezTo>
                    <a:pt x="1193" y="243"/>
                    <a:pt x="1193" y="244"/>
                    <a:pt x="1194" y="244"/>
                  </a:cubicBezTo>
                  <a:moveTo>
                    <a:pt x="942" y="250"/>
                  </a:moveTo>
                  <a:cubicBezTo>
                    <a:pt x="949" y="294"/>
                    <a:pt x="955" y="339"/>
                    <a:pt x="960" y="386"/>
                  </a:cubicBezTo>
                  <a:cubicBezTo>
                    <a:pt x="991" y="389"/>
                    <a:pt x="1024" y="391"/>
                    <a:pt x="1054" y="395"/>
                  </a:cubicBezTo>
                  <a:cubicBezTo>
                    <a:pt x="1035" y="342"/>
                    <a:pt x="1013" y="293"/>
                    <a:pt x="988" y="246"/>
                  </a:cubicBezTo>
                  <a:cubicBezTo>
                    <a:pt x="972" y="247"/>
                    <a:pt x="957" y="249"/>
                    <a:pt x="942" y="250"/>
                  </a:cubicBezTo>
                  <a:close/>
                  <a:moveTo>
                    <a:pt x="1259" y="424"/>
                  </a:moveTo>
                  <a:cubicBezTo>
                    <a:pt x="1279" y="419"/>
                    <a:pt x="1296" y="412"/>
                    <a:pt x="1314" y="407"/>
                  </a:cubicBezTo>
                  <a:cubicBezTo>
                    <a:pt x="1282" y="347"/>
                    <a:pt x="1242" y="296"/>
                    <a:pt x="1198" y="249"/>
                  </a:cubicBezTo>
                  <a:cubicBezTo>
                    <a:pt x="1197" y="249"/>
                    <a:pt x="1196" y="249"/>
                    <a:pt x="1196" y="250"/>
                  </a:cubicBezTo>
                  <a:cubicBezTo>
                    <a:pt x="1224" y="301"/>
                    <a:pt x="1245" y="359"/>
                    <a:pt x="1259" y="424"/>
                  </a:cubicBezTo>
                  <a:close/>
                  <a:moveTo>
                    <a:pt x="871" y="255"/>
                  </a:moveTo>
                  <a:cubicBezTo>
                    <a:pt x="883" y="296"/>
                    <a:pt x="891" y="339"/>
                    <a:pt x="899" y="383"/>
                  </a:cubicBezTo>
                  <a:cubicBezTo>
                    <a:pt x="918" y="384"/>
                    <a:pt x="938" y="384"/>
                    <a:pt x="957" y="386"/>
                  </a:cubicBezTo>
                  <a:cubicBezTo>
                    <a:pt x="953" y="345"/>
                    <a:pt x="948" y="301"/>
                    <a:pt x="942" y="264"/>
                  </a:cubicBezTo>
                  <a:cubicBezTo>
                    <a:pt x="941" y="260"/>
                    <a:pt x="941" y="252"/>
                    <a:pt x="936" y="250"/>
                  </a:cubicBezTo>
                  <a:cubicBezTo>
                    <a:pt x="915" y="253"/>
                    <a:pt x="892" y="252"/>
                    <a:pt x="871" y="255"/>
                  </a:cubicBezTo>
                  <a:close/>
                  <a:moveTo>
                    <a:pt x="1317" y="405"/>
                  </a:moveTo>
                  <a:cubicBezTo>
                    <a:pt x="1328" y="400"/>
                    <a:pt x="1340" y="395"/>
                    <a:pt x="1350" y="388"/>
                  </a:cubicBezTo>
                  <a:cubicBezTo>
                    <a:pt x="1332" y="347"/>
                    <a:pt x="1314" y="307"/>
                    <a:pt x="1289" y="273"/>
                  </a:cubicBezTo>
                  <a:cubicBezTo>
                    <a:pt x="1263" y="264"/>
                    <a:pt x="1231" y="255"/>
                    <a:pt x="1204" y="251"/>
                  </a:cubicBezTo>
                  <a:cubicBezTo>
                    <a:pt x="1247" y="297"/>
                    <a:pt x="1284" y="348"/>
                    <a:pt x="1317" y="405"/>
                  </a:cubicBezTo>
                  <a:close/>
                  <a:moveTo>
                    <a:pt x="616" y="253"/>
                  </a:moveTo>
                  <a:cubicBezTo>
                    <a:pt x="602" y="296"/>
                    <a:pt x="589" y="340"/>
                    <a:pt x="578" y="385"/>
                  </a:cubicBezTo>
                  <a:cubicBezTo>
                    <a:pt x="591" y="385"/>
                    <a:pt x="603" y="384"/>
                    <a:pt x="617" y="383"/>
                  </a:cubicBezTo>
                  <a:cubicBezTo>
                    <a:pt x="619" y="338"/>
                    <a:pt x="624" y="295"/>
                    <a:pt x="630" y="253"/>
                  </a:cubicBezTo>
                  <a:cubicBezTo>
                    <a:pt x="625" y="254"/>
                    <a:pt x="618" y="252"/>
                    <a:pt x="616" y="253"/>
                  </a:cubicBezTo>
                  <a:close/>
                  <a:moveTo>
                    <a:pt x="632" y="256"/>
                  </a:moveTo>
                  <a:cubicBezTo>
                    <a:pt x="628" y="298"/>
                    <a:pt x="623" y="339"/>
                    <a:pt x="621" y="383"/>
                  </a:cubicBezTo>
                  <a:cubicBezTo>
                    <a:pt x="658" y="381"/>
                    <a:pt x="697" y="381"/>
                    <a:pt x="735" y="380"/>
                  </a:cubicBezTo>
                  <a:cubicBezTo>
                    <a:pt x="737" y="339"/>
                    <a:pt x="739" y="298"/>
                    <a:pt x="740" y="257"/>
                  </a:cubicBezTo>
                  <a:cubicBezTo>
                    <a:pt x="704" y="257"/>
                    <a:pt x="670" y="255"/>
                    <a:pt x="634" y="254"/>
                  </a:cubicBezTo>
                  <a:cubicBezTo>
                    <a:pt x="634" y="252"/>
                    <a:pt x="632" y="254"/>
                    <a:pt x="632" y="256"/>
                  </a:cubicBezTo>
                  <a:close/>
                  <a:moveTo>
                    <a:pt x="788" y="257"/>
                  </a:moveTo>
                  <a:cubicBezTo>
                    <a:pt x="789" y="297"/>
                    <a:pt x="790" y="338"/>
                    <a:pt x="790" y="380"/>
                  </a:cubicBezTo>
                  <a:cubicBezTo>
                    <a:pt x="825" y="380"/>
                    <a:pt x="860" y="381"/>
                    <a:pt x="894" y="383"/>
                  </a:cubicBezTo>
                  <a:cubicBezTo>
                    <a:pt x="888" y="338"/>
                    <a:pt x="878" y="296"/>
                    <a:pt x="868" y="255"/>
                  </a:cubicBezTo>
                  <a:cubicBezTo>
                    <a:pt x="841" y="255"/>
                    <a:pt x="815" y="257"/>
                    <a:pt x="788" y="257"/>
                  </a:cubicBezTo>
                  <a:close/>
                  <a:moveTo>
                    <a:pt x="744" y="257"/>
                  </a:moveTo>
                  <a:cubicBezTo>
                    <a:pt x="740" y="296"/>
                    <a:pt x="740" y="339"/>
                    <a:pt x="738" y="380"/>
                  </a:cubicBezTo>
                  <a:cubicBezTo>
                    <a:pt x="755" y="380"/>
                    <a:pt x="771" y="380"/>
                    <a:pt x="788" y="380"/>
                  </a:cubicBezTo>
                  <a:cubicBezTo>
                    <a:pt x="788" y="338"/>
                    <a:pt x="786" y="298"/>
                    <a:pt x="786" y="257"/>
                  </a:cubicBezTo>
                  <a:cubicBezTo>
                    <a:pt x="772" y="257"/>
                    <a:pt x="758" y="257"/>
                    <a:pt x="744" y="257"/>
                  </a:cubicBezTo>
                  <a:close/>
                  <a:moveTo>
                    <a:pt x="286" y="259"/>
                  </a:moveTo>
                  <a:cubicBezTo>
                    <a:pt x="277" y="260"/>
                    <a:pt x="270" y="263"/>
                    <a:pt x="262" y="264"/>
                  </a:cubicBezTo>
                  <a:cubicBezTo>
                    <a:pt x="249" y="285"/>
                    <a:pt x="237" y="306"/>
                    <a:pt x="227" y="329"/>
                  </a:cubicBezTo>
                  <a:moveTo>
                    <a:pt x="227" y="329"/>
                  </a:moveTo>
                  <a:cubicBezTo>
                    <a:pt x="226" y="329"/>
                    <a:pt x="227" y="330"/>
                    <a:pt x="226" y="331"/>
                  </a:cubicBezTo>
                  <a:moveTo>
                    <a:pt x="226" y="331"/>
                  </a:moveTo>
                  <a:cubicBezTo>
                    <a:pt x="225" y="331"/>
                    <a:pt x="226" y="332"/>
                    <a:pt x="226" y="331"/>
                  </a:cubicBezTo>
                  <a:moveTo>
                    <a:pt x="226" y="331"/>
                  </a:moveTo>
                  <a:cubicBezTo>
                    <a:pt x="227" y="331"/>
                    <a:pt x="227" y="330"/>
                    <a:pt x="227" y="329"/>
                  </a:cubicBezTo>
                  <a:moveTo>
                    <a:pt x="286" y="259"/>
                  </a:moveTo>
                  <a:cubicBezTo>
                    <a:pt x="266" y="281"/>
                    <a:pt x="246" y="305"/>
                    <a:pt x="227" y="329"/>
                  </a:cubicBezTo>
                  <a:moveTo>
                    <a:pt x="286" y="259"/>
                  </a:moveTo>
                  <a:cubicBezTo>
                    <a:pt x="287" y="258"/>
                    <a:pt x="286" y="258"/>
                    <a:pt x="286" y="259"/>
                  </a:cubicBezTo>
                  <a:moveTo>
                    <a:pt x="257" y="266"/>
                  </a:moveTo>
                  <a:cubicBezTo>
                    <a:pt x="237" y="271"/>
                    <a:pt x="219" y="278"/>
                    <a:pt x="201" y="286"/>
                  </a:cubicBezTo>
                  <a:cubicBezTo>
                    <a:pt x="180" y="309"/>
                    <a:pt x="160" y="334"/>
                    <a:pt x="143" y="361"/>
                  </a:cubicBezTo>
                  <a:cubicBezTo>
                    <a:pt x="152" y="377"/>
                    <a:pt x="168" y="386"/>
                    <a:pt x="184" y="394"/>
                  </a:cubicBezTo>
                  <a:cubicBezTo>
                    <a:pt x="194" y="377"/>
                    <a:pt x="205" y="359"/>
                    <a:pt x="218" y="344"/>
                  </a:cubicBezTo>
                  <a:cubicBezTo>
                    <a:pt x="228" y="316"/>
                    <a:pt x="243" y="291"/>
                    <a:pt x="257" y="266"/>
                  </a:cubicBezTo>
                  <a:moveTo>
                    <a:pt x="257" y="266"/>
                  </a:moveTo>
                  <a:cubicBezTo>
                    <a:pt x="258" y="266"/>
                    <a:pt x="257" y="265"/>
                    <a:pt x="257" y="266"/>
                  </a:cubicBezTo>
                  <a:moveTo>
                    <a:pt x="1292" y="270"/>
                  </a:moveTo>
                  <a:cubicBezTo>
                    <a:pt x="1293" y="272"/>
                    <a:pt x="1293" y="270"/>
                    <a:pt x="1292" y="270"/>
                  </a:cubicBezTo>
                  <a:moveTo>
                    <a:pt x="1292" y="270"/>
                  </a:moveTo>
                  <a:cubicBezTo>
                    <a:pt x="1291" y="269"/>
                    <a:pt x="1291" y="270"/>
                    <a:pt x="1292" y="270"/>
                  </a:cubicBezTo>
                  <a:moveTo>
                    <a:pt x="1295" y="275"/>
                  </a:moveTo>
                  <a:cubicBezTo>
                    <a:pt x="1316" y="310"/>
                    <a:pt x="1336" y="347"/>
                    <a:pt x="1351" y="387"/>
                  </a:cubicBezTo>
                  <a:cubicBezTo>
                    <a:pt x="1360" y="383"/>
                    <a:pt x="1368" y="378"/>
                    <a:pt x="1373" y="371"/>
                  </a:cubicBezTo>
                  <a:cubicBezTo>
                    <a:pt x="1349" y="337"/>
                    <a:pt x="1324" y="306"/>
                    <a:pt x="1298" y="275"/>
                  </a:cubicBezTo>
                  <a:cubicBezTo>
                    <a:pt x="1297" y="275"/>
                    <a:pt x="1296" y="275"/>
                    <a:pt x="1295" y="275"/>
                  </a:cubicBezTo>
                  <a:moveTo>
                    <a:pt x="1295" y="275"/>
                  </a:moveTo>
                  <a:cubicBezTo>
                    <a:pt x="1294" y="274"/>
                    <a:pt x="1294" y="275"/>
                    <a:pt x="1295" y="275"/>
                  </a:cubicBezTo>
                  <a:moveTo>
                    <a:pt x="1375" y="370"/>
                  </a:moveTo>
                  <a:cubicBezTo>
                    <a:pt x="1380" y="364"/>
                    <a:pt x="1385" y="359"/>
                    <a:pt x="1387" y="350"/>
                  </a:cubicBezTo>
                  <a:cubicBezTo>
                    <a:pt x="1378" y="334"/>
                    <a:pt x="1367" y="319"/>
                    <a:pt x="1357" y="303"/>
                  </a:cubicBezTo>
                  <a:cubicBezTo>
                    <a:pt x="1341" y="294"/>
                    <a:pt x="1322" y="283"/>
                    <a:pt x="1303" y="279"/>
                  </a:cubicBezTo>
                  <a:cubicBezTo>
                    <a:pt x="1330" y="307"/>
                    <a:pt x="1352" y="339"/>
                    <a:pt x="1375" y="370"/>
                  </a:cubicBezTo>
                  <a:close/>
                  <a:moveTo>
                    <a:pt x="194" y="289"/>
                  </a:moveTo>
                  <a:cubicBezTo>
                    <a:pt x="177" y="295"/>
                    <a:pt x="173" y="313"/>
                    <a:pt x="164" y="326"/>
                  </a:cubicBezTo>
                  <a:moveTo>
                    <a:pt x="164" y="326"/>
                  </a:moveTo>
                  <a:cubicBezTo>
                    <a:pt x="163" y="326"/>
                    <a:pt x="163" y="326"/>
                    <a:pt x="163" y="327"/>
                  </a:cubicBezTo>
                  <a:moveTo>
                    <a:pt x="163" y="327"/>
                  </a:moveTo>
                  <a:cubicBezTo>
                    <a:pt x="162" y="327"/>
                    <a:pt x="162" y="328"/>
                    <a:pt x="162" y="329"/>
                  </a:cubicBezTo>
                  <a:moveTo>
                    <a:pt x="162" y="329"/>
                  </a:moveTo>
                  <a:cubicBezTo>
                    <a:pt x="161" y="329"/>
                    <a:pt x="162" y="330"/>
                    <a:pt x="162" y="329"/>
                  </a:cubicBezTo>
                  <a:moveTo>
                    <a:pt x="162" y="329"/>
                  </a:moveTo>
                  <a:cubicBezTo>
                    <a:pt x="163" y="329"/>
                    <a:pt x="163" y="328"/>
                    <a:pt x="163" y="327"/>
                  </a:cubicBezTo>
                  <a:moveTo>
                    <a:pt x="163" y="327"/>
                  </a:moveTo>
                  <a:cubicBezTo>
                    <a:pt x="164" y="327"/>
                    <a:pt x="164" y="326"/>
                    <a:pt x="164" y="326"/>
                  </a:cubicBezTo>
                  <a:moveTo>
                    <a:pt x="164" y="326"/>
                  </a:moveTo>
                  <a:cubicBezTo>
                    <a:pt x="174" y="314"/>
                    <a:pt x="184" y="302"/>
                    <a:pt x="194" y="289"/>
                  </a:cubicBezTo>
                  <a:moveTo>
                    <a:pt x="194" y="289"/>
                  </a:moveTo>
                  <a:cubicBezTo>
                    <a:pt x="195" y="289"/>
                    <a:pt x="194" y="288"/>
                    <a:pt x="194" y="289"/>
                  </a:cubicBezTo>
                  <a:moveTo>
                    <a:pt x="472" y="295"/>
                  </a:moveTo>
                  <a:cubicBezTo>
                    <a:pt x="472" y="295"/>
                    <a:pt x="471" y="295"/>
                    <a:pt x="471" y="295"/>
                  </a:cubicBezTo>
                  <a:cubicBezTo>
                    <a:pt x="454" y="329"/>
                    <a:pt x="436" y="362"/>
                    <a:pt x="422" y="400"/>
                  </a:cubicBezTo>
                  <a:moveTo>
                    <a:pt x="422" y="400"/>
                  </a:moveTo>
                  <a:cubicBezTo>
                    <a:pt x="421" y="400"/>
                    <a:pt x="422" y="401"/>
                    <a:pt x="422" y="400"/>
                  </a:cubicBezTo>
                  <a:moveTo>
                    <a:pt x="422" y="400"/>
                  </a:moveTo>
                  <a:cubicBezTo>
                    <a:pt x="434" y="400"/>
                    <a:pt x="442" y="397"/>
                    <a:pt x="454" y="397"/>
                  </a:cubicBezTo>
                  <a:cubicBezTo>
                    <a:pt x="458" y="361"/>
                    <a:pt x="466" y="329"/>
                    <a:pt x="472" y="295"/>
                  </a:cubicBezTo>
                  <a:moveTo>
                    <a:pt x="472" y="295"/>
                  </a:moveTo>
                  <a:cubicBezTo>
                    <a:pt x="475" y="295"/>
                    <a:pt x="471" y="291"/>
                    <a:pt x="472" y="295"/>
                  </a:cubicBezTo>
                  <a:moveTo>
                    <a:pt x="178" y="297"/>
                  </a:moveTo>
                  <a:cubicBezTo>
                    <a:pt x="158" y="308"/>
                    <a:pt x="126" y="328"/>
                    <a:pt x="141" y="359"/>
                  </a:cubicBezTo>
                  <a:cubicBezTo>
                    <a:pt x="153" y="338"/>
                    <a:pt x="165" y="317"/>
                    <a:pt x="178" y="297"/>
                  </a:cubicBezTo>
                  <a:moveTo>
                    <a:pt x="178" y="297"/>
                  </a:moveTo>
                  <a:cubicBezTo>
                    <a:pt x="180" y="296"/>
                    <a:pt x="178" y="296"/>
                    <a:pt x="178" y="297"/>
                  </a:cubicBezTo>
                  <a:moveTo>
                    <a:pt x="1364" y="309"/>
                  </a:moveTo>
                  <a:cubicBezTo>
                    <a:pt x="1364" y="309"/>
                    <a:pt x="1364" y="310"/>
                    <a:pt x="1365" y="310"/>
                  </a:cubicBezTo>
                  <a:moveTo>
                    <a:pt x="1365" y="310"/>
                  </a:moveTo>
                  <a:cubicBezTo>
                    <a:pt x="1365" y="310"/>
                    <a:pt x="1365" y="310"/>
                    <a:pt x="1366" y="311"/>
                  </a:cubicBezTo>
                  <a:moveTo>
                    <a:pt x="1366" y="311"/>
                  </a:moveTo>
                  <a:cubicBezTo>
                    <a:pt x="1366" y="312"/>
                    <a:pt x="1366" y="312"/>
                    <a:pt x="1367" y="312"/>
                  </a:cubicBezTo>
                  <a:moveTo>
                    <a:pt x="1367" y="312"/>
                  </a:moveTo>
                  <a:cubicBezTo>
                    <a:pt x="1367" y="313"/>
                    <a:pt x="1367" y="313"/>
                    <a:pt x="1368" y="313"/>
                  </a:cubicBezTo>
                  <a:moveTo>
                    <a:pt x="1368" y="313"/>
                  </a:moveTo>
                  <a:cubicBezTo>
                    <a:pt x="1374" y="324"/>
                    <a:pt x="1380" y="335"/>
                    <a:pt x="1388" y="345"/>
                  </a:cubicBezTo>
                  <a:cubicBezTo>
                    <a:pt x="1386" y="330"/>
                    <a:pt x="1375" y="324"/>
                    <a:pt x="1368" y="313"/>
                  </a:cubicBezTo>
                  <a:moveTo>
                    <a:pt x="1368" y="313"/>
                  </a:moveTo>
                  <a:cubicBezTo>
                    <a:pt x="1368" y="313"/>
                    <a:pt x="1367" y="312"/>
                    <a:pt x="1367" y="312"/>
                  </a:cubicBezTo>
                  <a:moveTo>
                    <a:pt x="1367" y="312"/>
                  </a:moveTo>
                  <a:cubicBezTo>
                    <a:pt x="1367" y="311"/>
                    <a:pt x="1367" y="311"/>
                    <a:pt x="1366" y="311"/>
                  </a:cubicBezTo>
                  <a:moveTo>
                    <a:pt x="1366" y="311"/>
                  </a:moveTo>
                  <a:cubicBezTo>
                    <a:pt x="1366" y="310"/>
                    <a:pt x="1365" y="310"/>
                    <a:pt x="1365" y="310"/>
                  </a:cubicBezTo>
                  <a:moveTo>
                    <a:pt x="1365" y="310"/>
                  </a:moveTo>
                  <a:cubicBezTo>
                    <a:pt x="1365" y="309"/>
                    <a:pt x="1365" y="309"/>
                    <a:pt x="1364" y="309"/>
                  </a:cubicBezTo>
                  <a:moveTo>
                    <a:pt x="1364" y="309"/>
                  </a:moveTo>
                  <a:cubicBezTo>
                    <a:pt x="1363" y="307"/>
                    <a:pt x="1363" y="309"/>
                    <a:pt x="1364" y="309"/>
                  </a:cubicBezTo>
                  <a:moveTo>
                    <a:pt x="1379" y="323"/>
                  </a:moveTo>
                  <a:cubicBezTo>
                    <a:pt x="1380" y="324"/>
                    <a:pt x="1380" y="323"/>
                    <a:pt x="1379" y="323"/>
                  </a:cubicBezTo>
                  <a:moveTo>
                    <a:pt x="1379" y="323"/>
                  </a:moveTo>
                  <a:cubicBezTo>
                    <a:pt x="1379" y="322"/>
                    <a:pt x="1378" y="323"/>
                    <a:pt x="1379" y="323"/>
                  </a:cubicBezTo>
                  <a:moveTo>
                    <a:pt x="160" y="332"/>
                  </a:moveTo>
                  <a:cubicBezTo>
                    <a:pt x="159" y="332"/>
                    <a:pt x="160" y="333"/>
                    <a:pt x="160" y="332"/>
                  </a:cubicBezTo>
                  <a:moveTo>
                    <a:pt x="160" y="332"/>
                  </a:moveTo>
                  <a:cubicBezTo>
                    <a:pt x="161" y="331"/>
                    <a:pt x="160" y="330"/>
                    <a:pt x="160" y="332"/>
                  </a:cubicBezTo>
                  <a:moveTo>
                    <a:pt x="224" y="334"/>
                  </a:moveTo>
                  <a:cubicBezTo>
                    <a:pt x="224" y="333"/>
                    <a:pt x="225" y="334"/>
                    <a:pt x="224" y="334"/>
                  </a:cubicBezTo>
                  <a:close/>
                  <a:moveTo>
                    <a:pt x="326" y="336"/>
                  </a:moveTo>
                  <a:cubicBezTo>
                    <a:pt x="307" y="364"/>
                    <a:pt x="290" y="395"/>
                    <a:pt x="274" y="426"/>
                  </a:cubicBezTo>
                  <a:cubicBezTo>
                    <a:pt x="285" y="423"/>
                    <a:pt x="296" y="421"/>
                    <a:pt x="306" y="419"/>
                  </a:cubicBezTo>
                  <a:cubicBezTo>
                    <a:pt x="311" y="390"/>
                    <a:pt x="319" y="364"/>
                    <a:pt x="326" y="336"/>
                  </a:cubicBezTo>
                  <a:moveTo>
                    <a:pt x="326" y="336"/>
                  </a:moveTo>
                  <a:cubicBezTo>
                    <a:pt x="329" y="336"/>
                    <a:pt x="325" y="332"/>
                    <a:pt x="326" y="336"/>
                  </a:cubicBezTo>
                  <a:moveTo>
                    <a:pt x="44" y="524"/>
                  </a:moveTo>
                  <a:cubicBezTo>
                    <a:pt x="49" y="523"/>
                    <a:pt x="54" y="514"/>
                    <a:pt x="59" y="510"/>
                  </a:cubicBezTo>
                  <a:cubicBezTo>
                    <a:pt x="80" y="455"/>
                    <a:pt x="109" y="407"/>
                    <a:pt x="139" y="360"/>
                  </a:cubicBezTo>
                  <a:cubicBezTo>
                    <a:pt x="134" y="356"/>
                    <a:pt x="135" y="347"/>
                    <a:pt x="133" y="339"/>
                  </a:cubicBezTo>
                  <a:cubicBezTo>
                    <a:pt x="97" y="394"/>
                    <a:pt x="66" y="454"/>
                    <a:pt x="44" y="524"/>
                  </a:cubicBezTo>
                  <a:close/>
                  <a:moveTo>
                    <a:pt x="1483" y="528"/>
                  </a:moveTo>
                  <a:cubicBezTo>
                    <a:pt x="1482" y="532"/>
                    <a:pt x="1486" y="529"/>
                    <a:pt x="1483" y="528"/>
                  </a:cubicBezTo>
                  <a:moveTo>
                    <a:pt x="1483" y="528"/>
                  </a:moveTo>
                  <a:cubicBezTo>
                    <a:pt x="1460" y="465"/>
                    <a:pt x="1432" y="396"/>
                    <a:pt x="1393" y="347"/>
                  </a:cubicBezTo>
                  <a:cubicBezTo>
                    <a:pt x="1393" y="347"/>
                    <a:pt x="1391" y="343"/>
                    <a:pt x="1390" y="345"/>
                  </a:cubicBezTo>
                  <a:cubicBezTo>
                    <a:pt x="1401" y="371"/>
                    <a:pt x="1415" y="395"/>
                    <a:pt x="1425" y="421"/>
                  </a:cubicBezTo>
                  <a:cubicBezTo>
                    <a:pt x="1436" y="447"/>
                    <a:pt x="1448" y="473"/>
                    <a:pt x="1455" y="503"/>
                  </a:cubicBezTo>
                  <a:cubicBezTo>
                    <a:pt x="1466" y="510"/>
                    <a:pt x="1474" y="519"/>
                    <a:pt x="1483" y="528"/>
                  </a:cubicBezTo>
                  <a:moveTo>
                    <a:pt x="1376" y="374"/>
                  </a:moveTo>
                  <a:cubicBezTo>
                    <a:pt x="1396" y="402"/>
                    <a:pt x="1417" y="437"/>
                    <a:pt x="1432" y="470"/>
                  </a:cubicBezTo>
                  <a:cubicBezTo>
                    <a:pt x="1437" y="481"/>
                    <a:pt x="1440" y="496"/>
                    <a:pt x="1452" y="499"/>
                  </a:cubicBezTo>
                  <a:cubicBezTo>
                    <a:pt x="1435" y="446"/>
                    <a:pt x="1415" y="397"/>
                    <a:pt x="1389" y="354"/>
                  </a:cubicBezTo>
                  <a:cubicBezTo>
                    <a:pt x="1386" y="362"/>
                    <a:pt x="1380" y="367"/>
                    <a:pt x="1376" y="374"/>
                  </a:cubicBezTo>
                  <a:close/>
                  <a:moveTo>
                    <a:pt x="212" y="356"/>
                  </a:moveTo>
                  <a:cubicBezTo>
                    <a:pt x="212" y="355"/>
                    <a:pt x="213" y="356"/>
                    <a:pt x="212" y="356"/>
                  </a:cubicBezTo>
                  <a:close/>
                  <a:moveTo>
                    <a:pt x="211" y="358"/>
                  </a:moveTo>
                  <a:cubicBezTo>
                    <a:pt x="202" y="370"/>
                    <a:pt x="193" y="382"/>
                    <a:pt x="186" y="396"/>
                  </a:cubicBezTo>
                  <a:cubicBezTo>
                    <a:pt x="190" y="396"/>
                    <a:pt x="192" y="399"/>
                    <a:pt x="196" y="400"/>
                  </a:cubicBezTo>
                  <a:cubicBezTo>
                    <a:pt x="201" y="386"/>
                    <a:pt x="206" y="372"/>
                    <a:pt x="211" y="358"/>
                  </a:cubicBezTo>
                  <a:moveTo>
                    <a:pt x="211" y="358"/>
                  </a:moveTo>
                  <a:cubicBezTo>
                    <a:pt x="212" y="357"/>
                    <a:pt x="211" y="356"/>
                    <a:pt x="211" y="358"/>
                  </a:cubicBezTo>
                  <a:moveTo>
                    <a:pt x="94" y="487"/>
                  </a:moveTo>
                  <a:cubicBezTo>
                    <a:pt x="109" y="477"/>
                    <a:pt x="127" y="470"/>
                    <a:pt x="146" y="463"/>
                  </a:cubicBezTo>
                  <a:cubicBezTo>
                    <a:pt x="156" y="439"/>
                    <a:pt x="170" y="418"/>
                    <a:pt x="182" y="396"/>
                  </a:cubicBezTo>
                  <a:cubicBezTo>
                    <a:pt x="166" y="389"/>
                    <a:pt x="152" y="378"/>
                    <a:pt x="141" y="365"/>
                  </a:cubicBezTo>
                  <a:cubicBezTo>
                    <a:pt x="123" y="403"/>
                    <a:pt x="103" y="444"/>
                    <a:pt x="94" y="487"/>
                  </a:cubicBezTo>
                  <a:close/>
                  <a:moveTo>
                    <a:pt x="132" y="376"/>
                  </a:moveTo>
                  <a:cubicBezTo>
                    <a:pt x="132" y="375"/>
                    <a:pt x="133" y="376"/>
                    <a:pt x="132" y="376"/>
                  </a:cubicBezTo>
                  <a:close/>
                  <a:moveTo>
                    <a:pt x="1374" y="375"/>
                  </a:moveTo>
                  <a:cubicBezTo>
                    <a:pt x="1368" y="382"/>
                    <a:pt x="1359" y="386"/>
                    <a:pt x="1352" y="391"/>
                  </a:cubicBezTo>
                  <a:cubicBezTo>
                    <a:pt x="1362" y="413"/>
                    <a:pt x="1369" y="437"/>
                    <a:pt x="1375" y="462"/>
                  </a:cubicBezTo>
                  <a:cubicBezTo>
                    <a:pt x="1398" y="469"/>
                    <a:pt x="1420" y="482"/>
                    <a:pt x="1439" y="490"/>
                  </a:cubicBezTo>
                  <a:cubicBezTo>
                    <a:pt x="1419" y="450"/>
                    <a:pt x="1399" y="409"/>
                    <a:pt x="1374" y="375"/>
                  </a:cubicBezTo>
                  <a:close/>
                  <a:moveTo>
                    <a:pt x="131" y="378"/>
                  </a:moveTo>
                  <a:cubicBezTo>
                    <a:pt x="131" y="378"/>
                    <a:pt x="131" y="378"/>
                    <a:pt x="130" y="378"/>
                  </a:cubicBezTo>
                  <a:cubicBezTo>
                    <a:pt x="106" y="418"/>
                    <a:pt x="82" y="459"/>
                    <a:pt x="64" y="505"/>
                  </a:cubicBezTo>
                  <a:moveTo>
                    <a:pt x="64" y="505"/>
                  </a:moveTo>
                  <a:cubicBezTo>
                    <a:pt x="63" y="506"/>
                    <a:pt x="64" y="507"/>
                    <a:pt x="64" y="505"/>
                  </a:cubicBezTo>
                  <a:moveTo>
                    <a:pt x="64" y="505"/>
                  </a:moveTo>
                  <a:cubicBezTo>
                    <a:pt x="73" y="500"/>
                    <a:pt x="80" y="494"/>
                    <a:pt x="90" y="489"/>
                  </a:cubicBezTo>
                  <a:cubicBezTo>
                    <a:pt x="100" y="448"/>
                    <a:pt x="116" y="413"/>
                    <a:pt x="131" y="378"/>
                  </a:cubicBezTo>
                  <a:moveTo>
                    <a:pt x="131" y="378"/>
                  </a:moveTo>
                  <a:cubicBezTo>
                    <a:pt x="133" y="377"/>
                    <a:pt x="131" y="377"/>
                    <a:pt x="131" y="378"/>
                  </a:cubicBezTo>
                  <a:moveTo>
                    <a:pt x="620" y="385"/>
                  </a:moveTo>
                  <a:cubicBezTo>
                    <a:pt x="619" y="415"/>
                    <a:pt x="617" y="444"/>
                    <a:pt x="616" y="473"/>
                  </a:cubicBezTo>
                  <a:cubicBezTo>
                    <a:pt x="654" y="475"/>
                    <a:pt x="693" y="476"/>
                    <a:pt x="732" y="477"/>
                  </a:cubicBezTo>
                  <a:cubicBezTo>
                    <a:pt x="733" y="445"/>
                    <a:pt x="734" y="414"/>
                    <a:pt x="735" y="383"/>
                  </a:cubicBezTo>
                  <a:cubicBezTo>
                    <a:pt x="695" y="382"/>
                    <a:pt x="658" y="384"/>
                    <a:pt x="620" y="385"/>
                  </a:cubicBezTo>
                  <a:close/>
                  <a:moveTo>
                    <a:pt x="739" y="383"/>
                  </a:moveTo>
                  <a:cubicBezTo>
                    <a:pt x="736" y="412"/>
                    <a:pt x="736" y="445"/>
                    <a:pt x="735" y="477"/>
                  </a:cubicBezTo>
                  <a:cubicBezTo>
                    <a:pt x="753" y="477"/>
                    <a:pt x="771" y="477"/>
                    <a:pt x="789" y="477"/>
                  </a:cubicBezTo>
                  <a:cubicBezTo>
                    <a:pt x="789" y="445"/>
                    <a:pt x="787" y="415"/>
                    <a:pt x="788" y="383"/>
                  </a:cubicBezTo>
                  <a:cubicBezTo>
                    <a:pt x="772" y="383"/>
                    <a:pt x="755" y="383"/>
                    <a:pt x="739" y="383"/>
                  </a:cubicBezTo>
                  <a:close/>
                  <a:moveTo>
                    <a:pt x="792" y="383"/>
                  </a:moveTo>
                  <a:cubicBezTo>
                    <a:pt x="790" y="412"/>
                    <a:pt x="791" y="446"/>
                    <a:pt x="791" y="477"/>
                  </a:cubicBezTo>
                  <a:cubicBezTo>
                    <a:pt x="831" y="476"/>
                    <a:pt x="871" y="475"/>
                    <a:pt x="910" y="473"/>
                  </a:cubicBezTo>
                  <a:cubicBezTo>
                    <a:pt x="905" y="443"/>
                    <a:pt x="901" y="414"/>
                    <a:pt x="895" y="385"/>
                  </a:cubicBezTo>
                  <a:cubicBezTo>
                    <a:pt x="862" y="384"/>
                    <a:pt x="827" y="382"/>
                    <a:pt x="792" y="383"/>
                  </a:cubicBezTo>
                  <a:close/>
                  <a:moveTo>
                    <a:pt x="616" y="385"/>
                  </a:moveTo>
                  <a:cubicBezTo>
                    <a:pt x="616" y="385"/>
                    <a:pt x="615" y="385"/>
                    <a:pt x="615" y="385"/>
                  </a:cubicBezTo>
                  <a:cubicBezTo>
                    <a:pt x="603" y="387"/>
                    <a:pt x="589" y="387"/>
                    <a:pt x="577" y="388"/>
                  </a:cubicBezTo>
                  <a:cubicBezTo>
                    <a:pt x="571" y="416"/>
                    <a:pt x="564" y="441"/>
                    <a:pt x="559" y="470"/>
                  </a:cubicBezTo>
                  <a:cubicBezTo>
                    <a:pt x="578" y="470"/>
                    <a:pt x="595" y="472"/>
                    <a:pt x="613" y="473"/>
                  </a:cubicBezTo>
                  <a:cubicBezTo>
                    <a:pt x="612" y="443"/>
                    <a:pt x="617" y="409"/>
                    <a:pt x="616" y="385"/>
                  </a:cubicBezTo>
                  <a:close/>
                  <a:moveTo>
                    <a:pt x="914" y="473"/>
                  </a:moveTo>
                  <a:cubicBezTo>
                    <a:pt x="930" y="472"/>
                    <a:pt x="946" y="470"/>
                    <a:pt x="963" y="470"/>
                  </a:cubicBezTo>
                  <a:cubicBezTo>
                    <a:pt x="960" y="443"/>
                    <a:pt x="960" y="414"/>
                    <a:pt x="957" y="388"/>
                  </a:cubicBezTo>
                  <a:cubicBezTo>
                    <a:pt x="937" y="388"/>
                    <a:pt x="919" y="386"/>
                    <a:pt x="900" y="385"/>
                  </a:cubicBezTo>
                  <a:cubicBezTo>
                    <a:pt x="904" y="415"/>
                    <a:pt x="910" y="442"/>
                    <a:pt x="914" y="473"/>
                  </a:cubicBezTo>
                  <a:close/>
                  <a:moveTo>
                    <a:pt x="456" y="399"/>
                  </a:moveTo>
                  <a:cubicBezTo>
                    <a:pt x="454" y="419"/>
                    <a:pt x="451" y="438"/>
                    <a:pt x="450" y="459"/>
                  </a:cubicBezTo>
                  <a:cubicBezTo>
                    <a:pt x="486" y="462"/>
                    <a:pt x="520" y="467"/>
                    <a:pt x="557" y="469"/>
                  </a:cubicBezTo>
                  <a:cubicBezTo>
                    <a:pt x="561" y="441"/>
                    <a:pt x="569" y="416"/>
                    <a:pt x="574" y="388"/>
                  </a:cubicBezTo>
                  <a:cubicBezTo>
                    <a:pt x="534" y="391"/>
                    <a:pt x="494" y="394"/>
                    <a:pt x="456" y="399"/>
                  </a:cubicBezTo>
                  <a:close/>
                  <a:moveTo>
                    <a:pt x="960" y="389"/>
                  </a:moveTo>
                  <a:cubicBezTo>
                    <a:pt x="962" y="415"/>
                    <a:pt x="964" y="441"/>
                    <a:pt x="965" y="469"/>
                  </a:cubicBezTo>
                  <a:cubicBezTo>
                    <a:pt x="1003" y="467"/>
                    <a:pt x="1042" y="464"/>
                    <a:pt x="1076" y="457"/>
                  </a:cubicBezTo>
                  <a:cubicBezTo>
                    <a:pt x="1068" y="438"/>
                    <a:pt x="1062" y="417"/>
                    <a:pt x="1055" y="397"/>
                  </a:cubicBezTo>
                  <a:cubicBezTo>
                    <a:pt x="1023" y="395"/>
                    <a:pt x="993" y="391"/>
                    <a:pt x="960" y="389"/>
                  </a:cubicBezTo>
                  <a:close/>
                  <a:moveTo>
                    <a:pt x="1349" y="392"/>
                  </a:moveTo>
                  <a:cubicBezTo>
                    <a:pt x="1340" y="398"/>
                    <a:pt x="1329" y="402"/>
                    <a:pt x="1319" y="407"/>
                  </a:cubicBezTo>
                  <a:cubicBezTo>
                    <a:pt x="1327" y="421"/>
                    <a:pt x="1335" y="436"/>
                    <a:pt x="1343" y="451"/>
                  </a:cubicBezTo>
                  <a:cubicBezTo>
                    <a:pt x="1354" y="453"/>
                    <a:pt x="1362" y="458"/>
                    <a:pt x="1373" y="460"/>
                  </a:cubicBezTo>
                  <a:cubicBezTo>
                    <a:pt x="1366" y="439"/>
                    <a:pt x="1359" y="407"/>
                    <a:pt x="1349" y="392"/>
                  </a:cubicBezTo>
                  <a:close/>
                  <a:moveTo>
                    <a:pt x="184" y="398"/>
                  </a:moveTo>
                  <a:cubicBezTo>
                    <a:pt x="173" y="419"/>
                    <a:pt x="160" y="439"/>
                    <a:pt x="150" y="461"/>
                  </a:cubicBezTo>
                  <a:cubicBezTo>
                    <a:pt x="160" y="458"/>
                    <a:pt x="170" y="454"/>
                    <a:pt x="181" y="451"/>
                  </a:cubicBezTo>
                  <a:cubicBezTo>
                    <a:pt x="185" y="434"/>
                    <a:pt x="190" y="419"/>
                    <a:pt x="195" y="403"/>
                  </a:cubicBezTo>
                  <a:cubicBezTo>
                    <a:pt x="191" y="401"/>
                    <a:pt x="188" y="399"/>
                    <a:pt x="184" y="398"/>
                  </a:cubicBezTo>
                  <a:close/>
                  <a:moveTo>
                    <a:pt x="1079" y="458"/>
                  </a:moveTo>
                  <a:cubicBezTo>
                    <a:pt x="1094" y="457"/>
                    <a:pt x="1108" y="454"/>
                    <a:pt x="1123" y="453"/>
                  </a:cubicBezTo>
                  <a:cubicBezTo>
                    <a:pt x="1122" y="436"/>
                    <a:pt x="1119" y="421"/>
                    <a:pt x="1117" y="405"/>
                  </a:cubicBezTo>
                  <a:cubicBezTo>
                    <a:pt x="1097" y="404"/>
                    <a:pt x="1077" y="398"/>
                    <a:pt x="1058" y="399"/>
                  </a:cubicBezTo>
                  <a:cubicBezTo>
                    <a:pt x="1066" y="417"/>
                    <a:pt x="1071" y="439"/>
                    <a:pt x="1079" y="458"/>
                  </a:cubicBezTo>
                  <a:close/>
                  <a:moveTo>
                    <a:pt x="420" y="403"/>
                  </a:moveTo>
                  <a:cubicBezTo>
                    <a:pt x="414" y="419"/>
                    <a:pt x="407" y="435"/>
                    <a:pt x="401" y="453"/>
                  </a:cubicBezTo>
                  <a:cubicBezTo>
                    <a:pt x="417" y="454"/>
                    <a:pt x="431" y="457"/>
                    <a:pt x="447" y="458"/>
                  </a:cubicBezTo>
                  <a:cubicBezTo>
                    <a:pt x="449" y="438"/>
                    <a:pt x="451" y="418"/>
                    <a:pt x="454" y="399"/>
                  </a:cubicBezTo>
                  <a:cubicBezTo>
                    <a:pt x="453" y="399"/>
                    <a:pt x="453" y="399"/>
                    <a:pt x="452" y="399"/>
                  </a:cubicBezTo>
                  <a:cubicBezTo>
                    <a:pt x="442" y="401"/>
                    <a:pt x="431" y="402"/>
                    <a:pt x="420" y="403"/>
                  </a:cubicBezTo>
                  <a:close/>
                  <a:moveTo>
                    <a:pt x="185" y="450"/>
                  </a:moveTo>
                  <a:cubicBezTo>
                    <a:pt x="210" y="440"/>
                    <a:pt x="240" y="435"/>
                    <a:pt x="266" y="427"/>
                  </a:cubicBezTo>
                  <a:cubicBezTo>
                    <a:pt x="241" y="421"/>
                    <a:pt x="219" y="413"/>
                    <a:pt x="198" y="404"/>
                  </a:cubicBezTo>
                  <a:cubicBezTo>
                    <a:pt x="193" y="418"/>
                    <a:pt x="187" y="436"/>
                    <a:pt x="185" y="450"/>
                  </a:cubicBezTo>
                  <a:close/>
                  <a:moveTo>
                    <a:pt x="308" y="421"/>
                  </a:moveTo>
                  <a:cubicBezTo>
                    <a:pt x="307" y="425"/>
                    <a:pt x="307" y="430"/>
                    <a:pt x="305" y="434"/>
                  </a:cubicBezTo>
                  <a:cubicBezTo>
                    <a:pt x="335" y="441"/>
                    <a:pt x="366" y="447"/>
                    <a:pt x="398" y="452"/>
                  </a:cubicBezTo>
                  <a:cubicBezTo>
                    <a:pt x="401" y="444"/>
                    <a:pt x="405" y="436"/>
                    <a:pt x="408" y="428"/>
                  </a:cubicBezTo>
                  <a:cubicBezTo>
                    <a:pt x="411" y="419"/>
                    <a:pt x="416" y="410"/>
                    <a:pt x="414" y="404"/>
                  </a:cubicBezTo>
                  <a:cubicBezTo>
                    <a:pt x="378" y="409"/>
                    <a:pt x="343" y="415"/>
                    <a:pt x="308" y="421"/>
                  </a:cubicBezTo>
                  <a:close/>
                  <a:moveTo>
                    <a:pt x="1126" y="452"/>
                  </a:moveTo>
                  <a:cubicBezTo>
                    <a:pt x="1156" y="447"/>
                    <a:pt x="1185" y="442"/>
                    <a:pt x="1213" y="435"/>
                  </a:cubicBezTo>
                  <a:cubicBezTo>
                    <a:pt x="1212" y="429"/>
                    <a:pt x="1208" y="425"/>
                    <a:pt x="1206" y="419"/>
                  </a:cubicBezTo>
                  <a:cubicBezTo>
                    <a:pt x="1178" y="415"/>
                    <a:pt x="1148" y="407"/>
                    <a:pt x="1119" y="407"/>
                  </a:cubicBezTo>
                  <a:cubicBezTo>
                    <a:pt x="1123" y="420"/>
                    <a:pt x="1123" y="437"/>
                    <a:pt x="1126" y="452"/>
                  </a:cubicBezTo>
                  <a:close/>
                  <a:moveTo>
                    <a:pt x="1317" y="408"/>
                  </a:moveTo>
                  <a:cubicBezTo>
                    <a:pt x="1298" y="416"/>
                    <a:pt x="1277" y="420"/>
                    <a:pt x="1260" y="429"/>
                  </a:cubicBezTo>
                  <a:cubicBezTo>
                    <a:pt x="1288" y="434"/>
                    <a:pt x="1313" y="441"/>
                    <a:pt x="1338" y="449"/>
                  </a:cubicBezTo>
                  <a:cubicBezTo>
                    <a:pt x="1332" y="434"/>
                    <a:pt x="1323" y="423"/>
                    <a:pt x="1317" y="408"/>
                  </a:cubicBezTo>
                  <a:close/>
                  <a:moveTo>
                    <a:pt x="1216" y="434"/>
                  </a:moveTo>
                  <a:cubicBezTo>
                    <a:pt x="1226" y="433"/>
                    <a:pt x="1237" y="431"/>
                    <a:pt x="1245" y="427"/>
                  </a:cubicBezTo>
                  <a:cubicBezTo>
                    <a:pt x="1232" y="426"/>
                    <a:pt x="1220" y="420"/>
                    <a:pt x="1209" y="421"/>
                  </a:cubicBezTo>
                  <a:cubicBezTo>
                    <a:pt x="1213" y="424"/>
                    <a:pt x="1214" y="430"/>
                    <a:pt x="1216" y="434"/>
                  </a:cubicBezTo>
                  <a:close/>
                  <a:moveTo>
                    <a:pt x="279" y="427"/>
                  </a:moveTo>
                  <a:cubicBezTo>
                    <a:pt x="285" y="431"/>
                    <a:pt x="295" y="431"/>
                    <a:pt x="303" y="433"/>
                  </a:cubicBezTo>
                  <a:cubicBezTo>
                    <a:pt x="303" y="429"/>
                    <a:pt x="305" y="426"/>
                    <a:pt x="305" y="422"/>
                  </a:cubicBezTo>
                  <a:cubicBezTo>
                    <a:pt x="296" y="423"/>
                    <a:pt x="289" y="426"/>
                    <a:pt x="279" y="427"/>
                  </a:cubicBezTo>
                  <a:close/>
                  <a:moveTo>
                    <a:pt x="1218" y="437"/>
                  </a:moveTo>
                  <a:cubicBezTo>
                    <a:pt x="1240" y="486"/>
                    <a:pt x="1259" y="538"/>
                    <a:pt x="1277" y="593"/>
                  </a:cubicBezTo>
                  <a:cubicBezTo>
                    <a:pt x="1275" y="533"/>
                    <a:pt x="1270" y="478"/>
                    <a:pt x="1257" y="430"/>
                  </a:cubicBezTo>
                  <a:cubicBezTo>
                    <a:pt x="1244" y="429"/>
                    <a:pt x="1232" y="435"/>
                    <a:pt x="1218" y="437"/>
                  </a:cubicBezTo>
                  <a:close/>
                  <a:moveTo>
                    <a:pt x="183" y="453"/>
                  </a:moveTo>
                  <a:cubicBezTo>
                    <a:pt x="169" y="514"/>
                    <a:pt x="159" y="583"/>
                    <a:pt x="163" y="659"/>
                  </a:cubicBezTo>
                  <a:cubicBezTo>
                    <a:pt x="171" y="655"/>
                    <a:pt x="179" y="652"/>
                    <a:pt x="188" y="650"/>
                  </a:cubicBezTo>
                  <a:cubicBezTo>
                    <a:pt x="208" y="570"/>
                    <a:pt x="235" y="496"/>
                    <a:pt x="270" y="430"/>
                  </a:cubicBezTo>
                  <a:cubicBezTo>
                    <a:pt x="269" y="430"/>
                    <a:pt x="268" y="430"/>
                    <a:pt x="268" y="430"/>
                  </a:cubicBezTo>
                  <a:cubicBezTo>
                    <a:pt x="239" y="437"/>
                    <a:pt x="210" y="444"/>
                    <a:pt x="183" y="453"/>
                  </a:cubicBezTo>
                  <a:close/>
                  <a:moveTo>
                    <a:pt x="192" y="648"/>
                  </a:moveTo>
                  <a:cubicBezTo>
                    <a:pt x="190" y="649"/>
                    <a:pt x="192" y="650"/>
                    <a:pt x="192" y="648"/>
                  </a:cubicBezTo>
                  <a:moveTo>
                    <a:pt x="192" y="648"/>
                  </a:moveTo>
                  <a:cubicBezTo>
                    <a:pt x="223" y="640"/>
                    <a:pt x="254" y="630"/>
                    <a:pt x="289" y="623"/>
                  </a:cubicBezTo>
                  <a:cubicBezTo>
                    <a:pt x="287" y="555"/>
                    <a:pt x="293" y="494"/>
                    <a:pt x="302" y="436"/>
                  </a:cubicBezTo>
                  <a:cubicBezTo>
                    <a:pt x="292" y="434"/>
                    <a:pt x="283" y="431"/>
                    <a:pt x="272" y="430"/>
                  </a:cubicBezTo>
                  <a:cubicBezTo>
                    <a:pt x="239" y="496"/>
                    <a:pt x="211" y="568"/>
                    <a:pt x="192" y="648"/>
                  </a:cubicBezTo>
                  <a:moveTo>
                    <a:pt x="1275" y="515"/>
                  </a:moveTo>
                  <a:cubicBezTo>
                    <a:pt x="1279" y="557"/>
                    <a:pt x="1276" y="605"/>
                    <a:pt x="1288" y="636"/>
                  </a:cubicBezTo>
                  <a:cubicBezTo>
                    <a:pt x="1316" y="643"/>
                    <a:pt x="1341" y="652"/>
                    <a:pt x="1367" y="660"/>
                  </a:cubicBezTo>
                  <a:cubicBezTo>
                    <a:pt x="1377" y="657"/>
                    <a:pt x="1386" y="652"/>
                    <a:pt x="1397" y="648"/>
                  </a:cubicBezTo>
                  <a:cubicBezTo>
                    <a:pt x="1395" y="622"/>
                    <a:pt x="1398" y="600"/>
                    <a:pt x="1394" y="577"/>
                  </a:cubicBezTo>
                  <a:cubicBezTo>
                    <a:pt x="1392" y="567"/>
                    <a:pt x="1386" y="555"/>
                    <a:pt x="1382" y="545"/>
                  </a:cubicBezTo>
                  <a:cubicBezTo>
                    <a:pt x="1370" y="512"/>
                    <a:pt x="1354" y="481"/>
                    <a:pt x="1340" y="452"/>
                  </a:cubicBezTo>
                  <a:cubicBezTo>
                    <a:pt x="1314" y="444"/>
                    <a:pt x="1288" y="437"/>
                    <a:pt x="1261" y="431"/>
                  </a:cubicBezTo>
                  <a:cubicBezTo>
                    <a:pt x="1266" y="456"/>
                    <a:pt x="1272" y="485"/>
                    <a:pt x="1275" y="515"/>
                  </a:cubicBezTo>
                  <a:close/>
                  <a:moveTo>
                    <a:pt x="305" y="437"/>
                  </a:moveTo>
                  <a:cubicBezTo>
                    <a:pt x="295" y="493"/>
                    <a:pt x="288" y="559"/>
                    <a:pt x="293" y="623"/>
                  </a:cubicBezTo>
                  <a:cubicBezTo>
                    <a:pt x="311" y="617"/>
                    <a:pt x="332" y="615"/>
                    <a:pt x="351" y="610"/>
                  </a:cubicBezTo>
                  <a:cubicBezTo>
                    <a:pt x="364" y="556"/>
                    <a:pt x="379" y="504"/>
                    <a:pt x="397" y="455"/>
                  </a:cubicBezTo>
                  <a:cubicBezTo>
                    <a:pt x="366" y="449"/>
                    <a:pt x="335" y="444"/>
                    <a:pt x="305" y="437"/>
                  </a:cubicBezTo>
                  <a:close/>
                  <a:moveTo>
                    <a:pt x="1126" y="455"/>
                  </a:moveTo>
                  <a:cubicBezTo>
                    <a:pt x="1131" y="501"/>
                    <a:pt x="1133" y="551"/>
                    <a:pt x="1133" y="603"/>
                  </a:cubicBezTo>
                  <a:cubicBezTo>
                    <a:pt x="1182" y="612"/>
                    <a:pt x="1231" y="620"/>
                    <a:pt x="1277" y="633"/>
                  </a:cubicBezTo>
                  <a:cubicBezTo>
                    <a:pt x="1279" y="602"/>
                    <a:pt x="1270" y="583"/>
                    <a:pt x="1263" y="561"/>
                  </a:cubicBezTo>
                  <a:cubicBezTo>
                    <a:pt x="1248" y="517"/>
                    <a:pt x="1234" y="477"/>
                    <a:pt x="1215" y="438"/>
                  </a:cubicBezTo>
                  <a:cubicBezTo>
                    <a:pt x="1214" y="438"/>
                    <a:pt x="1214" y="438"/>
                    <a:pt x="1213" y="438"/>
                  </a:cubicBezTo>
                  <a:cubicBezTo>
                    <a:pt x="1185" y="445"/>
                    <a:pt x="1156" y="450"/>
                    <a:pt x="1126" y="455"/>
                  </a:cubicBezTo>
                  <a:close/>
                  <a:moveTo>
                    <a:pt x="179" y="454"/>
                  </a:moveTo>
                  <a:cubicBezTo>
                    <a:pt x="168" y="457"/>
                    <a:pt x="158" y="461"/>
                    <a:pt x="147" y="465"/>
                  </a:cubicBezTo>
                  <a:cubicBezTo>
                    <a:pt x="123" y="516"/>
                    <a:pt x="101" y="568"/>
                    <a:pt x="85" y="627"/>
                  </a:cubicBezTo>
                  <a:cubicBezTo>
                    <a:pt x="108" y="640"/>
                    <a:pt x="131" y="652"/>
                    <a:pt x="159" y="660"/>
                  </a:cubicBezTo>
                  <a:cubicBezTo>
                    <a:pt x="157" y="583"/>
                    <a:pt x="168" y="513"/>
                    <a:pt x="179" y="454"/>
                  </a:cubicBezTo>
                  <a:close/>
                  <a:moveTo>
                    <a:pt x="1392" y="564"/>
                  </a:moveTo>
                  <a:cubicBezTo>
                    <a:pt x="1388" y="528"/>
                    <a:pt x="1381" y="495"/>
                    <a:pt x="1374" y="463"/>
                  </a:cubicBezTo>
                  <a:cubicBezTo>
                    <a:pt x="1363" y="461"/>
                    <a:pt x="1354" y="457"/>
                    <a:pt x="1345" y="454"/>
                  </a:cubicBezTo>
                  <a:cubicBezTo>
                    <a:pt x="1362" y="489"/>
                    <a:pt x="1378" y="525"/>
                    <a:pt x="1392" y="564"/>
                  </a:cubicBezTo>
                  <a:close/>
                  <a:moveTo>
                    <a:pt x="401" y="455"/>
                  </a:moveTo>
                  <a:cubicBezTo>
                    <a:pt x="382" y="503"/>
                    <a:pt x="367" y="556"/>
                    <a:pt x="354" y="610"/>
                  </a:cubicBezTo>
                  <a:cubicBezTo>
                    <a:pt x="383" y="605"/>
                    <a:pt x="412" y="600"/>
                    <a:pt x="442" y="597"/>
                  </a:cubicBezTo>
                  <a:cubicBezTo>
                    <a:pt x="442" y="550"/>
                    <a:pt x="443" y="504"/>
                    <a:pt x="447" y="461"/>
                  </a:cubicBezTo>
                  <a:cubicBezTo>
                    <a:pt x="432" y="459"/>
                    <a:pt x="415" y="458"/>
                    <a:pt x="401" y="455"/>
                  </a:cubicBezTo>
                  <a:close/>
                  <a:moveTo>
                    <a:pt x="1080" y="461"/>
                  </a:moveTo>
                  <a:cubicBezTo>
                    <a:pt x="1093" y="507"/>
                    <a:pt x="1106" y="553"/>
                    <a:pt x="1116" y="601"/>
                  </a:cubicBezTo>
                  <a:cubicBezTo>
                    <a:pt x="1121" y="602"/>
                    <a:pt x="1125" y="602"/>
                    <a:pt x="1130" y="603"/>
                  </a:cubicBezTo>
                  <a:cubicBezTo>
                    <a:pt x="1130" y="551"/>
                    <a:pt x="1129" y="501"/>
                    <a:pt x="1123" y="455"/>
                  </a:cubicBezTo>
                  <a:cubicBezTo>
                    <a:pt x="1108" y="457"/>
                    <a:pt x="1094" y="459"/>
                    <a:pt x="1080" y="461"/>
                  </a:cubicBezTo>
                  <a:close/>
                  <a:moveTo>
                    <a:pt x="445" y="596"/>
                  </a:moveTo>
                  <a:cubicBezTo>
                    <a:pt x="475" y="592"/>
                    <a:pt x="505" y="589"/>
                    <a:pt x="535" y="586"/>
                  </a:cubicBezTo>
                  <a:cubicBezTo>
                    <a:pt x="542" y="548"/>
                    <a:pt x="548" y="509"/>
                    <a:pt x="556" y="472"/>
                  </a:cubicBezTo>
                  <a:cubicBezTo>
                    <a:pt x="519" y="469"/>
                    <a:pt x="483" y="466"/>
                    <a:pt x="449" y="461"/>
                  </a:cubicBezTo>
                  <a:cubicBezTo>
                    <a:pt x="446" y="504"/>
                    <a:pt x="444" y="549"/>
                    <a:pt x="445" y="596"/>
                  </a:cubicBezTo>
                  <a:close/>
                  <a:moveTo>
                    <a:pt x="965" y="472"/>
                  </a:moveTo>
                  <a:cubicBezTo>
                    <a:pt x="967" y="507"/>
                    <a:pt x="966" y="546"/>
                    <a:pt x="966" y="584"/>
                  </a:cubicBezTo>
                  <a:cubicBezTo>
                    <a:pt x="1016" y="589"/>
                    <a:pt x="1065" y="594"/>
                    <a:pt x="1113" y="600"/>
                  </a:cubicBezTo>
                  <a:cubicBezTo>
                    <a:pt x="1102" y="553"/>
                    <a:pt x="1092" y="503"/>
                    <a:pt x="1075" y="461"/>
                  </a:cubicBezTo>
                  <a:cubicBezTo>
                    <a:pt x="1039" y="466"/>
                    <a:pt x="1003" y="470"/>
                    <a:pt x="965" y="472"/>
                  </a:cubicBezTo>
                  <a:close/>
                  <a:moveTo>
                    <a:pt x="1388" y="521"/>
                  </a:moveTo>
                  <a:cubicBezTo>
                    <a:pt x="1391" y="540"/>
                    <a:pt x="1392" y="559"/>
                    <a:pt x="1396" y="577"/>
                  </a:cubicBezTo>
                  <a:cubicBezTo>
                    <a:pt x="1400" y="600"/>
                    <a:pt x="1412" y="620"/>
                    <a:pt x="1416" y="640"/>
                  </a:cubicBezTo>
                  <a:cubicBezTo>
                    <a:pt x="1437" y="628"/>
                    <a:pt x="1459" y="617"/>
                    <a:pt x="1473" y="599"/>
                  </a:cubicBezTo>
                  <a:cubicBezTo>
                    <a:pt x="1470" y="557"/>
                    <a:pt x="1454" y="529"/>
                    <a:pt x="1442" y="496"/>
                  </a:cubicBezTo>
                  <a:cubicBezTo>
                    <a:pt x="1421" y="484"/>
                    <a:pt x="1400" y="473"/>
                    <a:pt x="1376" y="465"/>
                  </a:cubicBezTo>
                  <a:cubicBezTo>
                    <a:pt x="1381" y="483"/>
                    <a:pt x="1385" y="502"/>
                    <a:pt x="1388" y="521"/>
                  </a:cubicBezTo>
                  <a:close/>
                  <a:moveTo>
                    <a:pt x="91" y="491"/>
                  </a:moveTo>
                  <a:cubicBezTo>
                    <a:pt x="82" y="531"/>
                    <a:pt x="72" y="570"/>
                    <a:pt x="69" y="616"/>
                  </a:cubicBezTo>
                  <a:cubicBezTo>
                    <a:pt x="73" y="619"/>
                    <a:pt x="78" y="623"/>
                    <a:pt x="83" y="625"/>
                  </a:cubicBezTo>
                  <a:cubicBezTo>
                    <a:pt x="98" y="568"/>
                    <a:pt x="121" y="515"/>
                    <a:pt x="142" y="467"/>
                  </a:cubicBezTo>
                  <a:cubicBezTo>
                    <a:pt x="124" y="474"/>
                    <a:pt x="107" y="482"/>
                    <a:pt x="91" y="491"/>
                  </a:cubicBezTo>
                  <a:close/>
                  <a:moveTo>
                    <a:pt x="558" y="472"/>
                  </a:moveTo>
                  <a:cubicBezTo>
                    <a:pt x="551" y="509"/>
                    <a:pt x="545" y="548"/>
                    <a:pt x="538" y="586"/>
                  </a:cubicBezTo>
                  <a:cubicBezTo>
                    <a:pt x="562" y="584"/>
                    <a:pt x="586" y="582"/>
                    <a:pt x="611" y="581"/>
                  </a:cubicBezTo>
                  <a:cubicBezTo>
                    <a:pt x="611" y="545"/>
                    <a:pt x="613" y="511"/>
                    <a:pt x="612" y="476"/>
                  </a:cubicBezTo>
                  <a:cubicBezTo>
                    <a:pt x="594" y="474"/>
                    <a:pt x="576" y="474"/>
                    <a:pt x="558" y="472"/>
                  </a:cubicBezTo>
                  <a:close/>
                  <a:moveTo>
                    <a:pt x="915" y="476"/>
                  </a:moveTo>
                  <a:cubicBezTo>
                    <a:pt x="919" y="511"/>
                    <a:pt x="925" y="546"/>
                    <a:pt x="928" y="582"/>
                  </a:cubicBezTo>
                  <a:cubicBezTo>
                    <a:pt x="941" y="582"/>
                    <a:pt x="952" y="584"/>
                    <a:pt x="965" y="584"/>
                  </a:cubicBezTo>
                  <a:cubicBezTo>
                    <a:pt x="965" y="546"/>
                    <a:pt x="963" y="510"/>
                    <a:pt x="963" y="473"/>
                  </a:cubicBezTo>
                  <a:cubicBezTo>
                    <a:pt x="946" y="473"/>
                    <a:pt x="930" y="474"/>
                    <a:pt x="915" y="476"/>
                  </a:cubicBezTo>
                  <a:close/>
                  <a:moveTo>
                    <a:pt x="617" y="476"/>
                  </a:moveTo>
                  <a:cubicBezTo>
                    <a:pt x="614" y="508"/>
                    <a:pt x="615" y="545"/>
                    <a:pt x="615" y="580"/>
                  </a:cubicBezTo>
                  <a:cubicBezTo>
                    <a:pt x="653" y="579"/>
                    <a:pt x="691" y="577"/>
                    <a:pt x="729" y="576"/>
                  </a:cubicBezTo>
                  <a:cubicBezTo>
                    <a:pt x="731" y="545"/>
                    <a:pt x="731" y="511"/>
                    <a:pt x="732" y="479"/>
                  </a:cubicBezTo>
                  <a:cubicBezTo>
                    <a:pt x="693" y="479"/>
                    <a:pt x="654" y="478"/>
                    <a:pt x="617" y="476"/>
                  </a:cubicBezTo>
                  <a:close/>
                  <a:moveTo>
                    <a:pt x="791" y="479"/>
                  </a:moveTo>
                  <a:cubicBezTo>
                    <a:pt x="791" y="513"/>
                    <a:pt x="791" y="544"/>
                    <a:pt x="791" y="576"/>
                  </a:cubicBezTo>
                  <a:cubicBezTo>
                    <a:pt x="836" y="577"/>
                    <a:pt x="881" y="579"/>
                    <a:pt x="924" y="581"/>
                  </a:cubicBezTo>
                  <a:cubicBezTo>
                    <a:pt x="920" y="546"/>
                    <a:pt x="915" y="511"/>
                    <a:pt x="911" y="476"/>
                  </a:cubicBezTo>
                  <a:cubicBezTo>
                    <a:pt x="872" y="478"/>
                    <a:pt x="831" y="479"/>
                    <a:pt x="791" y="479"/>
                  </a:cubicBezTo>
                  <a:close/>
                  <a:moveTo>
                    <a:pt x="736" y="479"/>
                  </a:moveTo>
                  <a:cubicBezTo>
                    <a:pt x="732" y="509"/>
                    <a:pt x="734" y="545"/>
                    <a:pt x="732" y="576"/>
                  </a:cubicBezTo>
                  <a:cubicBezTo>
                    <a:pt x="751" y="576"/>
                    <a:pt x="770" y="576"/>
                    <a:pt x="789" y="576"/>
                  </a:cubicBezTo>
                  <a:cubicBezTo>
                    <a:pt x="789" y="544"/>
                    <a:pt x="789" y="512"/>
                    <a:pt x="789" y="479"/>
                  </a:cubicBezTo>
                  <a:cubicBezTo>
                    <a:pt x="771" y="479"/>
                    <a:pt x="754" y="479"/>
                    <a:pt x="736" y="479"/>
                  </a:cubicBezTo>
                  <a:close/>
                  <a:moveTo>
                    <a:pt x="60" y="512"/>
                  </a:moveTo>
                  <a:cubicBezTo>
                    <a:pt x="53" y="535"/>
                    <a:pt x="44" y="556"/>
                    <a:pt x="37" y="580"/>
                  </a:cubicBezTo>
                  <a:cubicBezTo>
                    <a:pt x="45" y="593"/>
                    <a:pt x="53" y="606"/>
                    <a:pt x="67" y="613"/>
                  </a:cubicBezTo>
                  <a:cubicBezTo>
                    <a:pt x="69" y="569"/>
                    <a:pt x="81" y="529"/>
                    <a:pt x="87" y="493"/>
                  </a:cubicBezTo>
                  <a:cubicBezTo>
                    <a:pt x="78" y="499"/>
                    <a:pt x="69" y="505"/>
                    <a:pt x="60" y="512"/>
                  </a:cubicBezTo>
                  <a:close/>
                  <a:moveTo>
                    <a:pt x="1462" y="539"/>
                  </a:moveTo>
                  <a:cubicBezTo>
                    <a:pt x="1461" y="543"/>
                    <a:pt x="1465" y="539"/>
                    <a:pt x="1462" y="539"/>
                  </a:cubicBezTo>
                  <a:moveTo>
                    <a:pt x="1462" y="539"/>
                  </a:moveTo>
                  <a:cubicBezTo>
                    <a:pt x="1458" y="526"/>
                    <a:pt x="1458" y="502"/>
                    <a:pt x="1446" y="501"/>
                  </a:cubicBezTo>
                  <a:cubicBezTo>
                    <a:pt x="1452" y="512"/>
                    <a:pt x="1456" y="526"/>
                    <a:pt x="1462" y="539"/>
                  </a:cubicBezTo>
                  <a:moveTo>
                    <a:pt x="1480" y="592"/>
                  </a:moveTo>
                  <a:cubicBezTo>
                    <a:pt x="1504" y="563"/>
                    <a:pt x="1482" y="521"/>
                    <a:pt x="1457" y="507"/>
                  </a:cubicBezTo>
                  <a:cubicBezTo>
                    <a:pt x="1465" y="535"/>
                    <a:pt x="1469" y="567"/>
                    <a:pt x="1480" y="592"/>
                  </a:cubicBezTo>
                  <a:close/>
                  <a:moveTo>
                    <a:pt x="36" y="575"/>
                  </a:moveTo>
                  <a:cubicBezTo>
                    <a:pt x="40" y="555"/>
                    <a:pt x="51" y="536"/>
                    <a:pt x="54" y="517"/>
                  </a:cubicBezTo>
                  <a:cubicBezTo>
                    <a:pt x="42" y="529"/>
                    <a:pt x="28" y="553"/>
                    <a:pt x="36" y="575"/>
                  </a:cubicBezTo>
                  <a:close/>
                  <a:moveTo>
                    <a:pt x="1463" y="544"/>
                  </a:moveTo>
                  <a:cubicBezTo>
                    <a:pt x="1462" y="543"/>
                    <a:pt x="1463" y="544"/>
                    <a:pt x="1463" y="544"/>
                  </a:cubicBezTo>
                  <a:close/>
                  <a:moveTo>
                    <a:pt x="1480" y="597"/>
                  </a:moveTo>
                  <a:cubicBezTo>
                    <a:pt x="1494" y="642"/>
                    <a:pt x="1503" y="692"/>
                    <a:pt x="1508" y="747"/>
                  </a:cubicBezTo>
                  <a:cubicBezTo>
                    <a:pt x="1512" y="753"/>
                    <a:pt x="1516" y="760"/>
                    <a:pt x="1519" y="767"/>
                  </a:cubicBezTo>
                  <a:cubicBezTo>
                    <a:pt x="1521" y="690"/>
                    <a:pt x="1511" y="622"/>
                    <a:pt x="1494" y="563"/>
                  </a:cubicBezTo>
                  <a:cubicBezTo>
                    <a:pt x="1493" y="578"/>
                    <a:pt x="1486" y="587"/>
                    <a:pt x="1480" y="597"/>
                  </a:cubicBezTo>
                  <a:close/>
                  <a:moveTo>
                    <a:pt x="17" y="654"/>
                  </a:moveTo>
                  <a:cubicBezTo>
                    <a:pt x="21" y="628"/>
                    <a:pt x="28" y="604"/>
                    <a:pt x="34" y="580"/>
                  </a:cubicBezTo>
                  <a:cubicBezTo>
                    <a:pt x="33" y="577"/>
                    <a:pt x="32" y="573"/>
                    <a:pt x="30" y="570"/>
                  </a:cubicBezTo>
                  <a:cubicBezTo>
                    <a:pt x="26" y="597"/>
                    <a:pt x="18" y="626"/>
                    <a:pt x="17" y="654"/>
                  </a:cubicBezTo>
                  <a:close/>
                  <a:moveTo>
                    <a:pt x="615" y="583"/>
                  </a:moveTo>
                  <a:cubicBezTo>
                    <a:pt x="616" y="635"/>
                    <a:pt x="617" y="686"/>
                    <a:pt x="620" y="736"/>
                  </a:cubicBezTo>
                  <a:cubicBezTo>
                    <a:pt x="655" y="737"/>
                    <a:pt x="690" y="739"/>
                    <a:pt x="726" y="739"/>
                  </a:cubicBezTo>
                  <a:cubicBezTo>
                    <a:pt x="728" y="686"/>
                    <a:pt x="729" y="633"/>
                    <a:pt x="729" y="579"/>
                  </a:cubicBezTo>
                  <a:cubicBezTo>
                    <a:pt x="690" y="580"/>
                    <a:pt x="652" y="581"/>
                    <a:pt x="615" y="583"/>
                  </a:cubicBezTo>
                  <a:close/>
                  <a:moveTo>
                    <a:pt x="729" y="739"/>
                  </a:moveTo>
                  <a:cubicBezTo>
                    <a:pt x="750" y="738"/>
                    <a:pt x="769" y="740"/>
                    <a:pt x="788" y="739"/>
                  </a:cubicBezTo>
                  <a:cubicBezTo>
                    <a:pt x="788" y="685"/>
                    <a:pt x="790" y="633"/>
                    <a:pt x="789" y="579"/>
                  </a:cubicBezTo>
                  <a:cubicBezTo>
                    <a:pt x="770" y="579"/>
                    <a:pt x="752" y="579"/>
                    <a:pt x="733" y="579"/>
                  </a:cubicBezTo>
                  <a:cubicBezTo>
                    <a:pt x="730" y="630"/>
                    <a:pt x="731" y="686"/>
                    <a:pt x="729" y="739"/>
                  </a:cubicBezTo>
                  <a:close/>
                  <a:moveTo>
                    <a:pt x="791" y="582"/>
                  </a:moveTo>
                  <a:cubicBezTo>
                    <a:pt x="791" y="634"/>
                    <a:pt x="791" y="687"/>
                    <a:pt x="791" y="739"/>
                  </a:cubicBezTo>
                  <a:cubicBezTo>
                    <a:pt x="842" y="739"/>
                    <a:pt x="890" y="736"/>
                    <a:pt x="938" y="734"/>
                  </a:cubicBezTo>
                  <a:cubicBezTo>
                    <a:pt x="934" y="683"/>
                    <a:pt x="930" y="633"/>
                    <a:pt x="924" y="584"/>
                  </a:cubicBezTo>
                  <a:cubicBezTo>
                    <a:pt x="881" y="581"/>
                    <a:pt x="837" y="580"/>
                    <a:pt x="792" y="579"/>
                  </a:cubicBezTo>
                  <a:cubicBezTo>
                    <a:pt x="791" y="579"/>
                    <a:pt x="791" y="581"/>
                    <a:pt x="791" y="582"/>
                  </a:cubicBezTo>
                  <a:close/>
                  <a:moveTo>
                    <a:pt x="538" y="588"/>
                  </a:moveTo>
                  <a:cubicBezTo>
                    <a:pt x="531" y="634"/>
                    <a:pt x="526" y="681"/>
                    <a:pt x="521" y="729"/>
                  </a:cubicBezTo>
                  <a:cubicBezTo>
                    <a:pt x="552" y="732"/>
                    <a:pt x="584" y="734"/>
                    <a:pt x="616" y="736"/>
                  </a:cubicBezTo>
                  <a:cubicBezTo>
                    <a:pt x="612" y="686"/>
                    <a:pt x="615" y="630"/>
                    <a:pt x="609" y="583"/>
                  </a:cubicBezTo>
                  <a:cubicBezTo>
                    <a:pt x="586" y="585"/>
                    <a:pt x="562" y="587"/>
                    <a:pt x="538" y="588"/>
                  </a:cubicBezTo>
                  <a:close/>
                  <a:moveTo>
                    <a:pt x="929" y="584"/>
                  </a:moveTo>
                  <a:cubicBezTo>
                    <a:pt x="933" y="634"/>
                    <a:pt x="939" y="682"/>
                    <a:pt x="942" y="734"/>
                  </a:cubicBezTo>
                  <a:cubicBezTo>
                    <a:pt x="946" y="733"/>
                    <a:pt x="953" y="733"/>
                    <a:pt x="959" y="733"/>
                  </a:cubicBezTo>
                  <a:cubicBezTo>
                    <a:pt x="962" y="685"/>
                    <a:pt x="963" y="636"/>
                    <a:pt x="965" y="587"/>
                  </a:cubicBezTo>
                  <a:cubicBezTo>
                    <a:pt x="953" y="585"/>
                    <a:pt x="941" y="585"/>
                    <a:pt x="929" y="584"/>
                  </a:cubicBezTo>
                  <a:close/>
                  <a:moveTo>
                    <a:pt x="13" y="752"/>
                  </a:moveTo>
                  <a:cubicBezTo>
                    <a:pt x="25" y="732"/>
                    <a:pt x="46" y="719"/>
                    <a:pt x="63" y="704"/>
                  </a:cubicBezTo>
                  <a:cubicBezTo>
                    <a:pt x="63" y="674"/>
                    <a:pt x="63" y="645"/>
                    <a:pt x="66" y="618"/>
                  </a:cubicBezTo>
                  <a:cubicBezTo>
                    <a:pt x="54" y="609"/>
                    <a:pt x="45" y="597"/>
                    <a:pt x="35" y="585"/>
                  </a:cubicBezTo>
                  <a:cubicBezTo>
                    <a:pt x="23" y="635"/>
                    <a:pt x="7" y="690"/>
                    <a:pt x="13" y="752"/>
                  </a:cubicBezTo>
                  <a:close/>
                  <a:moveTo>
                    <a:pt x="967" y="587"/>
                  </a:moveTo>
                  <a:cubicBezTo>
                    <a:pt x="965" y="635"/>
                    <a:pt x="965" y="686"/>
                    <a:pt x="961" y="732"/>
                  </a:cubicBezTo>
                  <a:cubicBezTo>
                    <a:pt x="1017" y="729"/>
                    <a:pt x="1071" y="723"/>
                    <a:pt x="1123" y="716"/>
                  </a:cubicBezTo>
                  <a:cubicBezTo>
                    <a:pt x="1132" y="675"/>
                    <a:pt x="1121" y="639"/>
                    <a:pt x="1114" y="603"/>
                  </a:cubicBezTo>
                  <a:cubicBezTo>
                    <a:pt x="1067" y="597"/>
                    <a:pt x="1018" y="591"/>
                    <a:pt x="967" y="587"/>
                  </a:cubicBezTo>
                  <a:close/>
                  <a:moveTo>
                    <a:pt x="1476" y="597"/>
                  </a:moveTo>
                  <a:cubicBezTo>
                    <a:pt x="1478" y="594"/>
                    <a:pt x="1476" y="589"/>
                    <a:pt x="1474" y="587"/>
                  </a:cubicBezTo>
                  <a:cubicBezTo>
                    <a:pt x="1475" y="590"/>
                    <a:pt x="1475" y="594"/>
                    <a:pt x="1476" y="597"/>
                  </a:cubicBezTo>
                  <a:close/>
                  <a:moveTo>
                    <a:pt x="445" y="599"/>
                  </a:moveTo>
                  <a:cubicBezTo>
                    <a:pt x="446" y="641"/>
                    <a:pt x="448" y="683"/>
                    <a:pt x="452" y="722"/>
                  </a:cubicBezTo>
                  <a:cubicBezTo>
                    <a:pt x="474" y="725"/>
                    <a:pt x="496" y="727"/>
                    <a:pt x="518" y="729"/>
                  </a:cubicBezTo>
                  <a:cubicBezTo>
                    <a:pt x="523" y="682"/>
                    <a:pt x="528" y="634"/>
                    <a:pt x="535" y="589"/>
                  </a:cubicBezTo>
                  <a:cubicBezTo>
                    <a:pt x="504" y="591"/>
                    <a:pt x="475" y="595"/>
                    <a:pt x="445" y="599"/>
                  </a:cubicBezTo>
                  <a:close/>
                  <a:moveTo>
                    <a:pt x="1398" y="592"/>
                  </a:moveTo>
                  <a:cubicBezTo>
                    <a:pt x="1398" y="610"/>
                    <a:pt x="1399" y="628"/>
                    <a:pt x="1399" y="647"/>
                  </a:cubicBezTo>
                  <a:cubicBezTo>
                    <a:pt x="1404" y="644"/>
                    <a:pt x="1410" y="644"/>
                    <a:pt x="1412" y="640"/>
                  </a:cubicBezTo>
                  <a:cubicBezTo>
                    <a:pt x="1407" y="624"/>
                    <a:pt x="1403" y="607"/>
                    <a:pt x="1398" y="592"/>
                  </a:cubicBezTo>
                  <a:moveTo>
                    <a:pt x="1398" y="592"/>
                  </a:moveTo>
                  <a:cubicBezTo>
                    <a:pt x="1399" y="587"/>
                    <a:pt x="1395" y="591"/>
                    <a:pt x="1398" y="592"/>
                  </a:cubicBezTo>
                  <a:moveTo>
                    <a:pt x="354" y="612"/>
                  </a:moveTo>
                  <a:cubicBezTo>
                    <a:pt x="346" y="641"/>
                    <a:pt x="341" y="673"/>
                    <a:pt x="335" y="705"/>
                  </a:cubicBezTo>
                  <a:cubicBezTo>
                    <a:pt x="372" y="712"/>
                    <a:pt x="409" y="718"/>
                    <a:pt x="449" y="721"/>
                  </a:cubicBezTo>
                  <a:cubicBezTo>
                    <a:pt x="445" y="682"/>
                    <a:pt x="445" y="639"/>
                    <a:pt x="441" y="599"/>
                  </a:cubicBezTo>
                  <a:cubicBezTo>
                    <a:pt x="412" y="603"/>
                    <a:pt x="383" y="607"/>
                    <a:pt x="354" y="612"/>
                  </a:cubicBezTo>
                  <a:close/>
                  <a:moveTo>
                    <a:pt x="1483" y="721"/>
                  </a:moveTo>
                  <a:cubicBezTo>
                    <a:pt x="1487" y="724"/>
                    <a:pt x="1490" y="729"/>
                    <a:pt x="1494" y="733"/>
                  </a:cubicBezTo>
                  <a:cubicBezTo>
                    <a:pt x="1498" y="736"/>
                    <a:pt x="1504" y="743"/>
                    <a:pt x="1505" y="742"/>
                  </a:cubicBezTo>
                  <a:cubicBezTo>
                    <a:pt x="1499" y="690"/>
                    <a:pt x="1492" y="641"/>
                    <a:pt x="1477" y="599"/>
                  </a:cubicBezTo>
                  <a:cubicBezTo>
                    <a:pt x="1480" y="635"/>
                    <a:pt x="1484" y="678"/>
                    <a:pt x="1483" y="721"/>
                  </a:cubicBezTo>
                  <a:close/>
                  <a:moveTo>
                    <a:pt x="1416" y="642"/>
                  </a:moveTo>
                  <a:cubicBezTo>
                    <a:pt x="1419" y="657"/>
                    <a:pt x="1423" y="671"/>
                    <a:pt x="1425" y="686"/>
                  </a:cubicBezTo>
                  <a:cubicBezTo>
                    <a:pt x="1441" y="692"/>
                    <a:pt x="1456" y="703"/>
                    <a:pt x="1468" y="711"/>
                  </a:cubicBezTo>
                  <a:cubicBezTo>
                    <a:pt x="1472" y="714"/>
                    <a:pt x="1478" y="718"/>
                    <a:pt x="1480" y="718"/>
                  </a:cubicBezTo>
                  <a:cubicBezTo>
                    <a:pt x="1480" y="677"/>
                    <a:pt x="1480" y="637"/>
                    <a:pt x="1473" y="603"/>
                  </a:cubicBezTo>
                  <a:cubicBezTo>
                    <a:pt x="1457" y="619"/>
                    <a:pt x="1438" y="632"/>
                    <a:pt x="1416" y="642"/>
                  </a:cubicBezTo>
                  <a:close/>
                  <a:moveTo>
                    <a:pt x="1128" y="658"/>
                  </a:moveTo>
                  <a:cubicBezTo>
                    <a:pt x="1128" y="640"/>
                    <a:pt x="1129" y="623"/>
                    <a:pt x="1130" y="605"/>
                  </a:cubicBezTo>
                  <a:cubicBezTo>
                    <a:pt x="1124" y="606"/>
                    <a:pt x="1122" y="604"/>
                    <a:pt x="1117" y="604"/>
                  </a:cubicBezTo>
                  <a:cubicBezTo>
                    <a:pt x="1120" y="623"/>
                    <a:pt x="1124" y="640"/>
                    <a:pt x="1128" y="658"/>
                  </a:cubicBezTo>
                  <a:close/>
                  <a:moveTo>
                    <a:pt x="1134" y="606"/>
                  </a:moveTo>
                  <a:cubicBezTo>
                    <a:pt x="1132" y="607"/>
                    <a:pt x="1132" y="607"/>
                    <a:pt x="1132" y="609"/>
                  </a:cubicBezTo>
                  <a:cubicBezTo>
                    <a:pt x="1131" y="648"/>
                    <a:pt x="1128" y="682"/>
                    <a:pt x="1136" y="714"/>
                  </a:cubicBezTo>
                  <a:cubicBezTo>
                    <a:pt x="1184" y="707"/>
                    <a:pt x="1230" y="698"/>
                    <a:pt x="1274" y="688"/>
                  </a:cubicBezTo>
                  <a:cubicBezTo>
                    <a:pt x="1276" y="671"/>
                    <a:pt x="1276" y="653"/>
                    <a:pt x="1277" y="635"/>
                  </a:cubicBezTo>
                  <a:cubicBezTo>
                    <a:pt x="1230" y="624"/>
                    <a:pt x="1183" y="614"/>
                    <a:pt x="1134" y="606"/>
                  </a:cubicBezTo>
                  <a:close/>
                  <a:moveTo>
                    <a:pt x="349" y="613"/>
                  </a:moveTo>
                  <a:cubicBezTo>
                    <a:pt x="330" y="617"/>
                    <a:pt x="311" y="621"/>
                    <a:pt x="292" y="624"/>
                  </a:cubicBezTo>
                  <a:cubicBezTo>
                    <a:pt x="292" y="650"/>
                    <a:pt x="293" y="674"/>
                    <a:pt x="295" y="697"/>
                  </a:cubicBezTo>
                  <a:cubicBezTo>
                    <a:pt x="307" y="700"/>
                    <a:pt x="319" y="703"/>
                    <a:pt x="332" y="704"/>
                  </a:cubicBezTo>
                  <a:cubicBezTo>
                    <a:pt x="337" y="674"/>
                    <a:pt x="345" y="641"/>
                    <a:pt x="349" y="613"/>
                  </a:cubicBezTo>
                  <a:close/>
                  <a:moveTo>
                    <a:pt x="1279" y="634"/>
                  </a:moveTo>
                  <a:cubicBezTo>
                    <a:pt x="1282" y="634"/>
                    <a:pt x="1283" y="634"/>
                    <a:pt x="1284" y="635"/>
                  </a:cubicBezTo>
                  <a:cubicBezTo>
                    <a:pt x="1283" y="628"/>
                    <a:pt x="1282" y="622"/>
                    <a:pt x="1279" y="617"/>
                  </a:cubicBezTo>
                  <a:cubicBezTo>
                    <a:pt x="1279" y="623"/>
                    <a:pt x="1279" y="628"/>
                    <a:pt x="1279" y="634"/>
                  </a:cubicBezTo>
                  <a:close/>
                  <a:moveTo>
                    <a:pt x="67" y="699"/>
                  </a:moveTo>
                  <a:cubicBezTo>
                    <a:pt x="70" y="674"/>
                    <a:pt x="76" y="651"/>
                    <a:pt x="82" y="628"/>
                  </a:cubicBezTo>
                  <a:cubicBezTo>
                    <a:pt x="77" y="626"/>
                    <a:pt x="74" y="621"/>
                    <a:pt x="68" y="620"/>
                  </a:cubicBezTo>
                  <a:cubicBezTo>
                    <a:pt x="67" y="645"/>
                    <a:pt x="64" y="674"/>
                    <a:pt x="67" y="699"/>
                  </a:cubicBezTo>
                  <a:close/>
                  <a:moveTo>
                    <a:pt x="288" y="625"/>
                  </a:moveTo>
                  <a:cubicBezTo>
                    <a:pt x="255" y="634"/>
                    <a:pt x="221" y="642"/>
                    <a:pt x="190" y="652"/>
                  </a:cubicBezTo>
                  <a:cubicBezTo>
                    <a:pt x="189" y="659"/>
                    <a:pt x="188" y="664"/>
                    <a:pt x="186" y="670"/>
                  </a:cubicBezTo>
                  <a:cubicBezTo>
                    <a:pt x="220" y="680"/>
                    <a:pt x="255" y="690"/>
                    <a:pt x="293" y="696"/>
                  </a:cubicBezTo>
                  <a:cubicBezTo>
                    <a:pt x="290" y="673"/>
                    <a:pt x="291" y="648"/>
                    <a:pt x="288" y="625"/>
                  </a:cubicBezTo>
                  <a:close/>
                  <a:moveTo>
                    <a:pt x="69" y="701"/>
                  </a:moveTo>
                  <a:cubicBezTo>
                    <a:pt x="95" y="687"/>
                    <a:pt x="122" y="673"/>
                    <a:pt x="152" y="663"/>
                  </a:cubicBezTo>
                  <a:cubicBezTo>
                    <a:pt x="130" y="651"/>
                    <a:pt x="104" y="643"/>
                    <a:pt x="84" y="629"/>
                  </a:cubicBezTo>
                  <a:cubicBezTo>
                    <a:pt x="79" y="653"/>
                    <a:pt x="73" y="676"/>
                    <a:pt x="69" y="701"/>
                  </a:cubicBezTo>
                  <a:close/>
                  <a:moveTo>
                    <a:pt x="1277" y="687"/>
                  </a:moveTo>
                  <a:cubicBezTo>
                    <a:pt x="1283" y="685"/>
                    <a:pt x="1289" y="684"/>
                    <a:pt x="1296" y="682"/>
                  </a:cubicBezTo>
                  <a:cubicBezTo>
                    <a:pt x="1292" y="667"/>
                    <a:pt x="1290" y="652"/>
                    <a:pt x="1285" y="638"/>
                  </a:cubicBezTo>
                  <a:cubicBezTo>
                    <a:pt x="1284" y="637"/>
                    <a:pt x="1281" y="637"/>
                    <a:pt x="1279" y="636"/>
                  </a:cubicBezTo>
                  <a:cubicBezTo>
                    <a:pt x="1278" y="652"/>
                    <a:pt x="1278" y="670"/>
                    <a:pt x="1277" y="687"/>
                  </a:cubicBezTo>
                  <a:close/>
                  <a:moveTo>
                    <a:pt x="1298" y="681"/>
                  </a:moveTo>
                  <a:cubicBezTo>
                    <a:pt x="1320" y="675"/>
                    <a:pt x="1342" y="670"/>
                    <a:pt x="1362" y="661"/>
                  </a:cubicBezTo>
                  <a:cubicBezTo>
                    <a:pt x="1338" y="654"/>
                    <a:pt x="1315" y="645"/>
                    <a:pt x="1289" y="639"/>
                  </a:cubicBezTo>
                  <a:cubicBezTo>
                    <a:pt x="1291" y="653"/>
                    <a:pt x="1296" y="666"/>
                    <a:pt x="1298" y="681"/>
                  </a:cubicBezTo>
                  <a:close/>
                  <a:moveTo>
                    <a:pt x="1399" y="649"/>
                  </a:moveTo>
                  <a:cubicBezTo>
                    <a:pt x="1399" y="657"/>
                    <a:pt x="1399" y="665"/>
                    <a:pt x="1399" y="673"/>
                  </a:cubicBezTo>
                  <a:cubicBezTo>
                    <a:pt x="1407" y="677"/>
                    <a:pt x="1415" y="680"/>
                    <a:pt x="1422" y="684"/>
                  </a:cubicBezTo>
                  <a:cubicBezTo>
                    <a:pt x="1419" y="671"/>
                    <a:pt x="1418" y="655"/>
                    <a:pt x="1412" y="644"/>
                  </a:cubicBezTo>
                  <a:cubicBezTo>
                    <a:pt x="1409" y="646"/>
                    <a:pt x="1404" y="648"/>
                    <a:pt x="1399" y="649"/>
                  </a:cubicBezTo>
                  <a:close/>
                  <a:moveTo>
                    <a:pt x="1371" y="662"/>
                  </a:moveTo>
                  <a:cubicBezTo>
                    <a:pt x="1379" y="665"/>
                    <a:pt x="1388" y="668"/>
                    <a:pt x="1397" y="672"/>
                  </a:cubicBezTo>
                  <a:cubicBezTo>
                    <a:pt x="1396" y="666"/>
                    <a:pt x="1398" y="656"/>
                    <a:pt x="1396" y="651"/>
                  </a:cubicBezTo>
                  <a:cubicBezTo>
                    <a:pt x="1388" y="655"/>
                    <a:pt x="1379" y="658"/>
                    <a:pt x="1371" y="662"/>
                  </a:cubicBezTo>
                  <a:close/>
                  <a:moveTo>
                    <a:pt x="162" y="662"/>
                  </a:moveTo>
                  <a:cubicBezTo>
                    <a:pt x="169" y="664"/>
                    <a:pt x="175" y="668"/>
                    <a:pt x="184" y="669"/>
                  </a:cubicBezTo>
                  <a:cubicBezTo>
                    <a:pt x="184" y="663"/>
                    <a:pt x="187" y="659"/>
                    <a:pt x="187" y="653"/>
                  </a:cubicBezTo>
                  <a:cubicBezTo>
                    <a:pt x="178" y="656"/>
                    <a:pt x="170" y="658"/>
                    <a:pt x="162" y="662"/>
                  </a:cubicBezTo>
                  <a:close/>
                  <a:moveTo>
                    <a:pt x="109" y="683"/>
                  </a:moveTo>
                  <a:cubicBezTo>
                    <a:pt x="98" y="688"/>
                    <a:pt x="72" y="698"/>
                    <a:pt x="68" y="707"/>
                  </a:cubicBezTo>
                  <a:cubicBezTo>
                    <a:pt x="63" y="717"/>
                    <a:pt x="68" y="742"/>
                    <a:pt x="70" y="755"/>
                  </a:cubicBezTo>
                  <a:cubicBezTo>
                    <a:pt x="76" y="807"/>
                    <a:pt x="83" y="853"/>
                    <a:pt x="96" y="893"/>
                  </a:cubicBezTo>
                  <a:cubicBezTo>
                    <a:pt x="107" y="898"/>
                    <a:pt x="117" y="903"/>
                    <a:pt x="127" y="908"/>
                  </a:cubicBezTo>
                  <a:cubicBezTo>
                    <a:pt x="138" y="901"/>
                    <a:pt x="150" y="898"/>
                    <a:pt x="158" y="889"/>
                  </a:cubicBezTo>
                  <a:cubicBezTo>
                    <a:pt x="157" y="859"/>
                    <a:pt x="160" y="834"/>
                    <a:pt x="162" y="808"/>
                  </a:cubicBezTo>
                  <a:cubicBezTo>
                    <a:pt x="163" y="790"/>
                    <a:pt x="168" y="772"/>
                    <a:pt x="168" y="756"/>
                  </a:cubicBezTo>
                  <a:cubicBezTo>
                    <a:pt x="168" y="741"/>
                    <a:pt x="163" y="727"/>
                    <a:pt x="162" y="712"/>
                  </a:cubicBezTo>
                  <a:cubicBezTo>
                    <a:pt x="161" y="696"/>
                    <a:pt x="161" y="681"/>
                    <a:pt x="159" y="665"/>
                  </a:cubicBezTo>
                  <a:cubicBezTo>
                    <a:pt x="159" y="664"/>
                    <a:pt x="159" y="664"/>
                    <a:pt x="158" y="664"/>
                  </a:cubicBezTo>
                  <a:cubicBezTo>
                    <a:pt x="145" y="667"/>
                    <a:pt x="128" y="674"/>
                    <a:pt x="109" y="683"/>
                  </a:cubicBezTo>
                  <a:close/>
                  <a:moveTo>
                    <a:pt x="1367" y="664"/>
                  </a:moveTo>
                  <a:cubicBezTo>
                    <a:pt x="1347" y="670"/>
                    <a:pt x="1321" y="678"/>
                    <a:pt x="1299" y="685"/>
                  </a:cubicBezTo>
                  <a:cubicBezTo>
                    <a:pt x="1311" y="742"/>
                    <a:pt x="1319" y="805"/>
                    <a:pt x="1322" y="872"/>
                  </a:cubicBezTo>
                  <a:cubicBezTo>
                    <a:pt x="1336" y="877"/>
                    <a:pt x="1347" y="884"/>
                    <a:pt x="1362" y="888"/>
                  </a:cubicBezTo>
                  <a:cubicBezTo>
                    <a:pt x="1380" y="824"/>
                    <a:pt x="1394" y="754"/>
                    <a:pt x="1397" y="674"/>
                  </a:cubicBezTo>
                  <a:cubicBezTo>
                    <a:pt x="1386" y="672"/>
                    <a:pt x="1378" y="666"/>
                    <a:pt x="1367" y="664"/>
                  </a:cubicBezTo>
                  <a:close/>
                  <a:moveTo>
                    <a:pt x="170" y="745"/>
                  </a:moveTo>
                  <a:cubicBezTo>
                    <a:pt x="172" y="719"/>
                    <a:pt x="178" y="695"/>
                    <a:pt x="183" y="671"/>
                  </a:cubicBezTo>
                  <a:cubicBezTo>
                    <a:pt x="175" y="670"/>
                    <a:pt x="169" y="667"/>
                    <a:pt x="162" y="665"/>
                  </a:cubicBezTo>
                  <a:cubicBezTo>
                    <a:pt x="164" y="692"/>
                    <a:pt x="164" y="722"/>
                    <a:pt x="170" y="745"/>
                  </a:cubicBezTo>
                  <a:close/>
                  <a:moveTo>
                    <a:pt x="185" y="672"/>
                  </a:moveTo>
                  <a:cubicBezTo>
                    <a:pt x="185" y="673"/>
                    <a:pt x="185" y="674"/>
                    <a:pt x="185" y="675"/>
                  </a:cubicBezTo>
                  <a:cubicBezTo>
                    <a:pt x="182" y="704"/>
                    <a:pt x="169" y="731"/>
                    <a:pt x="171" y="761"/>
                  </a:cubicBezTo>
                  <a:cubicBezTo>
                    <a:pt x="172" y="801"/>
                    <a:pt x="188" y="839"/>
                    <a:pt x="195" y="875"/>
                  </a:cubicBezTo>
                  <a:cubicBezTo>
                    <a:pt x="232" y="860"/>
                    <a:pt x="272" y="848"/>
                    <a:pt x="314" y="837"/>
                  </a:cubicBezTo>
                  <a:cubicBezTo>
                    <a:pt x="306" y="792"/>
                    <a:pt x="297" y="749"/>
                    <a:pt x="294" y="700"/>
                  </a:cubicBezTo>
                  <a:cubicBezTo>
                    <a:pt x="256" y="692"/>
                    <a:pt x="219" y="683"/>
                    <a:pt x="185" y="672"/>
                  </a:cubicBezTo>
                  <a:close/>
                  <a:moveTo>
                    <a:pt x="1364" y="890"/>
                  </a:moveTo>
                  <a:cubicBezTo>
                    <a:pt x="1375" y="896"/>
                    <a:pt x="1385" y="902"/>
                    <a:pt x="1397" y="908"/>
                  </a:cubicBezTo>
                  <a:cubicBezTo>
                    <a:pt x="1411" y="900"/>
                    <a:pt x="1428" y="894"/>
                    <a:pt x="1441" y="885"/>
                  </a:cubicBezTo>
                  <a:cubicBezTo>
                    <a:pt x="1442" y="811"/>
                    <a:pt x="1435" y="747"/>
                    <a:pt x="1423" y="687"/>
                  </a:cubicBezTo>
                  <a:cubicBezTo>
                    <a:pt x="1415" y="684"/>
                    <a:pt x="1408" y="679"/>
                    <a:pt x="1398" y="676"/>
                  </a:cubicBezTo>
                  <a:cubicBezTo>
                    <a:pt x="1397" y="757"/>
                    <a:pt x="1382" y="826"/>
                    <a:pt x="1364" y="890"/>
                  </a:cubicBezTo>
                  <a:close/>
                  <a:moveTo>
                    <a:pt x="1127" y="716"/>
                  </a:moveTo>
                  <a:cubicBezTo>
                    <a:pt x="1127" y="713"/>
                    <a:pt x="1132" y="715"/>
                    <a:pt x="1134" y="715"/>
                  </a:cubicBezTo>
                  <a:cubicBezTo>
                    <a:pt x="1132" y="705"/>
                    <a:pt x="1131" y="694"/>
                    <a:pt x="1129" y="685"/>
                  </a:cubicBezTo>
                  <a:cubicBezTo>
                    <a:pt x="1128" y="694"/>
                    <a:pt x="1125" y="707"/>
                    <a:pt x="1127" y="716"/>
                  </a:cubicBezTo>
                  <a:close/>
                  <a:moveTo>
                    <a:pt x="1277" y="690"/>
                  </a:moveTo>
                  <a:cubicBezTo>
                    <a:pt x="1272" y="746"/>
                    <a:pt x="1263" y="798"/>
                    <a:pt x="1252" y="848"/>
                  </a:cubicBezTo>
                  <a:cubicBezTo>
                    <a:pt x="1275" y="855"/>
                    <a:pt x="1298" y="862"/>
                    <a:pt x="1319" y="871"/>
                  </a:cubicBezTo>
                  <a:cubicBezTo>
                    <a:pt x="1316" y="804"/>
                    <a:pt x="1310" y="740"/>
                    <a:pt x="1295" y="685"/>
                  </a:cubicBezTo>
                  <a:cubicBezTo>
                    <a:pt x="1289" y="687"/>
                    <a:pt x="1283" y="688"/>
                    <a:pt x="1277" y="690"/>
                  </a:cubicBezTo>
                  <a:close/>
                  <a:moveTo>
                    <a:pt x="1443" y="884"/>
                  </a:moveTo>
                  <a:cubicBezTo>
                    <a:pt x="1447" y="884"/>
                    <a:pt x="1454" y="877"/>
                    <a:pt x="1459" y="875"/>
                  </a:cubicBezTo>
                  <a:cubicBezTo>
                    <a:pt x="1470" y="828"/>
                    <a:pt x="1478" y="779"/>
                    <a:pt x="1480" y="723"/>
                  </a:cubicBezTo>
                  <a:cubicBezTo>
                    <a:pt x="1465" y="709"/>
                    <a:pt x="1446" y="699"/>
                    <a:pt x="1426" y="689"/>
                  </a:cubicBezTo>
                  <a:cubicBezTo>
                    <a:pt x="1437" y="748"/>
                    <a:pt x="1446" y="814"/>
                    <a:pt x="1443" y="884"/>
                  </a:cubicBezTo>
                  <a:close/>
                  <a:moveTo>
                    <a:pt x="1136" y="718"/>
                  </a:moveTo>
                  <a:cubicBezTo>
                    <a:pt x="1142" y="751"/>
                    <a:pt x="1146" y="785"/>
                    <a:pt x="1148" y="822"/>
                  </a:cubicBezTo>
                  <a:cubicBezTo>
                    <a:pt x="1182" y="830"/>
                    <a:pt x="1216" y="838"/>
                    <a:pt x="1249" y="847"/>
                  </a:cubicBezTo>
                  <a:cubicBezTo>
                    <a:pt x="1260" y="798"/>
                    <a:pt x="1269" y="747"/>
                    <a:pt x="1274" y="691"/>
                  </a:cubicBezTo>
                  <a:cubicBezTo>
                    <a:pt x="1273" y="691"/>
                    <a:pt x="1272" y="691"/>
                    <a:pt x="1272" y="691"/>
                  </a:cubicBezTo>
                  <a:cubicBezTo>
                    <a:pt x="1229" y="702"/>
                    <a:pt x="1181" y="708"/>
                    <a:pt x="1136" y="718"/>
                  </a:cubicBezTo>
                  <a:close/>
                  <a:moveTo>
                    <a:pt x="317" y="834"/>
                  </a:moveTo>
                  <a:cubicBezTo>
                    <a:pt x="320" y="790"/>
                    <a:pt x="325" y="747"/>
                    <a:pt x="332" y="707"/>
                  </a:cubicBezTo>
                  <a:cubicBezTo>
                    <a:pt x="319" y="706"/>
                    <a:pt x="307" y="703"/>
                    <a:pt x="295" y="700"/>
                  </a:cubicBezTo>
                  <a:cubicBezTo>
                    <a:pt x="301" y="747"/>
                    <a:pt x="306" y="792"/>
                    <a:pt x="317" y="834"/>
                  </a:cubicBezTo>
                  <a:close/>
                  <a:moveTo>
                    <a:pt x="334" y="708"/>
                  </a:moveTo>
                  <a:cubicBezTo>
                    <a:pt x="329" y="749"/>
                    <a:pt x="320" y="792"/>
                    <a:pt x="320" y="836"/>
                  </a:cubicBezTo>
                  <a:cubicBezTo>
                    <a:pt x="364" y="824"/>
                    <a:pt x="411" y="815"/>
                    <a:pt x="460" y="809"/>
                  </a:cubicBezTo>
                  <a:cubicBezTo>
                    <a:pt x="456" y="781"/>
                    <a:pt x="452" y="754"/>
                    <a:pt x="450" y="724"/>
                  </a:cubicBezTo>
                  <a:cubicBezTo>
                    <a:pt x="410" y="721"/>
                    <a:pt x="372" y="714"/>
                    <a:pt x="334" y="708"/>
                  </a:cubicBezTo>
                  <a:close/>
                  <a:moveTo>
                    <a:pt x="12" y="759"/>
                  </a:moveTo>
                  <a:cubicBezTo>
                    <a:pt x="10" y="769"/>
                    <a:pt x="13" y="784"/>
                    <a:pt x="14" y="796"/>
                  </a:cubicBezTo>
                  <a:cubicBezTo>
                    <a:pt x="15" y="809"/>
                    <a:pt x="15" y="823"/>
                    <a:pt x="18" y="833"/>
                  </a:cubicBezTo>
                  <a:cubicBezTo>
                    <a:pt x="21" y="843"/>
                    <a:pt x="38" y="854"/>
                    <a:pt x="45" y="860"/>
                  </a:cubicBezTo>
                  <a:cubicBezTo>
                    <a:pt x="48" y="862"/>
                    <a:pt x="50" y="867"/>
                    <a:pt x="54" y="865"/>
                  </a:cubicBezTo>
                  <a:cubicBezTo>
                    <a:pt x="52" y="809"/>
                    <a:pt x="59" y="757"/>
                    <a:pt x="63" y="710"/>
                  </a:cubicBezTo>
                  <a:cubicBezTo>
                    <a:pt x="63" y="709"/>
                    <a:pt x="63" y="709"/>
                    <a:pt x="62" y="709"/>
                  </a:cubicBezTo>
                  <a:cubicBezTo>
                    <a:pt x="50" y="719"/>
                    <a:pt x="16" y="741"/>
                    <a:pt x="12" y="759"/>
                  </a:cubicBezTo>
                  <a:close/>
                  <a:moveTo>
                    <a:pt x="1134" y="718"/>
                  </a:moveTo>
                  <a:cubicBezTo>
                    <a:pt x="1133" y="716"/>
                    <a:pt x="1129" y="719"/>
                    <a:pt x="1126" y="718"/>
                  </a:cubicBezTo>
                  <a:cubicBezTo>
                    <a:pt x="1122" y="751"/>
                    <a:pt x="1118" y="785"/>
                    <a:pt x="1112" y="816"/>
                  </a:cubicBezTo>
                  <a:cubicBezTo>
                    <a:pt x="1124" y="818"/>
                    <a:pt x="1134" y="821"/>
                    <a:pt x="1146" y="822"/>
                  </a:cubicBezTo>
                  <a:cubicBezTo>
                    <a:pt x="1143" y="787"/>
                    <a:pt x="1139" y="752"/>
                    <a:pt x="1134" y="718"/>
                  </a:cubicBezTo>
                  <a:close/>
                  <a:moveTo>
                    <a:pt x="961" y="735"/>
                  </a:moveTo>
                  <a:cubicBezTo>
                    <a:pt x="960" y="755"/>
                    <a:pt x="958" y="775"/>
                    <a:pt x="956" y="795"/>
                  </a:cubicBezTo>
                  <a:cubicBezTo>
                    <a:pt x="1009" y="801"/>
                    <a:pt x="1060" y="807"/>
                    <a:pt x="1110" y="815"/>
                  </a:cubicBezTo>
                  <a:cubicBezTo>
                    <a:pt x="1113" y="784"/>
                    <a:pt x="1123" y="748"/>
                    <a:pt x="1121" y="719"/>
                  </a:cubicBezTo>
                  <a:cubicBezTo>
                    <a:pt x="1070" y="726"/>
                    <a:pt x="1016" y="732"/>
                    <a:pt x="961" y="735"/>
                  </a:cubicBezTo>
                  <a:close/>
                  <a:moveTo>
                    <a:pt x="1462" y="872"/>
                  </a:moveTo>
                  <a:cubicBezTo>
                    <a:pt x="1480" y="862"/>
                    <a:pt x="1495" y="848"/>
                    <a:pt x="1507" y="832"/>
                  </a:cubicBezTo>
                  <a:cubicBezTo>
                    <a:pt x="1507" y="814"/>
                    <a:pt x="1508" y="802"/>
                    <a:pt x="1507" y="786"/>
                  </a:cubicBezTo>
                  <a:cubicBezTo>
                    <a:pt x="1506" y="773"/>
                    <a:pt x="1508" y="759"/>
                    <a:pt x="1506" y="750"/>
                  </a:cubicBezTo>
                  <a:cubicBezTo>
                    <a:pt x="1503" y="738"/>
                    <a:pt x="1488" y="733"/>
                    <a:pt x="1482" y="724"/>
                  </a:cubicBezTo>
                  <a:cubicBezTo>
                    <a:pt x="1481" y="779"/>
                    <a:pt x="1472" y="827"/>
                    <a:pt x="1462" y="872"/>
                  </a:cubicBezTo>
                  <a:close/>
                  <a:moveTo>
                    <a:pt x="462" y="808"/>
                  </a:moveTo>
                  <a:cubicBezTo>
                    <a:pt x="479" y="806"/>
                    <a:pt x="496" y="804"/>
                    <a:pt x="512" y="801"/>
                  </a:cubicBezTo>
                  <a:cubicBezTo>
                    <a:pt x="515" y="778"/>
                    <a:pt x="516" y="755"/>
                    <a:pt x="518" y="732"/>
                  </a:cubicBezTo>
                  <a:cubicBezTo>
                    <a:pt x="496" y="729"/>
                    <a:pt x="474" y="727"/>
                    <a:pt x="452" y="725"/>
                  </a:cubicBezTo>
                  <a:cubicBezTo>
                    <a:pt x="455" y="753"/>
                    <a:pt x="458" y="780"/>
                    <a:pt x="462" y="808"/>
                  </a:cubicBezTo>
                  <a:close/>
                  <a:moveTo>
                    <a:pt x="56" y="868"/>
                  </a:moveTo>
                  <a:cubicBezTo>
                    <a:pt x="66" y="877"/>
                    <a:pt x="79" y="884"/>
                    <a:pt x="92" y="890"/>
                  </a:cubicBezTo>
                  <a:cubicBezTo>
                    <a:pt x="79" y="840"/>
                    <a:pt x="69" y="787"/>
                    <a:pt x="64" y="728"/>
                  </a:cubicBezTo>
                  <a:cubicBezTo>
                    <a:pt x="58" y="772"/>
                    <a:pt x="55" y="818"/>
                    <a:pt x="56" y="868"/>
                  </a:cubicBezTo>
                  <a:close/>
                  <a:moveTo>
                    <a:pt x="522" y="732"/>
                  </a:moveTo>
                  <a:cubicBezTo>
                    <a:pt x="518" y="753"/>
                    <a:pt x="518" y="778"/>
                    <a:pt x="515" y="801"/>
                  </a:cubicBezTo>
                  <a:cubicBezTo>
                    <a:pt x="549" y="797"/>
                    <a:pt x="584" y="794"/>
                    <a:pt x="619" y="791"/>
                  </a:cubicBezTo>
                  <a:cubicBezTo>
                    <a:pt x="619" y="773"/>
                    <a:pt x="617" y="756"/>
                    <a:pt x="616" y="739"/>
                  </a:cubicBezTo>
                  <a:cubicBezTo>
                    <a:pt x="585" y="736"/>
                    <a:pt x="553" y="735"/>
                    <a:pt x="522" y="732"/>
                  </a:cubicBezTo>
                  <a:close/>
                  <a:moveTo>
                    <a:pt x="8" y="761"/>
                  </a:moveTo>
                  <a:cubicBezTo>
                    <a:pt x="10" y="754"/>
                    <a:pt x="10" y="740"/>
                    <a:pt x="8" y="733"/>
                  </a:cubicBezTo>
                  <a:cubicBezTo>
                    <a:pt x="10" y="743"/>
                    <a:pt x="6" y="753"/>
                    <a:pt x="8" y="761"/>
                  </a:cubicBezTo>
                  <a:close/>
                  <a:moveTo>
                    <a:pt x="942" y="737"/>
                  </a:moveTo>
                  <a:cubicBezTo>
                    <a:pt x="943" y="757"/>
                    <a:pt x="945" y="775"/>
                    <a:pt x="945" y="795"/>
                  </a:cubicBezTo>
                  <a:cubicBezTo>
                    <a:pt x="948" y="795"/>
                    <a:pt x="950" y="795"/>
                    <a:pt x="953" y="795"/>
                  </a:cubicBezTo>
                  <a:cubicBezTo>
                    <a:pt x="956" y="776"/>
                    <a:pt x="957" y="756"/>
                    <a:pt x="958" y="736"/>
                  </a:cubicBezTo>
                  <a:cubicBezTo>
                    <a:pt x="953" y="736"/>
                    <a:pt x="946" y="735"/>
                    <a:pt x="942" y="737"/>
                  </a:cubicBezTo>
                  <a:close/>
                  <a:moveTo>
                    <a:pt x="790" y="742"/>
                  </a:moveTo>
                  <a:cubicBezTo>
                    <a:pt x="790" y="757"/>
                    <a:pt x="790" y="772"/>
                    <a:pt x="790" y="788"/>
                  </a:cubicBezTo>
                  <a:cubicBezTo>
                    <a:pt x="843" y="788"/>
                    <a:pt x="892" y="791"/>
                    <a:pt x="942" y="794"/>
                  </a:cubicBezTo>
                  <a:cubicBezTo>
                    <a:pt x="940" y="776"/>
                    <a:pt x="940" y="755"/>
                    <a:pt x="938" y="737"/>
                  </a:cubicBezTo>
                  <a:cubicBezTo>
                    <a:pt x="889" y="739"/>
                    <a:pt x="841" y="742"/>
                    <a:pt x="790" y="742"/>
                  </a:cubicBezTo>
                  <a:close/>
                  <a:moveTo>
                    <a:pt x="621" y="739"/>
                  </a:moveTo>
                  <a:cubicBezTo>
                    <a:pt x="619" y="755"/>
                    <a:pt x="623" y="774"/>
                    <a:pt x="623" y="791"/>
                  </a:cubicBezTo>
                  <a:cubicBezTo>
                    <a:pt x="657" y="790"/>
                    <a:pt x="691" y="788"/>
                    <a:pt x="726" y="788"/>
                  </a:cubicBezTo>
                  <a:cubicBezTo>
                    <a:pt x="726" y="772"/>
                    <a:pt x="726" y="757"/>
                    <a:pt x="726" y="742"/>
                  </a:cubicBezTo>
                  <a:cubicBezTo>
                    <a:pt x="690" y="742"/>
                    <a:pt x="656" y="740"/>
                    <a:pt x="621" y="739"/>
                  </a:cubicBezTo>
                  <a:close/>
                  <a:moveTo>
                    <a:pt x="729" y="742"/>
                  </a:moveTo>
                  <a:cubicBezTo>
                    <a:pt x="729" y="757"/>
                    <a:pt x="729" y="772"/>
                    <a:pt x="729" y="788"/>
                  </a:cubicBezTo>
                  <a:cubicBezTo>
                    <a:pt x="749" y="788"/>
                    <a:pt x="768" y="788"/>
                    <a:pt x="787" y="788"/>
                  </a:cubicBezTo>
                  <a:cubicBezTo>
                    <a:pt x="788" y="773"/>
                    <a:pt x="788" y="757"/>
                    <a:pt x="788" y="742"/>
                  </a:cubicBezTo>
                  <a:cubicBezTo>
                    <a:pt x="768" y="742"/>
                    <a:pt x="749" y="742"/>
                    <a:pt x="729" y="742"/>
                  </a:cubicBezTo>
                  <a:close/>
                  <a:moveTo>
                    <a:pt x="1508" y="753"/>
                  </a:moveTo>
                  <a:cubicBezTo>
                    <a:pt x="1508" y="753"/>
                    <a:pt x="1509" y="754"/>
                    <a:pt x="1508" y="753"/>
                  </a:cubicBezTo>
                  <a:close/>
                  <a:moveTo>
                    <a:pt x="1511" y="827"/>
                  </a:moveTo>
                  <a:cubicBezTo>
                    <a:pt x="1520" y="808"/>
                    <a:pt x="1524" y="768"/>
                    <a:pt x="1509" y="754"/>
                  </a:cubicBezTo>
                  <a:cubicBezTo>
                    <a:pt x="1510" y="778"/>
                    <a:pt x="1509" y="804"/>
                    <a:pt x="1511" y="827"/>
                  </a:cubicBezTo>
                  <a:close/>
                  <a:moveTo>
                    <a:pt x="15" y="828"/>
                  </a:moveTo>
                  <a:cubicBezTo>
                    <a:pt x="12" y="808"/>
                    <a:pt x="12" y="784"/>
                    <a:pt x="8" y="765"/>
                  </a:cubicBezTo>
                  <a:cubicBezTo>
                    <a:pt x="6" y="784"/>
                    <a:pt x="4" y="816"/>
                    <a:pt x="15" y="828"/>
                  </a:cubicBezTo>
                  <a:close/>
                  <a:moveTo>
                    <a:pt x="162" y="890"/>
                  </a:moveTo>
                  <a:cubicBezTo>
                    <a:pt x="171" y="884"/>
                    <a:pt x="184" y="881"/>
                    <a:pt x="193" y="875"/>
                  </a:cubicBezTo>
                  <a:cubicBezTo>
                    <a:pt x="182" y="842"/>
                    <a:pt x="176" y="805"/>
                    <a:pt x="169" y="768"/>
                  </a:cubicBezTo>
                  <a:cubicBezTo>
                    <a:pt x="165" y="806"/>
                    <a:pt x="159" y="852"/>
                    <a:pt x="162" y="890"/>
                  </a:cubicBezTo>
                  <a:close/>
                  <a:moveTo>
                    <a:pt x="5" y="797"/>
                  </a:moveTo>
                  <a:cubicBezTo>
                    <a:pt x="5" y="793"/>
                    <a:pt x="5" y="784"/>
                    <a:pt x="4" y="780"/>
                  </a:cubicBezTo>
                  <a:cubicBezTo>
                    <a:pt x="2" y="787"/>
                    <a:pt x="4" y="811"/>
                    <a:pt x="5" y="797"/>
                  </a:cubicBezTo>
                  <a:close/>
                  <a:moveTo>
                    <a:pt x="624" y="794"/>
                  </a:moveTo>
                  <a:cubicBezTo>
                    <a:pt x="627" y="863"/>
                    <a:pt x="635" y="934"/>
                    <a:pt x="643" y="1001"/>
                  </a:cubicBezTo>
                  <a:cubicBezTo>
                    <a:pt x="670" y="999"/>
                    <a:pt x="698" y="998"/>
                    <a:pt x="726" y="997"/>
                  </a:cubicBezTo>
                  <a:cubicBezTo>
                    <a:pt x="726" y="928"/>
                    <a:pt x="725" y="858"/>
                    <a:pt x="726" y="791"/>
                  </a:cubicBezTo>
                  <a:cubicBezTo>
                    <a:pt x="694" y="790"/>
                    <a:pt x="656" y="792"/>
                    <a:pt x="624" y="794"/>
                  </a:cubicBezTo>
                  <a:close/>
                  <a:moveTo>
                    <a:pt x="729" y="792"/>
                  </a:moveTo>
                  <a:cubicBezTo>
                    <a:pt x="727" y="859"/>
                    <a:pt x="729" y="929"/>
                    <a:pt x="728" y="997"/>
                  </a:cubicBezTo>
                  <a:cubicBezTo>
                    <a:pt x="747" y="997"/>
                    <a:pt x="765" y="997"/>
                    <a:pt x="783" y="997"/>
                  </a:cubicBezTo>
                  <a:cubicBezTo>
                    <a:pt x="785" y="929"/>
                    <a:pt x="787" y="860"/>
                    <a:pt x="787" y="790"/>
                  </a:cubicBezTo>
                  <a:cubicBezTo>
                    <a:pt x="768" y="790"/>
                    <a:pt x="749" y="790"/>
                    <a:pt x="730" y="790"/>
                  </a:cubicBezTo>
                  <a:cubicBezTo>
                    <a:pt x="729" y="790"/>
                    <a:pt x="729" y="791"/>
                    <a:pt x="729" y="792"/>
                  </a:cubicBezTo>
                  <a:close/>
                  <a:moveTo>
                    <a:pt x="790" y="792"/>
                  </a:moveTo>
                  <a:cubicBezTo>
                    <a:pt x="789" y="861"/>
                    <a:pt x="788" y="929"/>
                    <a:pt x="786" y="997"/>
                  </a:cubicBezTo>
                  <a:cubicBezTo>
                    <a:pt x="834" y="997"/>
                    <a:pt x="881" y="1003"/>
                    <a:pt x="927" y="998"/>
                  </a:cubicBezTo>
                  <a:cubicBezTo>
                    <a:pt x="937" y="935"/>
                    <a:pt x="950" y="870"/>
                    <a:pt x="942" y="797"/>
                  </a:cubicBezTo>
                  <a:cubicBezTo>
                    <a:pt x="894" y="792"/>
                    <a:pt x="842" y="791"/>
                    <a:pt x="791" y="790"/>
                  </a:cubicBezTo>
                  <a:cubicBezTo>
                    <a:pt x="790" y="790"/>
                    <a:pt x="790" y="791"/>
                    <a:pt x="790" y="792"/>
                  </a:cubicBezTo>
                  <a:close/>
                  <a:moveTo>
                    <a:pt x="1521" y="796"/>
                  </a:moveTo>
                  <a:cubicBezTo>
                    <a:pt x="1521" y="795"/>
                    <a:pt x="1522" y="788"/>
                    <a:pt x="1520" y="791"/>
                  </a:cubicBezTo>
                  <a:cubicBezTo>
                    <a:pt x="1520" y="793"/>
                    <a:pt x="1520" y="799"/>
                    <a:pt x="1521" y="796"/>
                  </a:cubicBezTo>
                  <a:close/>
                  <a:moveTo>
                    <a:pt x="515" y="804"/>
                  </a:moveTo>
                  <a:cubicBezTo>
                    <a:pt x="511" y="864"/>
                    <a:pt x="510" y="926"/>
                    <a:pt x="510" y="991"/>
                  </a:cubicBezTo>
                  <a:cubicBezTo>
                    <a:pt x="552" y="995"/>
                    <a:pt x="598" y="999"/>
                    <a:pt x="640" y="1000"/>
                  </a:cubicBezTo>
                  <a:cubicBezTo>
                    <a:pt x="631" y="934"/>
                    <a:pt x="624" y="865"/>
                    <a:pt x="620" y="794"/>
                  </a:cubicBezTo>
                  <a:cubicBezTo>
                    <a:pt x="584" y="797"/>
                    <a:pt x="549" y="799"/>
                    <a:pt x="515" y="804"/>
                  </a:cubicBezTo>
                  <a:close/>
                  <a:moveTo>
                    <a:pt x="948" y="845"/>
                  </a:moveTo>
                  <a:cubicBezTo>
                    <a:pt x="950" y="830"/>
                    <a:pt x="952" y="814"/>
                    <a:pt x="953" y="798"/>
                  </a:cubicBezTo>
                  <a:cubicBezTo>
                    <a:pt x="950" y="798"/>
                    <a:pt x="949" y="797"/>
                    <a:pt x="945" y="797"/>
                  </a:cubicBezTo>
                  <a:cubicBezTo>
                    <a:pt x="947" y="812"/>
                    <a:pt x="946" y="830"/>
                    <a:pt x="948" y="845"/>
                  </a:cubicBezTo>
                  <a:close/>
                  <a:moveTo>
                    <a:pt x="950" y="997"/>
                  </a:moveTo>
                  <a:cubicBezTo>
                    <a:pt x="991" y="993"/>
                    <a:pt x="1030" y="989"/>
                    <a:pt x="1070" y="985"/>
                  </a:cubicBezTo>
                  <a:cubicBezTo>
                    <a:pt x="1087" y="933"/>
                    <a:pt x="1099" y="877"/>
                    <a:pt x="1110" y="818"/>
                  </a:cubicBezTo>
                  <a:cubicBezTo>
                    <a:pt x="1061" y="809"/>
                    <a:pt x="1009" y="803"/>
                    <a:pt x="957" y="798"/>
                  </a:cubicBezTo>
                  <a:cubicBezTo>
                    <a:pt x="944" y="857"/>
                    <a:pt x="952" y="927"/>
                    <a:pt x="950" y="997"/>
                  </a:cubicBezTo>
                  <a:close/>
                  <a:moveTo>
                    <a:pt x="462" y="811"/>
                  </a:moveTo>
                  <a:cubicBezTo>
                    <a:pt x="470" y="866"/>
                    <a:pt x="483" y="925"/>
                    <a:pt x="495" y="975"/>
                  </a:cubicBezTo>
                  <a:cubicBezTo>
                    <a:pt x="497" y="982"/>
                    <a:pt x="496" y="993"/>
                    <a:pt x="508" y="991"/>
                  </a:cubicBezTo>
                  <a:cubicBezTo>
                    <a:pt x="507" y="935"/>
                    <a:pt x="508" y="873"/>
                    <a:pt x="511" y="820"/>
                  </a:cubicBezTo>
                  <a:cubicBezTo>
                    <a:pt x="512" y="816"/>
                    <a:pt x="515" y="807"/>
                    <a:pt x="510" y="804"/>
                  </a:cubicBezTo>
                  <a:cubicBezTo>
                    <a:pt x="494" y="807"/>
                    <a:pt x="477" y="808"/>
                    <a:pt x="462" y="811"/>
                  </a:cubicBezTo>
                  <a:close/>
                  <a:moveTo>
                    <a:pt x="318" y="839"/>
                  </a:moveTo>
                  <a:cubicBezTo>
                    <a:pt x="326" y="887"/>
                    <a:pt x="341" y="928"/>
                    <a:pt x="354" y="970"/>
                  </a:cubicBezTo>
                  <a:cubicBezTo>
                    <a:pt x="400" y="977"/>
                    <a:pt x="448" y="987"/>
                    <a:pt x="496" y="988"/>
                  </a:cubicBezTo>
                  <a:cubicBezTo>
                    <a:pt x="480" y="933"/>
                    <a:pt x="470" y="871"/>
                    <a:pt x="459" y="811"/>
                  </a:cubicBezTo>
                  <a:cubicBezTo>
                    <a:pt x="411" y="819"/>
                    <a:pt x="363" y="827"/>
                    <a:pt x="318" y="839"/>
                  </a:cubicBezTo>
                  <a:close/>
                  <a:moveTo>
                    <a:pt x="1113" y="819"/>
                  </a:moveTo>
                  <a:cubicBezTo>
                    <a:pt x="1113" y="819"/>
                    <a:pt x="1113" y="818"/>
                    <a:pt x="1112" y="818"/>
                  </a:cubicBezTo>
                  <a:cubicBezTo>
                    <a:pt x="1102" y="876"/>
                    <a:pt x="1089" y="932"/>
                    <a:pt x="1074" y="984"/>
                  </a:cubicBezTo>
                  <a:cubicBezTo>
                    <a:pt x="1100" y="981"/>
                    <a:pt x="1126" y="978"/>
                    <a:pt x="1151" y="973"/>
                  </a:cubicBezTo>
                  <a:cubicBezTo>
                    <a:pt x="1151" y="922"/>
                    <a:pt x="1149" y="873"/>
                    <a:pt x="1146" y="825"/>
                  </a:cubicBezTo>
                  <a:cubicBezTo>
                    <a:pt x="1135" y="823"/>
                    <a:pt x="1125" y="820"/>
                    <a:pt x="1113" y="819"/>
                  </a:cubicBezTo>
                  <a:close/>
                  <a:moveTo>
                    <a:pt x="46" y="1018"/>
                  </a:moveTo>
                  <a:cubicBezTo>
                    <a:pt x="45" y="1002"/>
                    <a:pt x="48" y="990"/>
                    <a:pt x="54" y="980"/>
                  </a:cubicBezTo>
                  <a:cubicBezTo>
                    <a:pt x="37" y="936"/>
                    <a:pt x="24" y="889"/>
                    <a:pt x="17" y="837"/>
                  </a:cubicBezTo>
                  <a:cubicBezTo>
                    <a:pt x="13" y="832"/>
                    <a:pt x="11" y="826"/>
                    <a:pt x="7" y="821"/>
                  </a:cubicBezTo>
                  <a:cubicBezTo>
                    <a:pt x="12" y="895"/>
                    <a:pt x="24" y="961"/>
                    <a:pt x="46" y="1018"/>
                  </a:cubicBezTo>
                  <a:close/>
                  <a:moveTo>
                    <a:pt x="1507" y="887"/>
                  </a:moveTo>
                  <a:cubicBezTo>
                    <a:pt x="1509" y="865"/>
                    <a:pt x="1516" y="844"/>
                    <a:pt x="1515" y="823"/>
                  </a:cubicBezTo>
                  <a:cubicBezTo>
                    <a:pt x="1506" y="838"/>
                    <a:pt x="1508" y="868"/>
                    <a:pt x="1507" y="887"/>
                  </a:cubicBezTo>
                  <a:close/>
                  <a:moveTo>
                    <a:pt x="1149" y="826"/>
                  </a:moveTo>
                  <a:cubicBezTo>
                    <a:pt x="1152" y="873"/>
                    <a:pt x="1154" y="922"/>
                    <a:pt x="1154" y="973"/>
                  </a:cubicBezTo>
                  <a:cubicBezTo>
                    <a:pt x="1174" y="969"/>
                    <a:pt x="1195" y="965"/>
                    <a:pt x="1215" y="961"/>
                  </a:cubicBezTo>
                  <a:cubicBezTo>
                    <a:pt x="1227" y="925"/>
                    <a:pt x="1240" y="889"/>
                    <a:pt x="1248" y="849"/>
                  </a:cubicBezTo>
                  <a:cubicBezTo>
                    <a:pt x="1215" y="841"/>
                    <a:pt x="1184" y="832"/>
                    <a:pt x="1149" y="826"/>
                  </a:cubicBezTo>
                  <a:close/>
                  <a:moveTo>
                    <a:pt x="1461" y="878"/>
                  </a:moveTo>
                  <a:cubicBezTo>
                    <a:pt x="1455" y="899"/>
                    <a:pt x="1449" y="921"/>
                    <a:pt x="1442" y="941"/>
                  </a:cubicBezTo>
                  <a:cubicBezTo>
                    <a:pt x="1456" y="956"/>
                    <a:pt x="1469" y="972"/>
                    <a:pt x="1476" y="993"/>
                  </a:cubicBezTo>
                  <a:cubicBezTo>
                    <a:pt x="1493" y="949"/>
                    <a:pt x="1507" y="896"/>
                    <a:pt x="1506" y="837"/>
                  </a:cubicBezTo>
                  <a:cubicBezTo>
                    <a:pt x="1495" y="854"/>
                    <a:pt x="1476" y="865"/>
                    <a:pt x="1461" y="878"/>
                  </a:cubicBezTo>
                  <a:close/>
                  <a:moveTo>
                    <a:pt x="196" y="877"/>
                  </a:moveTo>
                  <a:cubicBezTo>
                    <a:pt x="201" y="898"/>
                    <a:pt x="208" y="918"/>
                    <a:pt x="215" y="938"/>
                  </a:cubicBezTo>
                  <a:cubicBezTo>
                    <a:pt x="247" y="946"/>
                    <a:pt x="278" y="956"/>
                    <a:pt x="313" y="961"/>
                  </a:cubicBezTo>
                  <a:cubicBezTo>
                    <a:pt x="311" y="919"/>
                    <a:pt x="316" y="878"/>
                    <a:pt x="315" y="839"/>
                  </a:cubicBezTo>
                  <a:cubicBezTo>
                    <a:pt x="314" y="839"/>
                    <a:pt x="313" y="839"/>
                    <a:pt x="313" y="839"/>
                  </a:cubicBezTo>
                  <a:cubicBezTo>
                    <a:pt x="272" y="850"/>
                    <a:pt x="233" y="863"/>
                    <a:pt x="196" y="877"/>
                  </a:cubicBezTo>
                  <a:close/>
                  <a:moveTo>
                    <a:pt x="55" y="977"/>
                  </a:moveTo>
                  <a:cubicBezTo>
                    <a:pt x="56" y="970"/>
                    <a:pt x="61" y="968"/>
                    <a:pt x="63" y="962"/>
                  </a:cubicBezTo>
                  <a:cubicBezTo>
                    <a:pt x="57" y="935"/>
                    <a:pt x="56" y="902"/>
                    <a:pt x="54" y="871"/>
                  </a:cubicBezTo>
                  <a:cubicBezTo>
                    <a:pt x="42" y="861"/>
                    <a:pt x="30" y="852"/>
                    <a:pt x="20" y="840"/>
                  </a:cubicBezTo>
                  <a:cubicBezTo>
                    <a:pt x="27" y="890"/>
                    <a:pt x="39" y="936"/>
                    <a:pt x="55" y="977"/>
                  </a:cubicBezTo>
                  <a:close/>
                  <a:moveTo>
                    <a:pt x="1251" y="851"/>
                  </a:moveTo>
                  <a:cubicBezTo>
                    <a:pt x="1241" y="889"/>
                    <a:pt x="1230" y="925"/>
                    <a:pt x="1218" y="960"/>
                  </a:cubicBezTo>
                  <a:cubicBezTo>
                    <a:pt x="1253" y="953"/>
                    <a:pt x="1288" y="945"/>
                    <a:pt x="1320" y="935"/>
                  </a:cubicBezTo>
                  <a:cubicBezTo>
                    <a:pt x="1320" y="914"/>
                    <a:pt x="1320" y="893"/>
                    <a:pt x="1319" y="873"/>
                  </a:cubicBezTo>
                  <a:cubicBezTo>
                    <a:pt x="1296" y="866"/>
                    <a:pt x="1275" y="857"/>
                    <a:pt x="1251" y="851"/>
                  </a:cubicBezTo>
                  <a:close/>
                  <a:moveTo>
                    <a:pt x="316" y="962"/>
                  </a:moveTo>
                  <a:cubicBezTo>
                    <a:pt x="327" y="965"/>
                    <a:pt x="339" y="967"/>
                    <a:pt x="351" y="969"/>
                  </a:cubicBezTo>
                  <a:cubicBezTo>
                    <a:pt x="338" y="932"/>
                    <a:pt x="328" y="893"/>
                    <a:pt x="318" y="853"/>
                  </a:cubicBezTo>
                  <a:cubicBezTo>
                    <a:pt x="316" y="889"/>
                    <a:pt x="315" y="925"/>
                    <a:pt x="316" y="962"/>
                  </a:cubicBezTo>
                  <a:close/>
                  <a:moveTo>
                    <a:pt x="65" y="959"/>
                  </a:moveTo>
                  <a:cubicBezTo>
                    <a:pt x="75" y="948"/>
                    <a:pt x="90" y="935"/>
                    <a:pt x="102" y="923"/>
                  </a:cubicBezTo>
                  <a:cubicBezTo>
                    <a:pt x="99" y="914"/>
                    <a:pt x="96" y="904"/>
                    <a:pt x="94" y="894"/>
                  </a:cubicBezTo>
                  <a:cubicBezTo>
                    <a:pt x="80" y="889"/>
                    <a:pt x="69" y="880"/>
                    <a:pt x="56" y="873"/>
                  </a:cubicBezTo>
                  <a:cubicBezTo>
                    <a:pt x="59" y="902"/>
                    <a:pt x="60" y="932"/>
                    <a:pt x="65" y="959"/>
                  </a:cubicBezTo>
                  <a:close/>
                  <a:moveTo>
                    <a:pt x="1322" y="934"/>
                  </a:moveTo>
                  <a:cubicBezTo>
                    <a:pt x="1332" y="932"/>
                    <a:pt x="1340" y="928"/>
                    <a:pt x="1350" y="925"/>
                  </a:cubicBezTo>
                  <a:cubicBezTo>
                    <a:pt x="1354" y="914"/>
                    <a:pt x="1357" y="903"/>
                    <a:pt x="1360" y="891"/>
                  </a:cubicBezTo>
                  <a:cubicBezTo>
                    <a:pt x="1347" y="886"/>
                    <a:pt x="1335" y="880"/>
                    <a:pt x="1322" y="875"/>
                  </a:cubicBezTo>
                  <a:cubicBezTo>
                    <a:pt x="1323" y="895"/>
                    <a:pt x="1323" y="913"/>
                    <a:pt x="1322" y="934"/>
                  </a:cubicBezTo>
                  <a:close/>
                  <a:moveTo>
                    <a:pt x="194" y="879"/>
                  </a:moveTo>
                  <a:cubicBezTo>
                    <a:pt x="181" y="882"/>
                    <a:pt x="173" y="889"/>
                    <a:pt x="161" y="892"/>
                  </a:cubicBezTo>
                  <a:cubicBezTo>
                    <a:pt x="161" y="902"/>
                    <a:pt x="161" y="911"/>
                    <a:pt x="161" y="921"/>
                  </a:cubicBezTo>
                  <a:cubicBezTo>
                    <a:pt x="179" y="925"/>
                    <a:pt x="195" y="935"/>
                    <a:pt x="212" y="935"/>
                  </a:cubicBezTo>
                  <a:cubicBezTo>
                    <a:pt x="205" y="917"/>
                    <a:pt x="199" y="899"/>
                    <a:pt x="194" y="879"/>
                  </a:cubicBezTo>
                  <a:close/>
                  <a:moveTo>
                    <a:pt x="1457" y="881"/>
                  </a:moveTo>
                  <a:cubicBezTo>
                    <a:pt x="1457" y="880"/>
                    <a:pt x="1456" y="880"/>
                    <a:pt x="1455" y="880"/>
                  </a:cubicBezTo>
                  <a:cubicBezTo>
                    <a:pt x="1452" y="883"/>
                    <a:pt x="1447" y="885"/>
                    <a:pt x="1443" y="887"/>
                  </a:cubicBezTo>
                  <a:cubicBezTo>
                    <a:pt x="1443" y="905"/>
                    <a:pt x="1440" y="923"/>
                    <a:pt x="1441" y="937"/>
                  </a:cubicBezTo>
                  <a:cubicBezTo>
                    <a:pt x="1443" y="919"/>
                    <a:pt x="1456" y="899"/>
                    <a:pt x="1457" y="881"/>
                  </a:cubicBezTo>
                  <a:close/>
                  <a:moveTo>
                    <a:pt x="1505" y="889"/>
                  </a:moveTo>
                  <a:cubicBezTo>
                    <a:pt x="1506" y="893"/>
                    <a:pt x="1506" y="886"/>
                    <a:pt x="1505" y="889"/>
                  </a:cubicBezTo>
                  <a:close/>
                  <a:moveTo>
                    <a:pt x="1399" y="909"/>
                  </a:moveTo>
                  <a:cubicBezTo>
                    <a:pt x="1411" y="918"/>
                    <a:pt x="1425" y="927"/>
                    <a:pt x="1437" y="936"/>
                  </a:cubicBezTo>
                  <a:cubicBezTo>
                    <a:pt x="1438" y="922"/>
                    <a:pt x="1441" y="904"/>
                    <a:pt x="1439" y="889"/>
                  </a:cubicBezTo>
                  <a:cubicBezTo>
                    <a:pt x="1427" y="897"/>
                    <a:pt x="1413" y="903"/>
                    <a:pt x="1399" y="909"/>
                  </a:cubicBezTo>
                  <a:close/>
                  <a:moveTo>
                    <a:pt x="1354" y="924"/>
                  </a:moveTo>
                  <a:cubicBezTo>
                    <a:pt x="1366" y="919"/>
                    <a:pt x="1379" y="914"/>
                    <a:pt x="1392" y="910"/>
                  </a:cubicBezTo>
                  <a:cubicBezTo>
                    <a:pt x="1384" y="902"/>
                    <a:pt x="1373" y="898"/>
                    <a:pt x="1363" y="893"/>
                  </a:cubicBezTo>
                  <a:cubicBezTo>
                    <a:pt x="1360" y="903"/>
                    <a:pt x="1354" y="915"/>
                    <a:pt x="1354" y="924"/>
                  </a:cubicBezTo>
                  <a:close/>
                  <a:moveTo>
                    <a:pt x="131" y="910"/>
                  </a:moveTo>
                  <a:cubicBezTo>
                    <a:pt x="141" y="912"/>
                    <a:pt x="148" y="917"/>
                    <a:pt x="158" y="919"/>
                  </a:cubicBezTo>
                  <a:cubicBezTo>
                    <a:pt x="158" y="911"/>
                    <a:pt x="159" y="901"/>
                    <a:pt x="157" y="894"/>
                  </a:cubicBezTo>
                  <a:cubicBezTo>
                    <a:pt x="149" y="900"/>
                    <a:pt x="139" y="903"/>
                    <a:pt x="131" y="910"/>
                  </a:cubicBezTo>
                  <a:close/>
                  <a:moveTo>
                    <a:pt x="929" y="998"/>
                  </a:moveTo>
                  <a:cubicBezTo>
                    <a:pt x="936" y="999"/>
                    <a:pt x="939" y="996"/>
                    <a:pt x="945" y="997"/>
                  </a:cubicBezTo>
                  <a:cubicBezTo>
                    <a:pt x="947" y="964"/>
                    <a:pt x="945" y="928"/>
                    <a:pt x="944" y="895"/>
                  </a:cubicBezTo>
                  <a:cubicBezTo>
                    <a:pt x="941" y="931"/>
                    <a:pt x="935" y="964"/>
                    <a:pt x="929" y="998"/>
                  </a:cubicBezTo>
                  <a:close/>
                  <a:moveTo>
                    <a:pt x="98" y="897"/>
                  </a:moveTo>
                  <a:cubicBezTo>
                    <a:pt x="99" y="906"/>
                    <a:pt x="103" y="913"/>
                    <a:pt x="104" y="922"/>
                  </a:cubicBezTo>
                  <a:cubicBezTo>
                    <a:pt x="112" y="918"/>
                    <a:pt x="119" y="915"/>
                    <a:pt x="125" y="909"/>
                  </a:cubicBezTo>
                  <a:cubicBezTo>
                    <a:pt x="115" y="906"/>
                    <a:pt x="107" y="900"/>
                    <a:pt x="98" y="897"/>
                  </a:cubicBezTo>
                  <a:moveTo>
                    <a:pt x="98" y="897"/>
                  </a:moveTo>
                  <a:cubicBezTo>
                    <a:pt x="97" y="896"/>
                    <a:pt x="97" y="897"/>
                    <a:pt x="98" y="897"/>
                  </a:cubicBezTo>
                  <a:moveTo>
                    <a:pt x="128" y="911"/>
                  </a:moveTo>
                  <a:cubicBezTo>
                    <a:pt x="121" y="916"/>
                    <a:pt x="111" y="919"/>
                    <a:pt x="106" y="927"/>
                  </a:cubicBezTo>
                  <a:cubicBezTo>
                    <a:pt x="126" y="981"/>
                    <a:pt x="148" y="1032"/>
                    <a:pt x="176" y="1078"/>
                  </a:cubicBezTo>
                  <a:cubicBezTo>
                    <a:pt x="166" y="1030"/>
                    <a:pt x="160" y="978"/>
                    <a:pt x="158" y="922"/>
                  </a:cubicBezTo>
                  <a:cubicBezTo>
                    <a:pt x="148" y="919"/>
                    <a:pt x="138" y="915"/>
                    <a:pt x="128" y="911"/>
                  </a:cubicBezTo>
                  <a:close/>
                  <a:moveTo>
                    <a:pt x="1396" y="911"/>
                  </a:moveTo>
                  <a:cubicBezTo>
                    <a:pt x="1381" y="916"/>
                    <a:pt x="1367" y="923"/>
                    <a:pt x="1351" y="927"/>
                  </a:cubicBezTo>
                  <a:cubicBezTo>
                    <a:pt x="1341" y="957"/>
                    <a:pt x="1330" y="985"/>
                    <a:pt x="1317" y="1011"/>
                  </a:cubicBezTo>
                  <a:cubicBezTo>
                    <a:pt x="1313" y="1047"/>
                    <a:pt x="1308" y="1080"/>
                    <a:pt x="1301" y="1111"/>
                  </a:cubicBezTo>
                  <a:cubicBezTo>
                    <a:pt x="1314" y="1119"/>
                    <a:pt x="1324" y="1130"/>
                    <a:pt x="1336" y="1139"/>
                  </a:cubicBezTo>
                  <a:cubicBezTo>
                    <a:pt x="1376" y="1079"/>
                    <a:pt x="1414" y="1018"/>
                    <a:pt x="1437" y="941"/>
                  </a:cubicBezTo>
                  <a:cubicBezTo>
                    <a:pt x="1425" y="929"/>
                    <a:pt x="1410" y="920"/>
                    <a:pt x="1396" y="911"/>
                  </a:cubicBezTo>
                  <a:close/>
                  <a:moveTo>
                    <a:pt x="161" y="927"/>
                  </a:moveTo>
                  <a:cubicBezTo>
                    <a:pt x="163" y="985"/>
                    <a:pt x="170" y="1038"/>
                    <a:pt x="181" y="1087"/>
                  </a:cubicBezTo>
                  <a:cubicBezTo>
                    <a:pt x="190" y="1099"/>
                    <a:pt x="197" y="1113"/>
                    <a:pt x="206" y="1125"/>
                  </a:cubicBezTo>
                  <a:cubicBezTo>
                    <a:pt x="227" y="1107"/>
                    <a:pt x="251" y="1093"/>
                    <a:pt x="277" y="1081"/>
                  </a:cubicBezTo>
                  <a:cubicBezTo>
                    <a:pt x="255" y="1036"/>
                    <a:pt x="231" y="992"/>
                    <a:pt x="214" y="940"/>
                  </a:cubicBezTo>
                  <a:cubicBezTo>
                    <a:pt x="195" y="936"/>
                    <a:pt x="179" y="929"/>
                    <a:pt x="161" y="924"/>
                  </a:cubicBezTo>
                  <a:cubicBezTo>
                    <a:pt x="161" y="925"/>
                    <a:pt x="161" y="926"/>
                    <a:pt x="161" y="927"/>
                  </a:cubicBezTo>
                  <a:close/>
                  <a:moveTo>
                    <a:pt x="66" y="965"/>
                  </a:moveTo>
                  <a:cubicBezTo>
                    <a:pt x="64" y="977"/>
                    <a:pt x="71" y="992"/>
                    <a:pt x="74" y="1005"/>
                  </a:cubicBezTo>
                  <a:cubicBezTo>
                    <a:pt x="77" y="1019"/>
                    <a:pt x="78" y="1032"/>
                    <a:pt x="82" y="1043"/>
                  </a:cubicBezTo>
                  <a:cubicBezTo>
                    <a:pt x="93" y="1070"/>
                    <a:pt x="112" y="1092"/>
                    <a:pt x="122" y="1112"/>
                  </a:cubicBezTo>
                  <a:cubicBezTo>
                    <a:pt x="142" y="1123"/>
                    <a:pt x="164" y="1137"/>
                    <a:pt x="186" y="1144"/>
                  </a:cubicBezTo>
                  <a:cubicBezTo>
                    <a:pt x="195" y="1137"/>
                    <a:pt x="189" y="1127"/>
                    <a:pt x="186" y="1118"/>
                  </a:cubicBezTo>
                  <a:cubicBezTo>
                    <a:pt x="183" y="1108"/>
                    <a:pt x="181" y="1097"/>
                    <a:pt x="179" y="1087"/>
                  </a:cubicBezTo>
                  <a:cubicBezTo>
                    <a:pt x="149" y="1039"/>
                    <a:pt x="124" y="986"/>
                    <a:pt x="104" y="928"/>
                  </a:cubicBezTo>
                  <a:cubicBezTo>
                    <a:pt x="104" y="927"/>
                    <a:pt x="104" y="927"/>
                    <a:pt x="103" y="927"/>
                  </a:cubicBezTo>
                  <a:cubicBezTo>
                    <a:pt x="95" y="937"/>
                    <a:pt x="68" y="952"/>
                    <a:pt x="66" y="965"/>
                  </a:cubicBezTo>
                  <a:close/>
                  <a:moveTo>
                    <a:pt x="1322" y="936"/>
                  </a:moveTo>
                  <a:cubicBezTo>
                    <a:pt x="1322" y="959"/>
                    <a:pt x="1319" y="983"/>
                    <a:pt x="1319" y="1003"/>
                  </a:cubicBezTo>
                  <a:cubicBezTo>
                    <a:pt x="1329" y="979"/>
                    <a:pt x="1339" y="954"/>
                    <a:pt x="1349" y="929"/>
                  </a:cubicBezTo>
                  <a:cubicBezTo>
                    <a:pt x="1339" y="930"/>
                    <a:pt x="1332" y="935"/>
                    <a:pt x="1322" y="936"/>
                  </a:cubicBezTo>
                  <a:close/>
                  <a:moveTo>
                    <a:pt x="1216" y="963"/>
                  </a:moveTo>
                  <a:cubicBezTo>
                    <a:pt x="1206" y="996"/>
                    <a:pt x="1192" y="1025"/>
                    <a:pt x="1179" y="1055"/>
                  </a:cubicBezTo>
                  <a:cubicBezTo>
                    <a:pt x="1212" y="1065"/>
                    <a:pt x="1242" y="1078"/>
                    <a:pt x="1271" y="1093"/>
                  </a:cubicBezTo>
                  <a:cubicBezTo>
                    <a:pt x="1278" y="1080"/>
                    <a:pt x="1286" y="1067"/>
                    <a:pt x="1294" y="1053"/>
                  </a:cubicBezTo>
                  <a:cubicBezTo>
                    <a:pt x="1300" y="1041"/>
                    <a:pt x="1312" y="1023"/>
                    <a:pt x="1315" y="1010"/>
                  </a:cubicBezTo>
                  <a:cubicBezTo>
                    <a:pt x="1320" y="988"/>
                    <a:pt x="1316" y="966"/>
                    <a:pt x="1319" y="938"/>
                  </a:cubicBezTo>
                  <a:cubicBezTo>
                    <a:pt x="1318" y="938"/>
                    <a:pt x="1318" y="938"/>
                    <a:pt x="1317" y="938"/>
                  </a:cubicBezTo>
                  <a:cubicBezTo>
                    <a:pt x="1285" y="948"/>
                    <a:pt x="1252" y="957"/>
                    <a:pt x="1216" y="963"/>
                  </a:cubicBezTo>
                  <a:close/>
                  <a:moveTo>
                    <a:pt x="280" y="1079"/>
                  </a:moveTo>
                  <a:cubicBezTo>
                    <a:pt x="293" y="1075"/>
                    <a:pt x="305" y="1068"/>
                    <a:pt x="319" y="1064"/>
                  </a:cubicBezTo>
                  <a:cubicBezTo>
                    <a:pt x="315" y="1033"/>
                    <a:pt x="314" y="998"/>
                    <a:pt x="313" y="964"/>
                  </a:cubicBezTo>
                  <a:cubicBezTo>
                    <a:pt x="279" y="958"/>
                    <a:pt x="248" y="950"/>
                    <a:pt x="217" y="941"/>
                  </a:cubicBezTo>
                  <a:cubicBezTo>
                    <a:pt x="234" y="991"/>
                    <a:pt x="256" y="1036"/>
                    <a:pt x="280" y="1079"/>
                  </a:cubicBezTo>
                  <a:close/>
                  <a:moveTo>
                    <a:pt x="1403" y="1111"/>
                  </a:moveTo>
                  <a:cubicBezTo>
                    <a:pt x="1431" y="1098"/>
                    <a:pt x="1442" y="1073"/>
                    <a:pt x="1454" y="1045"/>
                  </a:cubicBezTo>
                  <a:cubicBezTo>
                    <a:pt x="1461" y="1029"/>
                    <a:pt x="1470" y="1013"/>
                    <a:pt x="1474" y="997"/>
                  </a:cubicBezTo>
                  <a:cubicBezTo>
                    <a:pt x="1468" y="975"/>
                    <a:pt x="1455" y="958"/>
                    <a:pt x="1440" y="944"/>
                  </a:cubicBezTo>
                  <a:cubicBezTo>
                    <a:pt x="1433" y="1004"/>
                    <a:pt x="1418" y="1062"/>
                    <a:pt x="1403" y="1111"/>
                  </a:cubicBezTo>
                  <a:close/>
                  <a:moveTo>
                    <a:pt x="1491" y="959"/>
                  </a:moveTo>
                  <a:cubicBezTo>
                    <a:pt x="1492" y="962"/>
                    <a:pt x="1492" y="955"/>
                    <a:pt x="1491" y="959"/>
                  </a:cubicBezTo>
                  <a:close/>
                  <a:moveTo>
                    <a:pt x="1434" y="961"/>
                  </a:moveTo>
                  <a:cubicBezTo>
                    <a:pt x="1434" y="961"/>
                    <a:pt x="1435" y="962"/>
                    <a:pt x="1434" y="961"/>
                  </a:cubicBezTo>
                  <a:close/>
                  <a:moveTo>
                    <a:pt x="1490" y="963"/>
                  </a:moveTo>
                  <a:cubicBezTo>
                    <a:pt x="1489" y="963"/>
                    <a:pt x="1489" y="963"/>
                    <a:pt x="1489" y="963"/>
                  </a:cubicBezTo>
                  <a:cubicBezTo>
                    <a:pt x="1487" y="979"/>
                    <a:pt x="1474" y="992"/>
                    <a:pt x="1479" y="1008"/>
                  </a:cubicBezTo>
                  <a:cubicBezTo>
                    <a:pt x="1482" y="992"/>
                    <a:pt x="1488" y="980"/>
                    <a:pt x="1490" y="963"/>
                  </a:cubicBezTo>
                  <a:moveTo>
                    <a:pt x="1490" y="963"/>
                  </a:moveTo>
                  <a:cubicBezTo>
                    <a:pt x="1493" y="962"/>
                    <a:pt x="1489" y="958"/>
                    <a:pt x="1490" y="963"/>
                  </a:cubicBezTo>
                  <a:moveTo>
                    <a:pt x="1350" y="1123"/>
                  </a:moveTo>
                  <a:cubicBezTo>
                    <a:pt x="1346" y="1129"/>
                    <a:pt x="1339" y="1135"/>
                    <a:pt x="1338" y="1144"/>
                  </a:cubicBezTo>
                  <a:cubicBezTo>
                    <a:pt x="1361" y="1136"/>
                    <a:pt x="1379" y="1125"/>
                    <a:pt x="1398" y="1114"/>
                  </a:cubicBezTo>
                  <a:cubicBezTo>
                    <a:pt x="1414" y="1068"/>
                    <a:pt x="1429" y="1017"/>
                    <a:pt x="1433" y="963"/>
                  </a:cubicBezTo>
                  <a:cubicBezTo>
                    <a:pt x="1411" y="1021"/>
                    <a:pt x="1383" y="1076"/>
                    <a:pt x="1350" y="1123"/>
                  </a:cubicBezTo>
                  <a:close/>
                  <a:moveTo>
                    <a:pt x="1213" y="965"/>
                  </a:moveTo>
                  <a:cubicBezTo>
                    <a:pt x="1195" y="967"/>
                    <a:pt x="1173" y="973"/>
                    <a:pt x="1153" y="976"/>
                  </a:cubicBezTo>
                  <a:cubicBezTo>
                    <a:pt x="1153" y="1000"/>
                    <a:pt x="1152" y="1023"/>
                    <a:pt x="1150" y="1046"/>
                  </a:cubicBezTo>
                  <a:cubicBezTo>
                    <a:pt x="1160" y="1048"/>
                    <a:pt x="1167" y="1052"/>
                    <a:pt x="1177" y="1054"/>
                  </a:cubicBezTo>
                  <a:cubicBezTo>
                    <a:pt x="1190" y="1025"/>
                    <a:pt x="1202" y="996"/>
                    <a:pt x="1213" y="965"/>
                  </a:cubicBezTo>
                  <a:close/>
                  <a:moveTo>
                    <a:pt x="321" y="1062"/>
                  </a:moveTo>
                  <a:cubicBezTo>
                    <a:pt x="341" y="1057"/>
                    <a:pt x="360" y="1049"/>
                    <a:pt x="380" y="1044"/>
                  </a:cubicBezTo>
                  <a:cubicBezTo>
                    <a:pt x="370" y="1020"/>
                    <a:pt x="361" y="996"/>
                    <a:pt x="352" y="972"/>
                  </a:cubicBezTo>
                  <a:cubicBezTo>
                    <a:pt x="339" y="970"/>
                    <a:pt x="328" y="967"/>
                    <a:pt x="316" y="965"/>
                  </a:cubicBezTo>
                  <a:cubicBezTo>
                    <a:pt x="316" y="999"/>
                    <a:pt x="319" y="1030"/>
                    <a:pt x="321" y="1062"/>
                  </a:cubicBezTo>
                  <a:close/>
                  <a:moveTo>
                    <a:pt x="75" y="1024"/>
                  </a:moveTo>
                  <a:cubicBezTo>
                    <a:pt x="70" y="1006"/>
                    <a:pt x="68" y="985"/>
                    <a:pt x="62" y="968"/>
                  </a:cubicBezTo>
                  <a:cubicBezTo>
                    <a:pt x="50" y="986"/>
                    <a:pt x="69" y="1007"/>
                    <a:pt x="75" y="1024"/>
                  </a:cubicBezTo>
                  <a:close/>
                  <a:moveTo>
                    <a:pt x="382" y="1043"/>
                  </a:moveTo>
                  <a:cubicBezTo>
                    <a:pt x="421" y="1032"/>
                    <a:pt x="463" y="1025"/>
                    <a:pt x="504" y="1016"/>
                  </a:cubicBezTo>
                  <a:cubicBezTo>
                    <a:pt x="501" y="1009"/>
                    <a:pt x="499" y="1001"/>
                    <a:pt x="497" y="992"/>
                  </a:cubicBezTo>
                  <a:cubicBezTo>
                    <a:pt x="448" y="988"/>
                    <a:pt x="402" y="981"/>
                    <a:pt x="356" y="973"/>
                  </a:cubicBezTo>
                  <a:cubicBezTo>
                    <a:pt x="363" y="998"/>
                    <a:pt x="374" y="1019"/>
                    <a:pt x="382" y="1043"/>
                  </a:cubicBezTo>
                  <a:close/>
                  <a:moveTo>
                    <a:pt x="1150" y="976"/>
                  </a:moveTo>
                  <a:cubicBezTo>
                    <a:pt x="1125" y="981"/>
                    <a:pt x="1099" y="984"/>
                    <a:pt x="1073" y="987"/>
                  </a:cubicBezTo>
                  <a:cubicBezTo>
                    <a:pt x="1069" y="1000"/>
                    <a:pt x="1065" y="1012"/>
                    <a:pt x="1062" y="1025"/>
                  </a:cubicBezTo>
                  <a:cubicBezTo>
                    <a:pt x="1092" y="1029"/>
                    <a:pt x="1121" y="1039"/>
                    <a:pt x="1148" y="1044"/>
                  </a:cubicBezTo>
                  <a:cubicBezTo>
                    <a:pt x="1148" y="1021"/>
                    <a:pt x="1151" y="996"/>
                    <a:pt x="1150" y="976"/>
                  </a:cubicBezTo>
                  <a:close/>
                  <a:moveTo>
                    <a:pt x="95" y="1092"/>
                  </a:moveTo>
                  <a:cubicBezTo>
                    <a:pt x="95" y="1093"/>
                    <a:pt x="96" y="1092"/>
                    <a:pt x="95" y="1092"/>
                  </a:cubicBezTo>
                  <a:moveTo>
                    <a:pt x="95" y="1092"/>
                  </a:moveTo>
                  <a:cubicBezTo>
                    <a:pt x="84" y="1053"/>
                    <a:pt x="70" y="1017"/>
                    <a:pt x="54" y="984"/>
                  </a:cubicBezTo>
                  <a:cubicBezTo>
                    <a:pt x="36" y="1032"/>
                    <a:pt x="67" y="1071"/>
                    <a:pt x="95" y="1092"/>
                  </a:cubicBezTo>
                  <a:moveTo>
                    <a:pt x="950" y="1000"/>
                  </a:moveTo>
                  <a:cubicBezTo>
                    <a:pt x="950" y="1002"/>
                    <a:pt x="950" y="1004"/>
                    <a:pt x="950" y="1007"/>
                  </a:cubicBezTo>
                  <a:cubicBezTo>
                    <a:pt x="986" y="1013"/>
                    <a:pt x="1024" y="1017"/>
                    <a:pt x="1059" y="1024"/>
                  </a:cubicBezTo>
                  <a:cubicBezTo>
                    <a:pt x="1063" y="1013"/>
                    <a:pt x="1066" y="1000"/>
                    <a:pt x="1070" y="988"/>
                  </a:cubicBezTo>
                  <a:cubicBezTo>
                    <a:pt x="1030" y="992"/>
                    <a:pt x="990" y="996"/>
                    <a:pt x="950" y="1000"/>
                  </a:cubicBezTo>
                  <a:close/>
                  <a:moveTo>
                    <a:pt x="508" y="1016"/>
                  </a:moveTo>
                  <a:cubicBezTo>
                    <a:pt x="508" y="1009"/>
                    <a:pt x="508" y="1001"/>
                    <a:pt x="508" y="994"/>
                  </a:cubicBezTo>
                  <a:cubicBezTo>
                    <a:pt x="506" y="993"/>
                    <a:pt x="503" y="993"/>
                    <a:pt x="500" y="993"/>
                  </a:cubicBezTo>
                  <a:cubicBezTo>
                    <a:pt x="502" y="1001"/>
                    <a:pt x="502" y="1011"/>
                    <a:pt x="508" y="1016"/>
                  </a:cubicBezTo>
                  <a:close/>
                  <a:moveTo>
                    <a:pt x="510" y="994"/>
                  </a:moveTo>
                  <a:cubicBezTo>
                    <a:pt x="511" y="1001"/>
                    <a:pt x="509" y="1011"/>
                    <a:pt x="511" y="1016"/>
                  </a:cubicBezTo>
                  <a:cubicBezTo>
                    <a:pt x="545" y="1009"/>
                    <a:pt x="584" y="1008"/>
                    <a:pt x="619" y="1002"/>
                  </a:cubicBezTo>
                  <a:cubicBezTo>
                    <a:pt x="581" y="1001"/>
                    <a:pt x="546" y="997"/>
                    <a:pt x="510" y="994"/>
                  </a:cubicBezTo>
                  <a:close/>
                  <a:moveTo>
                    <a:pt x="684" y="1002"/>
                  </a:moveTo>
                  <a:cubicBezTo>
                    <a:pt x="696" y="1003"/>
                    <a:pt x="716" y="1005"/>
                    <a:pt x="726" y="1001"/>
                  </a:cubicBezTo>
                  <a:cubicBezTo>
                    <a:pt x="714" y="999"/>
                    <a:pt x="697" y="1001"/>
                    <a:pt x="684" y="1002"/>
                  </a:cubicBezTo>
                  <a:close/>
                  <a:moveTo>
                    <a:pt x="728" y="1002"/>
                  </a:moveTo>
                  <a:cubicBezTo>
                    <a:pt x="729" y="1002"/>
                    <a:pt x="729" y="1003"/>
                    <a:pt x="730" y="1003"/>
                  </a:cubicBezTo>
                  <a:cubicBezTo>
                    <a:pt x="740" y="1004"/>
                    <a:pt x="752" y="1004"/>
                    <a:pt x="763" y="1004"/>
                  </a:cubicBezTo>
                  <a:cubicBezTo>
                    <a:pt x="770" y="1004"/>
                    <a:pt x="780" y="1006"/>
                    <a:pt x="783" y="1001"/>
                  </a:cubicBezTo>
                  <a:cubicBezTo>
                    <a:pt x="767" y="1000"/>
                    <a:pt x="743" y="998"/>
                    <a:pt x="728" y="1002"/>
                  </a:cubicBezTo>
                  <a:close/>
                  <a:moveTo>
                    <a:pt x="786" y="1002"/>
                  </a:moveTo>
                  <a:cubicBezTo>
                    <a:pt x="802" y="1003"/>
                    <a:pt x="826" y="1004"/>
                    <a:pt x="840" y="1001"/>
                  </a:cubicBezTo>
                  <a:cubicBezTo>
                    <a:pt x="822" y="1003"/>
                    <a:pt x="801" y="997"/>
                    <a:pt x="786" y="1002"/>
                  </a:cubicBezTo>
                  <a:close/>
                  <a:moveTo>
                    <a:pt x="928" y="1005"/>
                  </a:moveTo>
                  <a:cubicBezTo>
                    <a:pt x="933" y="1006"/>
                    <a:pt x="939" y="1006"/>
                    <a:pt x="945" y="1007"/>
                  </a:cubicBezTo>
                  <a:cubicBezTo>
                    <a:pt x="945" y="1004"/>
                    <a:pt x="945" y="1002"/>
                    <a:pt x="945" y="1000"/>
                  </a:cubicBezTo>
                  <a:cubicBezTo>
                    <a:pt x="939" y="1001"/>
                    <a:pt x="929" y="998"/>
                    <a:pt x="928" y="1005"/>
                  </a:cubicBezTo>
                  <a:close/>
                  <a:moveTo>
                    <a:pt x="905" y="1003"/>
                  </a:moveTo>
                  <a:cubicBezTo>
                    <a:pt x="911" y="1002"/>
                    <a:pt x="924" y="1008"/>
                    <a:pt x="926" y="1002"/>
                  </a:cubicBezTo>
                  <a:cubicBezTo>
                    <a:pt x="921" y="1001"/>
                    <a:pt x="911" y="1002"/>
                    <a:pt x="905" y="1003"/>
                  </a:cubicBezTo>
                  <a:close/>
                  <a:moveTo>
                    <a:pt x="510" y="1018"/>
                  </a:moveTo>
                  <a:cubicBezTo>
                    <a:pt x="512" y="1043"/>
                    <a:pt x="518" y="1061"/>
                    <a:pt x="525" y="1080"/>
                  </a:cubicBezTo>
                  <a:cubicBezTo>
                    <a:pt x="539" y="1124"/>
                    <a:pt x="556" y="1165"/>
                    <a:pt x="573" y="1204"/>
                  </a:cubicBezTo>
                  <a:cubicBezTo>
                    <a:pt x="605" y="1200"/>
                    <a:pt x="636" y="1195"/>
                    <a:pt x="671" y="1193"/>
                  </a:cubicBezTo>
                  <a:cubicBezTo>
                    <a:pt x="658" y="1137"/>
                    <a:pt x="651" y="1072"/>
                    <a:pt x="641" y="1014"/>
                  </a:cubicBezTo>
                  <a:cubicBezTo>
                    <a:pt x="641" y="1011"/>
                    <a:pt x="643" y="1004"/>
                    <a:pt x="637" y="1004"/>
                  </a:cubicBezTo>
                  <a:cubicBezTo>
                    <a:pt x="594" y="1007"/>
                    <a:pt x="552" y="1012"/>
                    <a:pt x="510" y="1018"/>
                  </a:cubicBezTo>
                  <a:close/>
                  <a:moveTo>
                    <a:pt x="675" y="1192"/>
                  </a:moveTo>
                  <a:cubicBezTo>
                    <a:pt x="693" y="1192"/>
                    <a:pt x="708" y="1189"/>
                    <a:pt x="726" y="1190"/>
                  </a:cubicBezTo>
                  <a:cubicBezTo>
                    <a:pt x="727" y="1128"/>
                    <a:pt x="725" y="1068"/>
                    <a:pt x="726" y="1006"/>
                  </a:cubicBezTo>
                  <a:cubicBezTo>
                    <a:pt x="697" y="1006"/>
                    <a:pt x="672" y="1004"/>
                    <a:pt x="645" y="1004"/>
                  </a:cubicBezTo>
                  <a:cubicBezTo>
                    <a:pt x="650" y="1067"/>
                    <a:pt x="663" y="1131"/>
                    <a:pt x="675" y="1192"/>
                  </a:cubicBezTo>
                  <a:close/>
                  <a:moveTo>
                    <a:pt x="786" y="1006"/>
                  </a:moveTo>
                  <a:cubicBezTo>
                    <a:pt x="784" y="1067"/>
                    <a:pt x="782" y="1128"/>
                    <a:pt x="780" y="1189"/>
                  </a:cubicBezTo>
                  <a:cubicBezTo>
                    <a:pt x="815" y="1190"/>
                    <a:pt x="851" y="1191"/>
                    <a:pt x="883" y="1196"/>
                  </a:cubicBezTo>
                  <a:cubicBezTo>
                    <a:pt x="899" y="1135"/>
                    <a:pt x="913" y="1072"/>
                    <a:pt x="925" y="1007"/>
                  </a:cubicBezTo>
                  <a:cubicBezTo>
                    <a:pt x="882" y="1000"/>
                    <a:pt x="834" y="1007"/>
                    <a:pt x="786" y="1006"/>
                  </a:cubicBezTo>
                  <a:close/>
                  <a:moveTo>
                    <a:pt x="1439" y="1083"/>
                  </a:moveTo>
                  <a:cubicBezTo>
                    <a:pt x="1437" y="1084"/>
                    <a:pt x="1439" y="1084"/>
                    <a:pt x="1439" y="1083"/>
                  </a:cubicBezTo>
                  <a:moveTo>
                    <a:pt x="1439" y="1083"/>
                  </a:moveTo>
                  <a:cubicBezTo>
                    <a:pt x="1439" y="1083"/>
                    <a:pt x="1440" y="1083"/>
                    <a:pt x="1440" y="1083"/>
                  </a:cubicBezTo>
                  <a:cubicBezTo>
                    <a:pt x="1458" y="1065"/>
                    <a:pt x="1478" y="1037"/>
                    <a:pt x="1474" y="1004"/>
                  </a:cubicBezTo>
                  <a:cubicBezTo>
                    <a:pt x="1465" y="1033"/>
                    <a:pt x="1451" y="1057"/>
                    <a:pt x="1439" y="1083"/>
                  </a:cubicBezTo>
                  <a:moveTo>
                    <a:pt x="729" y="1190"/>
                  </a:moveTo>
                  <a:cubicBezTo>
                    <a:pt x="744" y="1188"/>
                    <a:pt x="762" y="1189"/>
                    <a:pt x="777" y="1189"/>
                  </a:cubicBezTo>
                  <a:cubicBezTo>
                    <a:pt x="780" y="1129"/>
                    <a:pt x="782" y="1067"/>
                    <a:pt x="783" y="1006"/>
                  </a:cubicBezTo>
                  <a:cubicBezTo>
                    <a:pt x="765" y="1006"/>
                    <a:pt x="747" y="1006"/>
                    <a:pt x="729" y="1006"/>
                  </a:cubicBezTo>
                  <a:cubicBezTo>
                    <a:pt x="727" y="1066"/>
                    <a:pt x="729" y="1129"/>
                    <a:pt x="729" y="1190"/>
                  </a:cubicBezTo>
                  <a:close/>
                  <a:moveTo>
                    <a:pt x="928" y="1007"/>
                  </a:moveTo>
                  <a:cubicBezTo>
                    <a:pt x="915" y="1072"/>
                    <a:pt x="903" y="1136"/>
                    <a:pt x="885" y="1196"/>
                  </a:cubicBezTo>
                  <a:cubicBezTo>
                    <a:pt x="903" y="1197"/>
                    <a:pt x="920" y="1200"/>
                    <a:pt x="937" y="1202"/>
                  </a:cubicBezTo>
                  <a:cubicBezTo>
                    <a:pt x="941" y="1140"/>
                    <a:pt x="945" y="1077"/>
                    <a:pt x="945" y="1009"/>
                  </a:cubicBezTo>
                  <a:cubicBezTo>
                    <a:pt x="940" y="1009"/>
                    <a:pt x="934" y="1008"/>
                    <a:pt x="928" y="1007"/>
                  </a:cubicBezTo>
                  <a:close/>
                  <a:moveTo>
                    <a:pt x="951" y="1010"/>
                  </a:moveTo>
                  <a:cubicBezTo>
                    <a:pt x="947" y="1074"/>
                    <a:pt x="947" y="1142"/>
                    <a:pt x="941" y="1203"/>
                  </a:cubicBezTo>
                  <a:cubicBezTo>
                    <a:pt x="955" y="1205"/>
                    <a:pt x="968" y="1208"/>
                    <a:pt x="981" y="1211"/>
                  </a:cubicBezTo>
                  <a:cubicBezTo>
                    <a:pt x="1010" y="1153"/>
                    <a:pt x="1037" y="1093"/>
                    <a:pt x="1058" y="1026"/>
                  </a:cubicBezTo>
                  <a:cubicBezTo>
                    <a:pt x="1022" y="1020"/>
                    <a:pt x="989" y="1013"/>
                    <a:pt x="951" y="1010"/>
                  </a:cubicBezTo>
                  <a:close/>
                  <a:moveTo>
                    <a:pt x="507" y="1020"/>
                  </a:moveTo>
                  <a:cubicBezTo>
                    <a:pt x="508" y="1024"/>
                    <a:pt x="508" y="1016"/>
                    <a:pt x="507" y="1020"/>
                  </a:cubicBezTo>
                  <a:close/>
                  <a:moveTo>
                    <a:pt x="384" y="1045"/>
                  </a:moveTo>
                  <a:cubicBezTo>
                    <a:pt x="411" y="1107"/>
                    <a:pt x="441" y="1167"/>
                    <a:pt x="479" y="1218"/>
                  </a:cubicBezTo>
                  <a:cubicBezTo>
                    <a:pt x="493" y="1223"/>
                    <a:pt x="508" y="1219"/>
                    <a:pt x="522" y="1216"/>
                  </a:cubicBezTo>
                  <a:cubicBezTo>
                    <a:pt x="517" y="1173"/>
                    <a:pt x="513" y="1126"/>
                    <a:pt x="510" y="1081"/>
                  </a:cubicBezTo>
                  <a:cubicBezTo>
                    <a:pt x="509" y="1066"/>
                    <a:pt x="511" y="1049"/>
                    <a:pt x="509" y="1034"/>
                  </a:cubicBezTo>
                  <a:cubicBezTo>
                    <a:pt x="508" y="1030"/>
                    <a:pt x="506" y="1023"/>
                    <a:pt x="502" y="1020"/>
                  </a:cubicBezTo>
                  <a:cubicBezTo>
                    <a:pt x="460" y="1026"/>
                    <a:pt x="422" y="1036"/>
                    <a:pt x="384" y="1045"/>
                  </a:cubicBezTo>
                  <a:close/>
                  <a:moveTo>
                    <a:pt x="1274" y="1095"/>
                  </a:moveTo>
                  <a:cubicBezTo>
                    <a:pt x="1283" y="1099"/>
                    <a:pt x="1290" y="1105"/>
                    <a:pt x="1299" y="1109"/>
                  </a:cubicBezTo>
                  <a:cubicBezTo>
                    <a:pt x="1304" y="1081"/>
                    <a:pt x="1312" y="1050"/>
                    <a:pt x="1312" y="1021"/>
                  </a:cubicBezTo>
                  <a:cubicBezTo>
                    <a:pt x="1301" y="1047"/>
                    <a:pt x="1286" y="1070"/>
                    <a:pt x="1274" y="1095"/>
                  </a:cubicBezTo>
                  <a:close/>
                  <a:moveTo>
                    <a:pt x="508" y="1025"/>
                  </a:moveTo>
                  <a:cubicBezTo>
                    <a:pt x="507" y="1024"/>
                    <a:pt x="508" y="1025"/>
                    <a:pt x="508" y="1025"/>
                  </a:cubicBezTo>
                  <a:close/>
                  <a:moveTo>
                    <a:pt x="75" y="1026"/>
                  </a:moveTo>
                  <a:cubicBezTo>
                    <a:pt x="75" y="1026"/>
                    <a:pt x="74" y="1025"/>
                    <a:pt x="75" y="1026"/>
                  </a:cubicBezTo>
                  <a:close/>
                  <a:moveTo>
                    <a:pt x="1062" y="1027"/>
                  </a:moveTo>
                  <a:cubicBezTo>
                    <a:pt x="1038" y="1091"/>
                    <a:pt x="1014" y="1154"/>
                    <a:pt x="984" y="1211"/>
                  </a:cubicBezTo>
                  <a:cubicBezTo>
                    <a:pt x="1013" y="1223"/>
                    <a:pt x="1049" y="1219"/>
                    <a:pt x="1083" y="1213"/>
                  </a:cubicBezTo>
                  <a:cubicBezTo>
                    <a:pt x="1092" y="1199"/>
                    <a:pt x="1103" y="1185"/>
                    <a:pt x="1112" y="1170"/>
                  </a:cubicBezTo>
                  <a:cubicBezTo>
                    <a:pt x="1121" y="1156"/>
                    <a:pt x="1134" y="1140"/>
                    <a:pt x="1139" y="1124"/>
                  </a:cubicBezTo>
                  <a:cubicBezTo>
                    <a:pt x="1146" y="1101"/>
                    <a:pt x="1143" y="1075"/>
                    <a:pt x="1147" y="1047"/>
                  </a:cubicBezTo>
                  <a:cubicBezTo>
                    <a:pt x="1119" y="1040"/>
                    <a:pt x="1091" y="1033"/>
                    <a:pt x="1062" y="1027"/>
                  </a:cubicBezTo>
                  <a:close/>
                  <a:moveTo>
                    <a:pt x="526" y="1215"/>
                  </a:moveTo>
                  <a:cubicBezTo>
                    <a:pt x="539" y="1211"/>
                    <a:pt x="555" y="1208"/>
                    <a:pt x="570" y="1205"/>
                  </a:cubicBezTo>
                  <a:cubicBezTo>
                    <a:pt x="548" y="1154"/>
                    <a:pt x="529" y="1101"/>
                    <a:pt x="511" y="1046"/>
                  </a:cubicBezTo>
                  <a:cubicBezTo>
                    <a:pt x="514" y="1104"/>
                    <a:pt x="518" y="1162"/>
                    <a:pt x="526" y="1215"/>
                  </a:cubicBezTo>
                  <a:close/>
                  <a:moveTo>
                    <a:pt x="322" y="1065"/>
                  </a:moveTo>
                  <a:cubicBezTo>
                    <a:pt x="325" y="1103"/>
                    <a:pt x="332" y="1137"/>
                    <a:pt x="339" y="1171"/>
                  </a:cubicBezTo>
                  <a:cubicBezTo>
                    <a:pt x="345" y="1180"/>
                    <a:pt x="353" y="1188"/>
                    <a:pt x="359" y="1198"/>
                  </a:cubicBezTo>
                  <a:cubicBezTo>
                    <a:pt x="396" y="1205"/>
                    <a:pt x="436" y="1213"/>
                    <a:pt x="474" y="1217"/>
                  </a:cubicBezTo>
                  <a:cubicBezTo>
                    <a:pt x="441" y="1168"/>
                    <a:pt x="410" y="1113"/>
                    <a:pt x="386" y="1057"/>
                  </a:cubicBezTo>
                  <a:cubicBezTo>
                    <a:pt x="384" y="1054"/>
                    <a:pt x="384" y="1048"/>
                    <a:pt x="379" y="1047"/>
                  </a:cubicBezTo>
                  <a:cubicBezTo>
                    <a:pt x="359" y="1052"/>
                    <a:pt x="341" y="1059"/>
                    <a:pt x="322" y="1065"/>
                  </a:cubicBezTo>
                  <a:close/>
                  <a:moveTo>
                    <a:pt x="1144" y="1118"/>
                  </a:moveTo>
                  <a:cubicBezTo>
                    <a:pt x="1154" y="1097"/>
                    <a:pt x="1166" y="1078"/>
                    <a:pt x="1175" y="1055"/>
                  </a:cubicBezTo>
                  <a:cubicBezTo>
                    <a:pt x="1166" y="1054"/>
                    <a:pt x="1159" y="1050"/>
                    <a:pt x="1150" y="1049"/>
                  </a:cubicBezTo>
                  <a:cubicBezTo>
                    <a:pt x="1149" y="1072"/>
                    <a:pt x="1144" y="1097"/>
                    <a:pt x="1144" y="1118"/>
                  </a:cubicBezTo>
                  <a:close/>
                  <a:moveTo>
                    <a:pt x="87" y="1057"/>
                  </a:moveTo>
                  <a:cubicBezTo>
                    <a:pt x="94" y="1077"/>
                    <a:pt x="96" y="1100"/>
                    <a:pt x="115" y="1107"/>
                  </a:cubicBezTo>
                  <a:cubicBezTo>
                    <a:pt x="106" y="1091"/>
                    <a:pt x="96" y="1074"/>
                    <a:pt x="87" y="1057"/>
                  </a:cubicBezTo>
                  <a:moveTo>
                    <a:pt x="87" y="1057"/>
                  </a:moveTo>
                  <a:cubicBezTo>
                    <a:pt x="88" y="1053"/>
                    <a:pt x="84" y="1057"/>
                    <a:pt x="87" y="1057"/>
                  </a:cubicBezTo>
                  <a:moveTo>
                    <a:pt x="1177" y="1057"/>
                  </a:moveTo>
                  <a:cubicBezTo>
                    <a:pt x="1172" y="1069"/>
                    <a:pt x="1167" y="1081"/>
                    <a:pt x="1160" y="1093"/>
                  </a:cubicBezTo>
                  <a:cubicBezTo>
                    <a:pt x="1155" y="1103"/>
                    <a:pt x="1146" y="1113"/>
                    <a:pt x="1142" y="1125"/>
                  </a:cubicBezTo>
                  <a:cubicBezTo>
                    <a:pt x="1138" y="1137"/>
                    <a:pt x="1139" y="1152"/>
                    <a:pt x="1136" y="1165"/>
                  </a:cubicBezTo>
                  <a:cubicBezTo>
                    <a:pt x="1134" y="1178"/>
                    <a:pt x="1131" y="1190"/>
                    <a:pt x="1129" y="1204"/>
                  </a:cubicBezTo>
                  <a:cubicBezTo>
                    <a:pt x="1155" y="1201"/>
                    <a:pt x="1179" y="1194"/>
                    <a:pt x="1204" y="1189"/>
                  </a:cubicBezTo>
                  <a:cubicBezTo>
                    <a:pt x="1227" y="1159"/>
                    <a:pt x="1250" y="1129"/>
                    <a:pt x="1269" y="1095"/>
                  </a:cubicBezTo>
                  <a:cubicBezTo>
                    <a:pt x="1240" y="1080"/>
                    <a:pt x="1211" y="1066"/>
                    <a:pt x="1177" y="1057"/>
                  </a:cubicBezTo>
                  <a:close/>
                  <a:moveTo>
                    <a:pt x="64" y="1065"/>
                  </a:moveTo>
                  <a:cubicBezTo>
                    <a:pt x="88" y="1121"/>
                    <a:pt x="118" y="1171"/>
                    <a:pt x="154" y="1215"/>
                  </a:cubicBezTo>
                  <a:moveTo>
                    <a:pt x="154" y="1215"/>
                  </a:moveTo>
                  <a:cubicBezTo>
                    <a:pt x="154" y="1216"/>
                    <a:pt x="155" y="1216"/>
                    <a:pt x="155" y="1216"/>
                  </a:cubicBezTo>
                  <a:moveTo>
                    <a:pt x="155" y="1216"/>
                  </a:moveTo>
                  <a:cubicBezTo>
                    <a:pt x="155" y="1217"/>
                    <a:pt x="155" y="1218"/>
                    <a:pt x="156" y="1218"/>
                  </a:cubicBezTo>
                  <a:moveTo>
                    <a:pt x="156" y="1218"/>
                  </a:moveTo>
                  <a:cubicBezTo>
                    <a:pt x="156" y="1219"/>
                    <a:pt x="157" y="1219"/>
                    <a:pt x="157" y="1219"/>
                  </a:cubicBezTo>
                  <a:moveTo>
                    <a:pt x="157" y="1219"/>
                  </a:moveTo>
                  <a:cubicBezTo>
                    <a:pt x="158" y="1220"/>
                    <a:pt x="158" y="1219"/>
                    <a:pt x="157" y="1219"/>
                  </a:cubicBezTo>
                  <a:moveTo>
                    <a:pt x="157" y="1219"/>
                  </a:moveTo>
                  <a:cubicBezTo>
                    <a:pt x="157" y="1218"/>
                    <a:pt x="157" y="1218"/>
                    <a:pt x="156" y="1218"/>
                  </a:cubicBezTo>
                  <a:moveTo>
                    <a:pt x="156" y="1218"/>
                  </a:moveTo>
                  <a:cubicBezTo>
                    <a:pt x="156" y="1217"/>
                    <a:pt x="156" y="1216"/>
                    <a:pt x="155" y="1216"/>
                  </a:cubicBezTo>
                  <a:moveTo>
                    <a:pt x="155" y="1216"/>
                  </a:moveTo>
                  <a:cubicBezTo>
                    <a:pt x="155" y="1215"/>
                    <a:pt x="155" y="1215"/>
                    <a:pt x="154" y="1215"/>
                  </a:cubicBezTo>
                  <a:moveTo>
                    <a:pt x="154" y="1215"/>
                  </a:moveTo>
                  <a:cubicBezTo>
                    <a:pt x="134" y="1178"/>
                    <a:pt x="113" y="1142"/>
                    <a:pt x="99" y="1099"/>
                  </a:cubicBezTo>
                  <a:cubicBezTo>
                    <a:pt x="85" y="1089"/>
                    <a:pt x="75" y="1077"/>
                    <a:pt x="64" y="1065"/>
                  </a:cubicBezTo>
                  <a:moveTo>
                    <a:pt x="64" y="1065"/>
                  </a:moveTo>
                  <a:cubicBezTo>
                    <a:pt x="63" y="1064"/>
                    <a:pt x="63" y="1065"/>
                    <a:pt x="64" y="1065"/>
                  </a:cubicBezTo>
                  <a:moveTo>
                    <a:pt x="282" y="1081"/>
                  </a:moveTo>
                  <a:cubicBezTo>
                    <a:pt x="297" y="1111"/>
                    <a:pt x="315" y="1138"/>
                    <a:pt x="335" y="1164"/>
                  </a:cubicBezTo>
                  <a:cubicBezTo>
                    <a:pt x="327" y="1133"/>
                    <a:pt x="324" y="1098"/>
                    <a:pt x="318" y="1066"/>
                  </a:cubicBezTo>
                  <a:cubicBezTo>
                    <a:pt x="307" y="1072"/>
                    <a:pt x="294" y="1076"/>
                    <a:pt x="282" y="1081"/>
                  </a:cubicBezTo>
                  <a:close/>
                  <a:moveTo>
                    <a:pt x="1457" y="1068"/>
                  </a:moveTo>
                  <a:cubicBezTo>
                    <a:pt x="1458" y="1069"/>
                    <a:pt x="1457" y="1068"/>
                    <a:pt x="1457" y="1068"/>
                  </a:cubicBezTo>
                  <a:close/>
                  <a:moveTo>
                    <a:pt x="1361" y="1232"/>
                  </a:moveTo>
                  <a:cubicBezTo>
                    <a:pt x="1360" y="1233"/>
                    <a:pt x="1361" y="1233"/>
                    <a:pt x="1361" y="1232"/>
                  </a:cubicBezTo>
                  <a:moveTo>
                    <a:pt x="1361" y="1232"/>
                  </a:moveTo>
                  <a:cubicBezTo>
                    <a:pt x="1399" y="1185"/>
                    <a:pt x="1434" y="1129"/>
                    <a:pt x="1456" y="1069"/>
                  </a:cubicBezTo>
                  <a:cubicBezTo>
                    <a:pt x="1450" y="1078"/>
                    <a:pt x="1442" y="1085"/>
                    <a:pt x="1433" y="1092"/>
                  </a:cubicBezTo>
                  <a:cubicBezTo>
                    <a:pt x="1414" y="1130"/>
                    <a:pt x="1388" y="1162"/>
                    <a:pt x="1365" y="1196"/>
                  </a:cubicBezTo>
                  <a:cubicBezTo>
                    <a:pt x="1367" y="1209"/>
                    <a:pt x="1364" y="1221"/>
                    <a:pt x="1361" y="1232"/>
                  </a:cubicBezTo>
                  <a:moveTo>
                    <a:pt x="341" y="1193"/>
                  </a:moveTo>
                  <a:cubicBezTo>
                    <a:pt x="341" y="1194"/>
                    <a:pt x="342" y="1193"/>
                    <a:pt x="341" y="1193"/>
                  </a:cubicBezTo>
                  <a:moveTo>
                    <a:pt x="341" y="1193"/>
                  </a:moveTo>
                  <a:cubicBezTo>
                    <a:pt x="340" y="1185"/>
                    <a:pt x="337" y="1179"/>
                    <a:pt x="337" y="1172"/>
                  </a:cubicBezTo>
                  <a:cubicBezTo>
                    <a:pt x="315" y="1144"/>
                    <a:pt x="298" y="1113"/>
                    <a:pt x="278" y="1083"/>
                  </a:cubicBezTo>
                  <a:cubicBezTo>
                    <a:pt x="261" y="1092"/>
                    <a:pt x="240" y="1102"/>
                    <a:pt x="222" y="1114"/>
                  </a:cubicBezTo>
                  <a:cubicBezTo>
                    <a:pt x="220" y="1116"/>
                    <a:pt x="207" y="1125"/>
                    <a:pt x="207" y="1127"/>
                  </a:cubicBezTo>
                  <a:cubicBezTo>
                    <a:pt x="207" y="1129"/>
                    <a:pt x="219" y="1144"/>
                    <a:pt x="221" y="1146"/>
                  </a:cubicBezTo>
                  <a:cubicBezTo>
                    <a:pt x="226" y="1153"/>
                    <a:pt x="230" y="1157"/>
                    <a:pt x="234" y="1164"/>
                  </a:cubicBezTo>
                  <a:cubicBezTo>
                    <a:pt x="269" y="1174"/>
                    <a:pt x="303" y="1186"/>
                    <a:pt x="341" y="1193"/>
                  </a:cubicBezTo>
                  <a:moveTo>
                    <a:pt x="183" y="1096"/>
                  </a:moveTo>
                  <a:cubicBezTo>
                    <a:pt x="183" y="1095"/>
                    <a:pt x="184" y="1096"/>
                    <a:pt x="183" y="1096"/>
                  </a:cubicBezTo>
                  <a:close/>
                  <a:moveTo>
                    <a:pt x="195" y="1134"/>
                  </a:moveTo>
                  <a:cubicBezTo>
                    <a:pt x="197" y="1130"/>
                    <a:pt x="202" y="1130"/>
                    <a:pt x="203" y="1125"/>
                  </a:cubicBezTo>
                  <a:cubicBezTo>
                    <a:pt x="196" y="1116"/>
                    <a:pt x="191" y="1106"/>
                    <a:pt x="184" y="1097"/>
                  </a:cubicBezTo>
                  <a:cubicBezTo>
                    <a:pt x="187" y="1110"/>
                    <a:pt x="190" y="1123"/>
                    <a:pt x="195" y="1134"/>
                  </a:cubicBezTo>
                  <a:close/>
                  <a:moveTo>
                    <a:pt x="1271" y="1097"/>
                  </a:moveTo>
                  <a:cubicBezTo>
                    <a:pt x="1271" y="1098"/>
                    <a:pt x="1270" y="1099"/>
                    <a:pt x="1270" y="1100"/>
                  </a:cubicBezTo>
                  <a:cubicBezTo>
                    <a:pt x="1254" y="1126"/>
                    <a:pt x="1234" y="1154"/>
                    <a:pt x="1216" y="1177"/>
                  </a:cubicBezTo>
                  <a:cubicBezTo>
                    <a:pt x="1214" y="1180"/>
                    <a:pt x="1210" y="1183"/>
                    <a:pt x="1210" y="1187"/>
                  </a:cubicBezTo>
                  <a:cubicBezTo>
                    <a:pt x="1235" y="1180"/>
                    <a:pt x="1261" y="1174"/>
                    <a:pt x="1284" y="1165"/>
                  </a:cubicBezTo>
                  <a:cubicBezTo>
                    <a:pt x="1289" y="1147"/>
                    <a:pt x="1294" y="1131"/>
                    <a:pt x="1298" y="1112"/>
                  </a:cubicBezTo>
                  <a:cubicBezTo>
                    <a:pt x="1289" y="1107"/>
                    <a:pt x="1281" y="1100"/>
                    <a:pt x="1271" y="1097"/>
                  </a:cubicBezTo>
                  <a:close/>
                  <a:moveTo>
                    <a:pt x="1426" y="1099"/>
                  </a:moveTo>
                  <a:cubicBezTo>
                    <a:pt x="1417" y="1104"/>
                    <a:pt x="1408" y="1111"/>
                    <a:pt x="1399" y="1117"/>
                  </a:cubicBezTo>
                  <a:cubicBezTo>
                    <a:pt x="1394" y="1137"/>
                    <a:pt x="1385" y="1154"/>
                    <a:pt x="1377" y="1173"/>
                  </a:cubicBezTo>
                  <a:moveTo>
                    <a:pt x="1377" y="1173"/>
                  </a:moveTo>
                  <a:cubicBezTo>
                    <a:pt x="1376" y="1173"/>
                    <a:pt x="1377" y="1174"/>
                    <a:pt x="1376" y="1175"/>
                  </a:cubicBezTo>
                  <a:moveTo>
                    <a:pt x="1376" y="1175"/>
                  </a:moveTo>
                  <a:cubicBezTo>
                    <a:pt x="1375" y="1175"/>
                    <a:pt x="1377" y="1176"/>
                    <a:pt x="1376" y="1175"/>
                  </a:cubicBezTo>
                  <a:moveTo>
                    <a:pt x="1376" y="1175"/>
                  </a:moveTo>
                  <a:cubicBezTo>
                    <a:pt x="1377" y="1174"/>
                    <a:pt x="1377" y="1173"/>
                    <a:pt x="1377" y="1173"/>
                  </a:cubicBezTo>
                  <a:moveTo>
                    <a:pt x="1377" y="1173"/>
                  </a:moveTo>
                  <a:cubicBezTo>
                    <a:pt x="1396" y="1150"/>
                    <a:pt x="1412" y="1125"/>
                    <a:pt x="1426" y="1099"/>
                  </a:cubicBezTo>
                  <a:moveTo>
                    <a:pt x="1426" y="1099"/>
                  </a:moveTo>
                  <a:cubicBezTo>
                    <a:pt x="1428" y="1098"/>
                    <a:pt x="1426" y="1098"/>
                    <a:pt x="1426" y="1099"/>
                  </a:cubicBezTo>
                  <a:moveTo>
                    <a:pt x="159" y="1216"/>
                  </a:moveTo>
                  <a:cubicBezTo>
                    <a:pt x="156" y="1201"/>
                    <a:pt x="160" y="1188"/>
                    <a:pt x="164" y="1176"/>
                  </a:cubicBezTo>
                  <a:cubicBezTo>
                    <a:pt x="148" y="1157"/>
                    <a:pt x="133" y="1136"/>
                    <a:pt x="120" y="1113"/>
                  </a:cubicBezTo>
                  <a:cubicBezTo>
                    <a:pt x="113" y="1111"/>
                    <a:pt x="109" y="1105"/>
                    <a:pt x="102" y="1103"/>
                  </a:cubicBezTo>
                  <a:cubicBezTo>
                    <a:pt x="118" y="1144"/>
                    <a:pt x="137" y="1181"/>
                    <a:pt x="159" y="1216"/>
                  </a:cubicBezTo>
                  <a:close/>
                  <a:moveTo>
                    <a:pt x="1287" y="1164"/>
                  </a:moveTo>
                  <a:cubicBezTo>
                    <a:pt x="1303" y="1157"/>
                    <a:pt x="1323" y="1155"/>
                    <a:pt x="1333" y="1143"/>
                  </a:cubicBezTo>
                  <a:cubicBezTo>
                    <a:pt x="1325" y="1131"/>
                    <a:pt x="1312" y="1123"/>
                    <a:pt x="1301" y="1114"/>
                  </a:cubicBezTo>
                  <a:cubicBezTo>
                    <a:pt x="1296" y="1131"/>
                    <a:pt x="1292" y="1148"/>
                    <a:pt x="1287" y="1164"/>
                  </a:cubicBezTo>
                  <a:close/>
                  <a:moveTo>
                    <a:pt x="126" y="1118"/>
                  </a:moveTo>
                  <a:cubicBezTo>
                    <a:pt x="138" y="1138"/>
                    <a:pt x="150" y="1157"/>
                    <a:pt x="166" y="1174"/>
                  </a:cubicBezTo>
                  <a:cubicBezTo>
                    <a:pt x="169" y="1162"/>
                    <a:pt x="177" y="1155"/>
                    <a:pt x="182" y="1146"/>
                  </a:cubicBezTo>
                  <a:cubicBezTo>
                    <a:pt x="161" y="1138"/>
                    <a:pt x="144" y="1127"/>
                    <a:pt x="126" y="1118"/>
                  </a:cubicBezTo>
                  <a:moveTo>
                    <a:pt x="126" y="1118"/>
                  </a:moveTo>
                  <a:cubicBezTo>
                    <a:pt x="125" y="1116"/>
                    <a:pt x="124" y="1118"/>
                    <a:pt x="126" y="1118"/>
                  </a:cubicBezTo>
                  <a:moveTo>
                    <a:pt x="1342" y="1146"/>
                  </a:moveTo>
                  <a:cubicBezTo>
                    <a:pt x="1351" y="1159"/>
                    <a:pt x="1360" y="1173"/>
                    <a:pt x="1365" y="1190"/>
                  </a:cubicBezTo>
                  <a:cubicBezTo>
                    <a:pt x="1377" y="1168"/>
                    <a:pt x="1387" y="1145"/>
                    <a:pt x="1396" y="1120"/>
                  </a:cubicBezTo>
                  <a:cubicBezTo>
                    <a:pt x="1397" y="1120"/>
                    <a:pt x="1396" y="1119"/>
                    <a:pt x="1395" y="1119"/>
                  </a:cubicBezTo>
                  <a:cubicBezTo>
                    <a:pt x="1379" y="1129"/>
                    <a:pt x="1361" y="1138"/>
                    <a:pt x="1342" y="1146"/>
                  </a:cubicBezTo>
                  <a:close/>
                  <a:moveTo>
                    <a:pt x="204" y="1128"/>
                  </a:moveTo>
                  <a:cubicBezTo>
                    <a:pt x="202" y="1133"/>
                    <a:pt x="196" y="1134"/>
                    <a:pt x="195" y="1139"/>
                  </a:cubicBezTo>
                  <a:cubicBezTo>
                    <a:pt x="197" y="1142"/>
                    <a:pt x="198" y="1146"/>
                    <a:pt x="198" y="1151"/>
                  </a:cubicBezTo>
                  <a:cubicBezTo>
                    <a:pt x="209" y="1153"/>
                    <a:pt x="219" y="1160"/>
                    <a:pt x="229" y="1160"/>
                  </a:cubicBezTo>
                  <a:cubicBezTo>
                    <a:pt x="220" y="1151"/>
                    <a:pt x="214" y="1138"/>
                    <a:pt x="204" y="1128"/>
                  </a:cubicBezTo>
                  <a:close/>
                  <a:moveTo>
                    <a:pt x="1100" y="1194"/>
                  </a:moveTo>
                  <a:cubicBezTo>
                    <a:pt x="1095" y="1200"/>
                    <a:pt x="1088" y="1206"/>
                    <a:pt x="1088" y="1212"/>
                  </a:cubicBezTo>
                  <a:cubicBezTo>
                    <a:pt x="1101" y="1209"/>
                    <a:pt x="1114" y="1208"/>
                    <a:pt x="1126" y="1205"/>
                  </a:cubicBezTo>
                  <a:cubicBezTo>
                    <a:pt x="1129" y="1181"/>
                    <a:pt x="1137" y="1156"/>
                    <a:pt x="1137" y="1132"/>
                  </a:cubicBezTo>
                  <a:cubicBezTo>
                    <a:pt x="1126" y="1153"/>
                    <a:pt x="1113" y="1175"/>
                    <a:pt x="1100" y="1194"/>
                  </a:cubicBezTo>
                  <a:close/>
                  <a:moveTo>
                    <a:pt x="187" y="1146"/>
                  </a:moveTo>
                  <a:cubicBezTo>
                    <a:pt x="190" y="1145"/>
                    <a:pt x="194" y="1150"/>
                    <a:pt x="196" y="1148"/>
                  </a:cubicBezTo>
                  <a:cubicBezTo>
                    <a:pt x="193" y="1146"/>
                    <a:pt x="194" y="1141"/>
                    <a:pt x="192" y="1140"/>
                  </a:cubicBezTo>
                  <a:cubicBezTo>
                    <a:pt x="191" y="1142"/>
                    <a:pt x="188" y="1143"/>
                    <a:pt x="187" y="1146"/>
                  </a:cubicBezTo>
                  <a:close/>
                  <a:moveTo>
                    <a:pt x="1333" y="1147"/>
                  </a:moveTo>
                  <a:cubicBezTo>
                    <a:pt x="1335" y="1147"/>
                    <a:pt x="1336" y="1146"/>
                    <a:pt x="1337" y="1145"/>
                  </a:cubicBezTo>
                  <a:cubicBezTo>
                    <a:pt x="1335" y="1143"/>
                    <a:pt x="1334" y="1145"/>
                    <a:pt x="1333" y="1147"/>
                  </a:cubicBezTo>
                  <a:close/>
                  <a:moveTo>
                    <a:pt x="241" y="1257"/>
                  </a:moveTo>
                  <a:cubicBezTo>
                    <a:pt x="241" y="1258"/>
                    <a:pt x="242" y="1257"/>
                    <a:pt x="241" y="1257"/>
                  </a:cubicBezTo>
                  <a:moveTo>
                    <a:pt x="241" y="1257"/>
                  </a:moveTo>
                  <a:cubicBezTo>
                    <a:pt x="224" y="1224"/>
                    <a:pt x="209" y="1190"/>
                    <a:pt x="197" y="1152"/>
                  </a:cubicBezTo>
                  <a:cubicBezTo>
                    <a:pt x="194" y="1150"/>
                    <a:pt x="189" y="1150"/>
                    <a:pt x="187" y="1148"/>
                  </a:cubicBezTo>
                  <a:cubicBezTo>
                    <a:pt x="177" y="1154"/>
                    <a:pt x="173" y="1166"/>
                    <a:pt x="167" y="1175"/>
                  </a:cubicBezTo>
                  <a:cubicBezTo>
                    <a:pt x="189" y="1205"/>
                    <a:pt x="214" y="1232"/>
                    <a:pt x="241" y="1257"/>
                  </a:cubicBezTo>
                  <a:moveTo>
                    <a:pt x="1207" y="1335"/>
                  </a:moveTo>
                  <a:cubicBezTo>
                    <a:pt x="1206" y="1335"/>
                    <a:pt x="1208" y="1336"/>
                    <a:pt x="1207" y="1335"/>
                  </a:cubicBezTo>
                  <a:moveTo>
                    <a:pt x="1207" y="1335"/>
                  </a:moveTo>
                  <a:cubicBezTo>
                    <a:pt x="1267" y="1295"/>
                    <a:pt x="1319" y="1248"/>
                    <a:pt x="1362" y="1192"/>
                  </a:cubicBezTo>
                  <a:cubicBezTo>
                    <a:pt x="1357" y="1174"/>
                    <a:pt x="1350" y="1158"/>
                    <a:pt x="1337" y="1148"/>
                  </a:cubicBezTo>
                  <a:cubicBezTo>
                    <a:pt x="1322" y="1158"/>
                    <a:pt x="1312" y="1174"/>
                    <a:pt x="1300" y="1189"/>
                  </a:cubicBezTo>
                  <a:cubicBezTo>
                    <a:pt x="1294" y="1196"/>
                    <a:pt x="1288" y="1203"/>
                    <a:pt x="1281" y="1210"/>
                  </a:cubicBezTo>
                  <a:cubicBezTo>
                    <a:pt x="1275" y="1217"/>
                    <a:pt x="1267" y="1223"/>
                    <a:pt x="1263" y="1230"/>
                  </a:cubicBezTo>
                  <a:cubicBezTo>
                    <a:pt x="1258" y="1239"/>
                    <a:pt x="1255" y="1249"/>
                    <a:pt x="1251" y="1258"/>
                  </a:cubicBezTo>
                  <a:cubicBezTo>
                    <a:pt x="1237" y="1285"/>
                    <a:pt x="1225" y="1311"/>
                    <a:pt x="1207" y="1335"/>
                  </a:cubicBezTo>
                  <a:moveTo>
                    <a:pt x="1324" y="1154"/>
                  </a:moveTo>
                  <a:cubicBezTo>
                    <a:pt x="1310" y="1158"/>
                    <a:pt x="1300" y="1164"/>
                    <a:pt x="1286" y="1167"/>
                  </a:cubicBezTo>
                  <a:cubicBezTo>
                    <a:pt x="1282" y="1186"/>
                    <a:pt x="1272" y="1204"/>
                    <a:pt x="1269" y="1221"/>
                  </a:cubicBezTo>
                  <a:cubicBezTo>
                    <a:pt x="1287" y="1199"/>
                    <a:pt x="1307" y="1178"/>
                    <a:pt x="1324" y="1154"/>
                  </a:cubicBezTo>
                  <a:moveTo>
                    <a:pt x="1324" y="1154"/>
                  </a:moveTo>
                  <a:cubicBezTo>
                    <a:pt x="1325" y="1154"/>
                    <a:pt x="1324" y="1153"/>
                    <a:pt x="1324" y="1154"/>
                  </a:cubicBezTo>
                  <a:moveTo>
                    <a:pt x="222" y="1212"/>
                  </a:moveTo>
                  <a:cubicBezTo>
                    <a:pt x="231" y="1230"/>
                    <a:pt x="237" y="1251"/>
                    <a:pt x="247" y="1264"/>
                  </a:cubicBezTo>
                  <a:cubicBezTo>
                    <a:pt x="252" y="1270"/>
                    <a:pt x="260" y="1275"/>
                    <a:pt x="267" y="1280"/>
                  </a:cubicBezTo>
                  <a:cubicBezTo>
                    <a:pt x="287" y="1297"/>
                    <a:pt x="306" y="1314"/>
                    <a:pt x="328" y="1328"/>
                  </a:cubicBezTo>
                  <a:cubicBezTo>
                    <a:pt x="334" y="1313"/>
                    <a:pt x="344" y="1302"/>
                    <a:pt x="354" y="1291"/>
                  </a:cubicBezTo>
                  <a:cubicBezTo>
                    <a:pt x="308" y="1254"/>
                    <a:pt x="269" y="1211"/>
                    <a:pt x="232" y="1165"/>
                  </a:cubicBezTo>
                  <a:cubicBezTo>
                    <a:pt x="220" y="1162"/>
                    <a:pt x="212" y="1157"/>
                    <a:pt x="200" y="1154"/>
                  </a:cubicBezTo>
                  <a:cubicBezTo>
                    <a:pt x="206" y="1174"/>
                    <a:pt x="214" y="1193"/>
                    <a:pt x="222" y="1212"/>
                  </a:cubicBezTo>
                  <a:close/>
                  <a:moveTo>
                    <a:pt x="356" y="1290"/>
                  </a:moveTo>
                  <a:cubicBezTo>
                    <a:pt x="359" y="1285"/>
                    <a:pt x="365" y="1284"/>
                    <a:pt x="367" y="1278"/>
                  </a:cubicBezTo>
                  <a:cubicBezTo>
                    <a:pt x="358" y="1252"/>
                    <a:pt x="349" y="1226"/>
                    <a:pt x="342" y="1197"/>
                  </a:cubicBezTo>
                  <a:cubicBezTo>
                    <a:pt x="306" y="1189"/>
                    <a:pt x="270" y="1177"/>
                    <a:pt x="238" y="1169"/>
                  </a:cubicBezTo>
                  <a:cubicBezTo>
                    <a:pt x="274" y="1212"/>
                    <a:pt x="312" y="1254"/>
                    <a:pt x="356" y="1290"/>
                  </a:cubicBezTo>
                  <a:close/>
                  <a:moveTo>
                    <a:pt x="1223" y="1265"/>
                  </a:moveTo>
                  <a:cubicBezTo>
                    <a:pt x="1235" y="1254"/>
                    <a:pt x="1255" y="1239"/>
                    <a:pt x="1263" y="1225"/>
                  </a:cubicBezTo>
                  <a:cubicBezTo>
                    <a:pt x="1273" y="1209"/>
                    <a:pt x="1274" y="1190"/>
                    <a:pt x="1282" y="1170"/>
                  </a:cubicBezTo>
                  <a:cubicBezTo>
                    <a:pt x="1282" y="1169"/>
                    <a:pt x="1282" y="1169"/>
                    <a:pt x="1281" y="1169"/>
                  </a:cubicBezTo>
                  <a:cubicBezTo>
                    <a:pt x="1257" y="1177"/>
                    <a:pt x="1232" y="1184"/>
                    <a:pt x="1206" y="1191"/>
                  </a:cubicBezTo>
                  <a:cubicBezTo>
                    <a:pt x="1184" y="1218"/>
                    <a:pt x="1160" y="1242"/>
                    <a:pt x="1137" y="1268"/>
                  </a:cubicBezTo>
                  <a:cubicBezTo>
                    <a:pt x="1155" y="1276"/>
                    <a:pt x="1167" y="1289"/>
                    <a:pt x="1181" y="1301"/>
                  </a:cubicBezTo>
                  <a:cubicBezTo>
                    <a:pt x="1195" y="1290"/>
                    <a:pt x="1208" y="1278"/>
                    <a:pt x="1223" y="1265"/>
                  </a:cubicBezTo>
                  <a:close/>
                  <a:moveTo>
                    <a:pt x="344" y="1195"/>
                  </a:moveTo>
                  <a:cubicBezTo>
                    <a:pt x="349" y="1194"/>
                    <a:pt x="353" y="1198"/>
                    <a:pt x="355" y="1196"/>
                  </a:cubicBezTo>
                  <a:cubicBezTo>
                    <a:pt x="350" y="1190"/>
                    <a:pt x="346" y="1183"/>
                    <a:pt x="341" y="1178"/>
                  </a:cubicBezTo>
                  <a:cubicBezTo>
                    <a:pt x="342" y="1184"/>
                    <a:pt x="343" y="1189"/>
                    <a:pt x="344" y="1195"/>
                  </a:cubicBezTo>
                  <a:close/>
                  <a:moveTo>
                    <a:pt x="289" y="1331"/>
                  </a:moveTo>
                  <a:cubicBezTo>
                    <a:pt x="289" y="1332"/>
                    <a:pt x="290" y="1331"/>
                    <a:pt x="289" y="1331"/>
                  </a:cubicBezTo>
                  <a:moveTo>
                    <a:pt x="289" y="1331"/>
                  </a:moveTo>
                  <a:cubicBezTo>
                    <a:pt x="274" y="1310"/>
                    <a:pt x="258" y="1290"/>
                    <a:pt x="246" y="1266"/>
                  </a:cubicBezTo>
                  <a:cubicBezTo>
                    <a:pt x="216" y="1240"/>
                    <a:pt x="192" y="1209"/>
                    <a:pt x="165" y="1180"/>
                  </a:cubicBezTo>
                  <a:cubicBezTo>
                    <a:pt x="163" y="1194"/>
                    <a:pt x="158" y="1209"/>
                    <a:pt x="163" y="1223"/>
                  </a:cubicBezTo>
                  <a:cubicBezTo>
                    <a:pt x="169" y="1238"/>
                    <a:pt x="189" y="1257"/>
                    <a:pt x="203" y="1271"/>
                  </a:cubicBezTo>
                  <a:cubicBezTo>
                    <a:pt x="217" y="1284"/>
                    <a:pt x="236" y="1304"/>
                    <a:pt x="249" y="1313"/>
                  </a:cubicBezTo>
                  <a:cubicBezTo>
                    <a:pt x="261" y="1321"/>
                    <a:pt x="278" y="1326"/>
                    <a:pt x="289" y="1331"/>
                  </a:cubicBezTo>
                  <a:moveTo>
                    <a:pt x="676" y="1195"/>
                  </a:moveTo>
                  <a:cubicBezTo>
                    <a:pt x="677" y="1209"/>
                    <a:pt x="682" y="1221"/>
                    <a:pt x="683" y="1235"/>
                  </a:cubicBezTo>
                  <a:cubicBezTo>
                    <a:pt x="697" y="1236"/>
                    <a:pt x="712" y="1236"/>
                    <a:pt x="727" y="1236"/>
                  </a:cubicBezTo>
                  <a:cubicBezTo>
                    <a:pt x="726" y="1222"/>
                    <a:pt x="730" y="1202"/>
                    <a:pt x="725" y="1192"/>
                  </a:cubicBezTo>
                  <a:cubicBezTo>
                    <a:pt x="709" y="1193"/>
                    <a:pt x="691" y="1193"/>
                    <a:pt x="676" y="1195"/>
                  </a:cubicBezTo>
                  <a:close/>
                  <a:moveTo>
                    <a:pt x="729" y="1192"/>
                  </a:moveTo>
                  <a:cubicBezTo>
                    <a:pt x="729" y="1207"/>
                    <a:pt x="731" y="1220"/>
                    <a:pt x="730" y="1236"/>
                  </a:cubicBezTo>
                  <a:cubicBezTo>
                    <a:pt x="744" y="1238"/>
                    <a:pt x="761" y="1236"/>
                    <a:pt x="775" y="1237"/>
                  </a:cubicBezTo>
                  <a:cubicBezTo>
                    <a:pt x="777" y="1222"/>
                    <a:pt x="777" y="1207"/>
                    <a:pt x="777" y="1192"/>
                  </a:cubicBezTo>
                  <a:cubicBezTo>
                    <a:pt x="761" y="1192"/>
                    <a:pt x="745" y="1192"/>
                    <a:pt x="729" y="1192"/>
                  </a:cubicBezTo>
                  <a:close/>
                  <a:moveTo>
                    <a:pt x="780" y="1192"/>
                  </a:moveTo>
                  <a:cubicBezTo>
                    <a:pt x="779" y="1206"/>
                    <a:pt x="779" y="1222"/>
                    <a:pt x="778" y="1237"/>
                  </a:cubicBezTo>
                  <a:cubicBezTo>
                    <a:pt x="809" y="1235"/>
                    <a:pt x="841" y="1236"/>
                    <a:pt x="871" y="1234"/>
                  </a:cubicBezTo>
                  <a:cubicBezTo>
                    <a:pt x="875" y="1222"/>
                    <a:pt x="879" y="1210"/>
                    <a:pt x="882" y="1198"/>
                  </a:cubicBezTo>
                  <a:cubicBezTo>
                    <a:pt x="849" y="1195"/>
                    <a:pt x="816" y="1192"/>
                    <a:pt x="780" y="1192"/>
                  </a:cubicBezTo>
                  <a:close/>
                  <a:moveTo>
                    <a:pt x="1200" y="1193"/>
                  </a:moveTo>
                  <a:cubicBezTo>
                    <a:pt x="1176" y="1197"/>
                    <a:pt x="1153" y="1204"/>
                    <a:pt x="1128" y="1207"/>
                  </a:cubicBezTo>
                  <a:cubicBezTo>
                    <a:pt x="1124" y="1224"/>
                    <a:pt x="1120" y="1239"/>
                    <a:pt x="1116" y="1255"/>
                  </a:cubicBezTo>
                  <a:cubicBezTo>
                    <a:pt x="1122" y="1258"/>
                    <a:pt x="1128" y="1262"/>
                    <a:pt x="1134" y="1265"/>
                  </a:cubicBezTo>
                  <a:cubicBezTo>
                    <a:pt x="1158" y="1242"/>
                    <a:pt x="1180" y="1219"/>
                    <a:pt x="1200" y="1193"/>
                  </a:cubicBezTo>
                  <a:moveTo>
                    <a:pt x="1200" y="1193"/>
                  </a:moveTo>
                  <a:cubicBezTo>
                    <a:pt x="1201" y="1192"/>
                    <a:pt x="1200" y="1192"/>
                    <a:pt x="1200" y="1193"/>
                  </a:cubicBezTo>
                  <a:moveTo>
                    <a:pt x="671" y="1195"/>
                  </a:moveTo>
                  <a:cubicBezTo>
                    <a:pt x="638" y="1198"/>
                    <a:pt x="605" y="1201"/>
                    <a:pt x="575" y="1207"/>
                  </a:cubicBezTo>
                  <a:cubicBezTo>
                    <a:pt x="578" y="1215"/>
                    <a:pt x="580" y="1224"/>
                    <a:pt x="586" y="1229"/>
                  </a:cubicBezTo>
                  <a:cubicBezTo>
                    <a:pt x="616" y="1232"/>
                    <a:pt x="650" y="1235"/>
                    <a:pt x="680" y="1234"/>
                  </a:cubicBezTo>
                  <a:cubicBezTo>
                    <a:pt x="676" y="1222"/>
                    <a:pt x="675" y="1207"/>
                    <a:pt x="671" y="1195"/>
                  </a:cubicBezTo>
                  <a:close/>
                  <a:moveTo>
                    <a:pt x="369" y="1277"/>
                  </a:moveTo>
                  <a:cubicBezTo>
                    <a:pt x="382" y="1271"/>
                    <a:pt x="394" y="1263"/>
                    <a:pt x="406" y="1255"/>
                  </a:cubicBezTo>
                  <a:cubicBezTo>
                    <a:pt x="389" y="1237"/>
                    <a:pt x="373" y="1219"/>
                    <a:pt x="358" y="1199"/>
                  </a:cubicBezTo>
                  <a:cubicBezTo>
                    <a:pt x="353" y="1200"/>
                    <a:pt x="350" y="1197"/>
                    <a:pt x="345" y="1198"/>
                  </a:cubicBezTo>
                  <a:cubicBezTo>
                    <a:pt x="352" y="1226"/>
                    <a:pt x="361" y="1251"/>
                    <a:pt x="369" y="1277"/>
                  </a:cubicBezTo>
                  <a:close/>
                  <a:moveTo>
                    <a:pt x="884" y="1199"/>
                  </a:moveTo>
                  <a:cubicBezTo>
                    <a:pt x="882" y="1211"/>
                    <a:pt x="877" y="1221"/>
                    <a:pt x="874" y="1234"/>
                  </a:cubicBezTo>
                  <a:cubicBezTo>
                    <a:pt x="894" y="1233"/>
                    <a:pt x="914" y="1231"/>
                    <a:pt x="934" y="1230"/>
                  </a:cubicBezTo>
                  <a:cubicBezTo>
                    <a:pt x="934" y="1221"/>
                    <a:pt x="936" y="1215"/>
                    <a:pt x="936" y="1205"/>
                  </a:cubicBezTo>
                  <a:cubicBezTo>
                    <a:pt x="919" y="1202"/>
                    <a:pt x="903" y="1199"/>
                    <a:pt x="884" y="1199"/>
                  </a:cubicBezTo>
                  <a:close/>
                  <a:moveTo>
                    <a:pt x="1360" y="1199"/>
                  </a:moveTo>
                  <a:cubicBezTo>
                    <a:pt x="1360" y="1199"/>
                    <a:pt x="1361" y="1200"/>
                    <a:pt x="1360" y="1199"/>
                  </a:cubicBezTo>
                  <a:close/>
                  <a:moveTo>
                    <a:pt x="363" y="1201"/>
                  </a:moveTo>
                  <a:cubicBezTo>
                    <a:pt x="378" y="1220"/>
                    <a:pt x="392" y="1239"/>
                    <a:pt x="410" y="1254"/>
                  </a:cubicBezTo>
                  <a:cubicBezTo>
                    <a:pt x="432" y="1244"/>
                    <a:pt x="454" y="1234"/>
                    <a:pt x="480" y="1227"/>
                  </a:cubicBezTo>
                  <a:cubicBezTo>
                    <a:pt x="477" y="1217"/>
                    <a:pt x="463" y="1219"/>
                    <a:pt x="454" y="1218"/>
                  </a:cubicBezTo>
                  <a:cubicBezTo>
                    <a:pt x="424" y="1213"/>
                    <a:pt x="391" y="1206"/>
                    <a:pt x="363" y="1201"/>
                  </a:cubicBezTo>
                  <a:moveTo>
                    <a:pt x="363" y="1201"/>
                  </a:moveTo>
                  <a:cubicBezTo>
                    <a:pt x="362" y="1200"/>
                    <a:pt x="361" y="1201"/>
                    <a:pt x="363" y="1201"/>
                  </a:cubicBezTo>
                  <a:moveTo>
                    <a:pt x="1359" y="1201"/>
                  </a:moveTo>
                  <a:cubicBezTo>
                    <a:pt x="1318" y="1253"/>
                    <a:pt x="1263" y="1298"/>
                    <a:pt x="1208" y="1338"/>
                  </a:cubicBezTo>
                  <a:cubicBezTo>
                    <a:pt x="1206" y="1339"/>
                    <a:pt x="1201" y="1341"/>
                    <a:pt x="1202" y="1345"/>
                  </a:cubicBezTo>
                  <a:cubicBezTo>
                    <a:pt x="1217" y="1339"/>
                    <a:pt x="1232" y="1333"/>
                    <a:pt x="1247" y="1326"/>
                  </a:cubicBezTo>
                  <a:cubicBezTo>
                    <a:pt x="1261" y="1320"/>
                    <a:pt x="1277" y="1313"/>
                    <a:pt x="1289" y="1304"/>
                  </a:cubicBezTo>
                  <a:cubicBezTo>
                    <a:pt x="1303" y="1293"/>
                    <a:pt x="1316" y="1270"/>
                    <a:pt x="1326" y="1255"/>
                  </a:cubicBezTo>
                  <a:cubicBezTo>
                    <a:pt x="1338" y="1238"/>
                    <a:pt x="1350" y="1220"/>
                    <a:pt x="1359" y="1201"/>
                  </a:cubicBezTo>
                  <a:moveTo>
                    <a:pt x="1359" y="1201"/>
                  </a:moveTo>
                  <a:cubicBezTo>
                    <a:pt x="1361" y="1201"/>
                    <a:pt x="1359" y="1200"/>
                    <a:pt x="1359" y="1201"/>
                  </a:cubicBezTo>
                  <a:moveTo>
                    <a:pt x="1301" y="1295"/>
                  </a:moveTo>
                  <a:cubicBezTo>
                    <a:pt x="1299" y="1296"/>
                    <a:pt x="1301" y="1297"/>
                    <a:pt x="1301" y="1295"/>
                  </a:cubicBezTo>
                  <a:moveTo>
                    <a:pt x="1301" y="1295"/>
                  </a:moveTo>
                  <a:cubicBezTo>
                    <a:pt x="1315" y="1282"/>
                    <a:pt x="1343" y="1260"/>
                    <a:pt x="1354" y="1241"/>
                  </a:cubicBezTo>
                  <a:cubicBezTo>
                    <a:pt x="1360" y="1231"/>
                    <a:pt x="1364" y="1215"/>
                    <a:pt x="1362" y="1201"/>
                  </a:cubicBezTo>
                  <a:cubicBezTo>
                    <a:pt x="1345" y="1236"/>
                    <a:pt x="1323" y="1266"/>
                    <a:pt x="1301" y="1295"/>
                  </a:cubicBezTo>
                  <a:moveTo>
                    <a:pt x="938" y="1229"/>
                  </a:moveTo>
                  <a:cubicBezTo>
                    <a:pt x="950" y="1230"/>
                    <a:pt x="958" y="1227"/>
                    <a:pt x="970" y="1227"/>
                  </a:cubicBezTo>
                  <a:cubicBezTo>
                    <a:pt x="975" y="1224"/>
                    <a:pt x="977" y="1218"/>
                    <a:pt x="979" y="1213"/>
                  </a:cubicBezTo>
                  <a:cubicBezTo>
                    <a:pt x="967" y="1210"/>
                    <a:pt x="953" y="1208"/>
                    <a:pt x="941" y="1205"/>
                  </a:cubicBezTo>
                  <a:cubicBezTo>
                    <a:pt x="939" y="1212"/>
                    <a:pt x="940" y="1222"/>
                    <a:pt x="938" y="1229"/>
                  </a:cubicBezTo>
                  <a:close/>
                  <a:moveTo>
                    <a:pt x="526" y="1219"/>
                  </a:moveTo>
                  <a:cubicBezTo>
                    <a:pt x="526" y="1221"/>
                    <a:pt x="526" y="1222"/>
                    <a:pt x="527" y="1223"/>
                  </a:cubicBezTo>
                  <a:cubicBezTo>
                    <a:pt x="544" y="1226"/>
                    <a:pt x="565" y="1229"/>
                    <a:pt x="582" y="1228"/>
                  </a:cubicBezTo>
                  <a:cubicBezTo>
                    <a:pt x="577" y="1222"/>
                    <a:pt x="575" y="1213"/>
                    <a:pt x="571" y="1207"/>
                  </a:cubicBezTo>
                  <a:cubicBezTo>
                    <a:pt x="557" y="1212"/>
                    <a:pt x="538" y="1212"/>
                    <a:pt x="526" y="1219"/>
                  </a:cubicBezTo>
                  <a:close/>
                  <a:moveTo>
                    <a:pt x="1084" y="1215"/>
                  </a:moveTo>
                  <a:cubicBezTo>
                    <a:pt x="1080" y="1223"/>
                    <a:pt x="1071" y="1229"/>
                    <a:pt x="1070" y="1236"/>
                  </a:cubicBezTo>
                  <a:cubicBezTo>
                    <a:pt x="1086" y="1240"/>
                    <a:pt x="1099" y="1248"/>
                    <a:pt x="1113" y="1253"/>
                  </a:cubicBezTo>
                  <a:cubicBezTo>
                    <a:pt x="1118" y="1240"/>
                    <a:pt x="1120" y="1224"/>
                    <a:pt x="1125" y="1210"/>
                  </a:cubicBezTo>
                  <a:cubicBezTo>
                    <a:pt x="1125" y="1209"/>
                    <a:pt x="1125" y="1208"/>
                    <a:pt x="1123" y="1208"/>
                  </a:cubicBezTo>
                  <a:cubicBezTo>
                    <a:pt x="1111" y="1211"/>
                    <a:pt x="1097" y="1213"/>
                    <a:pt x="1084" y="1215"/>
                  </a:cubicBezTo>
                  <a:close/>
                  <a:moveTo>
                    <a:pt x="982" y="1214"/>
                  </a:moveTo>
                  <a:cubicBezTo>
                    <a:pt x="980" y="1218"/>
                    <a:pt x="977" y="1222"/>
                    <a:pt x="975" y="1226"/>
                  </a:cubicBezTo>
                  <a:cubicBezTo>
                    <a:pt x="988" y="1225"/>
                    <a:pt x="1003" y="1224"/>
                    <a:pt x="1015" y="1222"/>
                  </a:cubicBezTo>
                  <a:cubicBezTo>
                    <a:pt x="1005" y="1219"/>
                    <a:pt x="994" y="1216"/>
                    <a:pt x="982" y="1214"/>
                  </a:cubicBezTo>
                  <a:close/>
                  <a:moveTo>
                    <a:pt x="1031" y="1223"/>
                  </a:moveTo>
                  <a:cubicBezTo>
                    <a:pt x="1044" y="1226"/>
                    <a:pt x="1054" y="1231"/>
                    <a:pt x="1066" y="1234"/>
                  </a:cubicBezTo>
                  <a:cubicBezTo>
                    <a:pt x="1070" y="1229"/>
                    <a:pt x="1080" y="1220"/>
                    <a:pt x="1078" y="1216"/>
                  </a:cubicBezTo>
                  <a:cubicBezTo>
                    <a:pt x="1063" y="1219"/>
                    <a:pt x="1045" y="1220"/>
                    <a:pt x="1031" y="1223"/>
                  </a:cubicBezTo>
                  <a:close/>
                  <a:moveTo>
                    <a:pt x="509" y="1223"/>
                  </a:moveTo>
                  <a:cubicBezTo>
                    <a:pt x="515" y="1222"/>
                    <a:pt x="518" y="1224"/>
                    <a:pt x="524" y="1223"/>
                  </a:cubicBezTo>
                  <a:cubicBezTo>
                    <a:pt x="523" y="1222"/>
                    <a:pt x="524" y="1217"/>
                    <a:pt x="521" y="1218"/>
                  </a:cubicBezTo>
                  <a:cubicBezTo>
                    <a:pt x="518" y="1220"/>
                    <a:pt x="511" y="1219"/>
                    <a:pt x="509" y="1223"/>
                  </a:cubicBezTo>
                  <a:close/>
                  <a:moveTo>
                    <a:pt x="482" y="1225"/>
                  </a:moveTo>
                  <a:cubicBezTo>
                    <a:pt x="487" y="1226"/>
                    <a:pt x="490" y="1224"/>
                    <a:pt x="493" y="1223"/>
                  </a:cubicBezTo>
                  <a:cubicBezTo>
                    <a:pt x="488" y="1223"/>
                    <a:pt x="483" y="1220"/>
                    <a:pt x="480" y="1223"/>
                  </a:cubicBezTo>
                  <a:cubicBezTo>
                    <a:pt x="481" y="1223"/>
                    <a:pt x="482" y="1224"/>
                    <a:pt x="482" y="1225"/>
                  </a:cubicBezTo>
                  <a:close/>
                  <a:moveTo>
                    <a:pt x="535" y="1295"/>
                  </a:moveTo>
                  <a:cubicBezTo>
                    <a:pt x="536" y="1296"/>
                    <a:pt x="537" y="1294"/>
                    <a:pt x="535" y="1295"/>
                  </a:cubicBezTo>
                  <a:moveTo>
                    <a:pt x="535" y="1295"/>
                  </a:moveTo>
                  <a:cubicBezTo>
                    <a:pt x="532" y="1272"/>
                    <a:pt x="527" y="1251"/>
                    <a:pt x="525" y="1227"/>
                  </a:cubicBezTo>
                  <a:cubicBezTo>
                    <a:pt x="512" y="1224"/>
                    <a:pt x="497" y="1223"/>
                    <a:pt x="486" y="1227"/>
                  </a:cubicBezTo>
                  <a:cubicBezTo>
                    <a:pt x="498" y="1250"/>
                    <a:pt x="518" y="1273"/>
                    <a:pt x="535" y="1295"/>
                  </a:cubicBezTo>
                  <a:moveTo>
                    <a:pt x="1022" y="1223"/>
                  </a:moveTo>
                  <a:cubicBezTo>
                    <a:pt x="1007" y="1223"/>
                    <a:pt x="991" y="1230"/>
                    <a:pt x="973" y="1229"/>
                  </a:cubicBezTo>
                  <a:cubicBezTo>
                    <a:pt x="960" y="1255"/>
                    <a:pt x="945" y="1280"/>
                    <a:pt x="928" y="1303"/>
                  </a:cubicBezTo>
                  <a:cubicBezTo>
                    <a:pt x="927" y="1316"/>
                    <a:pt x="925" y="1329"/>
                    <a:pt x="922" y="1342"/>
                  </a:cubicBezTo>
                  <a:cubicBezTo>
                    <a:pt x="920" y="1353"/>
                    <a:pt x="915" y="1367"/>
                    <a:pt x="917" y="1376"/>
                  </a:cubicBezTo>
                  <a:cubicBezTo>
                    <a:pt x="925" y="1381"/>
                    <a:pt x="933" y="1372"/>
                    <a:pt x="939" y="1367"/>
                  </a:cubicBezTo>
                  <a:cubicBezTo>
                    <a:pt x="986" y="1330"/>
                    <a:pt x="1029" y="1283"/>
                    <a:pt x="1064" y="1236"/>
                  </a:cubicBezTo>
                  <a:cubicBezTo>
                    <a:pt x="1050" y="1234"/>
                    <a:pt x="1038" y="1224"/>
                    <a:pt x="1022" y="1223"/>
                  </a:cubicBezTo>
                  <a:close/>
                  <a:moveTo>
                    <a:pt x="539" y="1299"/>
                  </a:moveTo>
                  <a:cubicBezTo>
                    <a:pt x="563" y="1325"/>
                    <a:pt x="587" y="1352"/>
                    <a:pt x="615" y="1374"/>
                  </a:cubicBezTo>
                  <a:cubicBezTo>
                    <a:pt x="628" y="1368"/>
                    <a:pt x="645" y="1367"/>
                    <a:pt x="658" y="1362"/>
                  </a:cubicBezTo>
                  <a:cubicBezTo>
                    <a:pt x="630" y="1322"/>
                    <a:pt x="605" y="1279"/>
                    <a:pt x="583" y="1232"/>
                  </a:cubicBezTo>
                  <a:cubicBezTo>
                    <a:pt x="564" y="1230"/>
                    <a:pt x="545" y="1229"/>
                    <a:pt x="527" y="1226"/>
                  </a:cubicBezTo>
                  <a:cubicBezTo>
                    <a:pt x="530" y="1251"/>
                    <a:pt x="535" y="1275"/>
                    <a:pt x="539" y="1299"/>
                  </a:cubicBezTo>
                  <a:close/>
                  <a:moveTo>
                    <a:pt x="537" y="1300"/>
                  </a:moveTo>
                  <a:cubicBezTo>
                    <a:pt x="517" y="1278"/>
                    <a:pt x="500" y="1252"/>
                    <a:pt x="481" y="1229"/>
                  </a:cubicBezTo>
                  <a:cubicBezTo>
                    <a:pt x="456" y="1237"/>
                    <a:pt x="433" y="1246"/>
                    <a:pt x="412" y="1256"/>
                  </a:cubicBezTo>
                  <a:cubicBezTo>
                    <a:pt x="452" y="1302"/>
                    <a:pt x="504" y="1344"/>
                    <a:pt x="558" y="1379"/>
                  </a:cubicBezTo>
                  <a:cubicBezTo>
                    <a:pt x="550" y="1354"/>
                    <a:pt x="543" y="1328"/>
                    <a:pt x="537" y="1300"/>
                  </a:cubicBezTo>
                  <a:close/>
                  <a:moveTo>
                    <a:pt x="938" y="1232"/>
                  </a:moveTo>
                  <a:cubicBezTo>
                    <a:pt x="936" y="1253"/>
                    <a:pt x="931" y="1276"/>
                    <a:pt x="931" y="1295"/>
                  </a:cubicBezTo>
                  <a:cubicBezTo>
                    <a:pt x="945" y="1275"/>
                    <a:pt x="957" y="1253"/>
                    <a:pt x="970" y="1231"/>
                  </a:cubicBezTo>
                  <a:cubicBezTo>
                    <a:pt x="970" y="1230"/>
                    <a:pt x="970" y="1229"/>
                    <a:pt x="968" y="1229"/>
                  </a:cubicBezTo>
                  <a:cubicBezTo>
                    <a:pt x="959" y="1231"/>
                    <a:pt x="948" y="1232"/>
                    <a:pt x="938" y="1232"/>
                  </a:cubicBezTo>
                  <a:close/>
                  <a:moveTo>
                    <a:pt x="663" y="1362"/>
                  </a:moveTo>
                  <a:cubicBezTo>
                    <a:pt x="679" y="1359"/>
                    <a:pt x="696" y="1357"/>
                    <a:pt x="712" y="1355"/>
                  </a:cubicBezTo>
                  <a:cubicBezTo>
                    <a:pt x="700" y="1317"/>
                    <a:pt x="690" y="1278"/>
                    <a:pt x="680" y="1238"/>
                  </a:cubicBezTo>
                  <a:cubicBezTo>
                    <a:pt x="649" y="1236"/>
                    <a:pt x="616" y="1235"/>
                    <a:pt x="586" y="1232"/>
                  </a:cubicBezTo>
                  <a:cubicBezTo>
                    <a:pt x="608" y="1279"/>
                    <a:pt x="632" y="1324"/>
                    <a:pt x="663" y="1362"/>
                  </a:cubicBezTo>
                  <a:close/>
                  <a:moveTo>
                    <a:pt x="872" y="1237"/>
                  </a:moveTo>
                  <a:cubicBezTo>
                    <a:pt x="861" y="1280"/>
                    <a:pt x="845" y="1318"/>
                    <a:pt x="829" y="1357"/>
                  </a:cubicBezTo>
                  <a:cubicBezTo>
                    <a:pt x="845" y="1360"/>
                    <a:pt x="862" y="1361"/>
                    <a:pt x="876" y="1366"/>
                  </a:cubicBezTo>
                  <a:cubicBezTo>
                    <a:pt x="895" y="1349"/>
                    <a:pt x="908" y="1326"/>
                    <a:pt x="924" y="1306"/>
                  </a:cubicBezTo>
                  <a:cubicBezTo>
                    <a:pt x="927" y="1282"/>
                    <a:pt x="932" y="1259"/>
                    <a:pt x="933" y="1233"/>
                  </a:cubicBezTo>
                  <a:cubicBezTo>
                    <a:pt x="912" y="1234"/>
                    <a:pt x="892" y="1235"/>
                    <a:pt x="872" y="1237"/>
                  </a:cubicBezTo>
                  <a:close/>
                  <a:moveTo>
                    <a:pt x="1182" y="1304"/>
                  </a:moveTo>
                  <a:cubicBezTo>
                    <a:pt x="1190" y="1314"/>
                    <a:pt x="1196" y="1326"/>
                    <a:pt x="1200" y="1341"/>
                  </a:cubicBezTo>
                  <a:cubicBezTo>
                    <a:pt x="1222" y="1309"/>
                    <a:pt x="1244" y="1273"/>
                    <a:pt x="1257" y="1235"/>
                  </a:cubicBezTo>
                  <a:cubicBezTo>
                    <a:pt x="1234" y="1260"/>
                    <a:pt x="1208" y="1282"/>
                    <a:pt x="1182" y="1304"/>
                  </a:cubicBezTo>
                  <a:close/>
                  <a:moveTo>
                    <a:pt x="778" y="1239"/>
                  </a:moveTo>
                  <a:cubicBezTo>
                    <a:pt x="776" y="1277"/>
                    <a:pt x="774" y="1315"/>
                    <a:pt x="773" y="1353"/>
                  </a:cubicBezTo>
                  <a:cubicBezTo>
                    <a:pt x="791" y="1354"/>
                    <a:pt x="810" y="1355"/>
                    <a:pt x="826" y="1357"/>
                  </a:cubicBezTo>
                  <a:cubicBezTo>
                    <a:pt x="843" y="1319"/>
                    <a:pt x="857" y="1279"/>
                    <a:pt x="870" y="1237"/>
                  </a:cubicBezTo>
                  <a:cubicBezTo>
                    <a:pt x="840" y="1238"/>
                    <a:pt x="810" y="1239"/>
                    <a:pt x="778" y="1239"/>
                  </a:cubicBezTo>
                  <a:close/>
                  <a:moveTo>
                    <a:pt x="170" y="1239"/>
                  </a:moveTo>
                  <a:cubicBezTo>
                    <a:pt x="177" y="1254"/>
                    <a:pt x="187" y="1266"/>
                    <a:pt x="198" y="1276"/>
                  </a:cubicBezTo>
                  <a:moveTo>
                    <a:pt x="198" y="1276"/>
                  </a:moveTo>
                  <a:cubicBezTo>
                    <a:pt x="199" y="1278"/>
                    <a:pt x="200" y="1276"/>
                    <a:pt x="198" y="1276"/>
                  </a:cubicBezTo>
                  <a:moveTo>
                    <a:pt x="198" y="1276"/>
                  </a:moveTo>
                  <a:cubicBezTo>
                    <a:pt x="189" y="1264"/>
                    <a:pt x="180" y="1250"/>
                    <a:pt x="170" y="1239"/>
                  </a:cubicBezTo>
                  <a:moveTo>
                    <a:pt x="170" y="1239"/>
                  </a:moveTo>
                  <a:cubicBezTo>
                    <a:pt x="169" y="1237"/>
                    <a:pt x="169" y="1239"/>
                    <a:pt x="170" y="1239"/>
                  </a:cubicBezTo>
                  <a:moveTo>
                    <a:pt x="716" y="1355"/>
                  </a:moveTo>
                  <a:cubicBezTo>
                    <a:pt x="722" y="1356"/>
                    <a:pt x="725" y="1353"/>
                    <a:pt x="731" y="1354"/>
                  </a:cubicBezTo>
                  <a:cubicBezTo>
                    <a:pt x="729" y="1317"/>
                    <a:pt x="729" y="1277"/>
                    <a:pt x="727" y="1239"/>
                  </a:cubicBezTo>
                  <a:cubicBezTo>
                    <a:pt x="713" y="1240"/>
                    <a:pt x="696" y="1237"/>
                    <a:pt x="684" y="1239"/>
                  </a:cubicBezTo>
                  <a:cubicBezTo>
                    <a:pt x="694" y="1278"/>
                    <a:pt x="704" y="1318"/>
                    <a:pt x="716" y="1355"/>
                  </a:cubicBezTo>
                  <a:close/>
                  <a:moveTo>
                    <a:pt x="1067" y="1238"/>
                  </a:moveTo>
                  <a:cubicBezTo>
                    <a:pt x="1026" y="1291"/>
                    <a:pt x="978" y="1338"/>
                    <a:pt x="927" y="1381"/>
                  </a:cubicBezTo>
                  <a:cubicBezTo>
                    <a:pt x="939" y="1385"/>
                    <a:pt x="948" y="1391"/>
                    <a:pt x="959" y="1396"/>
                  </a:cubicBezTo>
                  <a:cubicBezTo>
                    <a:pt x="1011" y="1367"/>
                    <a:pt x="1058" y="1334"/>
                    <a:pt x="1101" y="1296"/>
                  </a:cubicBezTo>
                  <a:cubicBezTo>
                    <a:pt x="1104" y="1282"/>
                    <a:pt x="1110" y="1271"/>
                    <a:pt x="1112" y="1256"/>
                  </a:cubicBezTo>
                  <a:cubicBezTo>
                    <a:pt x="1098" y="1249"/>
                    <a:pt x="1084" y="1242"/>
                    <a:pt x="1067" y="1238"/>
                  </a:cubicBezTo>
                  <a:close/>
                  <a:moveTo>
                    <a:pt x="731" y="1239"/>
                  </a:moveTo>
                  <a:cubicBezTo>
                    <a:pt x="730" y="1276"/>
                    <a:pt x="733" y="1316"/>
                    <a:pt x="733" y="1354"/>
                  </a:cubicBezTo>
                  <a:cubicBezTo>
                    <a:pt x="745" y="1354"/>
                    <a:pt x="757" y="1353"/>
                    <a:pt x="770" y="1353"/>
                  </a:cubicBezTo>
                  <a:cubicBezTo>
                    <a:pt x="772" y="1316"/>
                    <a:pt x="774" y="1278"/>
                    <a:pt x="775" y="1240"/>
                  </a:cubicBezTo>
                  <a:cubicBezTo>
                    <a:pt x="761" y="1239"/>
                    <a:pt x="747" y="1238"/>
                    <a:pt x="731" y="1239"/>
                  </a:cubicBezTo>
                  <a:close/>
                  <a:moveTo>
                    <a:pt x="559" y="1383"/>
                  </a:moveTo>
                  <a:cubicBezTo>
                    <a:pt x="502" y="1348"/>
                    <a:pt x="454" y="1304"/>
                    <a:pt x="408" y="1258"/>
                  </a:cubicBezTo>
                  <a:cubicBezTo>
                    <a:pt x="395" y="1265"/>
                    <a:pt x="383" y="1272"/>
                    <a:pt x="371" y="1280"/>
                  </a:cubicBezTo>
                  <a:cubicBezTo>
                    <a:pt x="377" y="1308"/>
                    <a:pt x="393" y="1320"/>
                    <a:pt x="414" y="1334"/>
                  </a:cubicBezTo>
                  <a:cubicBezTo>
                    <a:pt x="445" y="1356"/>
                    <a:pt x="480" y="1376"/>
                    <a:pt x="511" y="1392"/>
                  </a:cubicBezTo>
                  <a:cubicBezTo>
                    <a:pt x="529" y="1393"/>
                    <a:pt x="548" y="1399"/>
                    <a:pt x="564" y="1398"/>
                  </a:cubicBezTo>
                  <a:cubicBezTo>
                    <a:pt x="563" y="1393"/>
                    <a:pt x="560" y="1389"/>
                    <a:pt x="559" y="1383"/>
                  </a:cubicBezTo>
                  <a:close/>
                  <a:moveTo>
                    <a:pt x="1106" y="1293"/>
                  </a:moveTo>
                  <a:cubicBezTo>
                    <a:pt x="1114" y="1284"/>
                    <a:pt x="1124" y="1276"/>
                    <a:pt x="1133" y="1267"/>
                  </a:cubicBezTo>
                  <a:cubicBezTo>
                    <a:pt x="1126" y="1264"/>
                    <a:pt x="1122" y="1260"/>
                    <a:pt x="1115" y="1258"/>
                  </a:cubicBezTo>
                  <a:cubicBezTo>
                    <a:pt x="1112" y="1269"/>
                    <a:pt x="1106" y="1282"/>
                    <a:pt x="1106" y="1293"/>
                  </a:cubicBezTo>
                  <a:close/>
                  <a:moveTo>
                    <a:pt x="193" y="1264"/>
                  </a:moveTo>
                  <a:cubicBezTo>
                    <a:pt x="193" y="1265"/>
                    <a:pt x="193" y="1265"/>
                    <a:pt x="194" y="1265"/>
                  </a:cubicBezTo>
                  <a:moveTo>
                    <a:pt x="194" y="1265"/>
                  </a:moveTo>
                  <a:cubicBezTo>
                    <a:pt x="194" y="1266"/>
                    <a:pt x="194" y="1266"/>
                    <a:pt x="195" y="1266"/>
                  </a:cubicBezTo>
                  <a:moveTo>
                    <a:pt x="195" y="1266"/>
                  </a:moveTo>
                  <a:cubicBezTo>
                    <a:pt x="205" y="1280"/>
                    <a:pt x="216" y="1293"/>
                    <a:pt x="232" y="1301"/>
                  </a:cubicBezTo>
                  <a:moveTo>
                    <a:pt x="232" y="1301"/>
                  </a:moveTo>
                  <a:cubicBezTo>
                    <a:pt x="232" y="1302"/>
                    <a:pt x="232" y="1302"/>
                    <a:pt x="233" y="1302"/>
                  </a:cubicBezTo>
                  <a:moveTo>
                    <a:pt x="233" y="1302"/>
                  </a:moveTo>
                  <a:cubicBezTo>
                    <a:pt x="234" y="1304"/>
                    <a:pt x="234" y="1302"/>
                    <a:pt x="233" y="1302"/>
                  </a:cubicBezTo>
                  <a:moveTo>
                    <a:pt x="233" y="1302"/>
                  </a:moveTo>
                  <a:cubicBezTo>
                    <a:pt x="233" y="1301"/>
                    <a:pt x="233" y="1301"/>
                    <a:pt x="232" y="1301"/>
                  </a:cubicBezTo>
                  <a:moveTo>
                    <a:pt x="195" y="1266"/>
                  </a:moveTo>
                  <a:cubicBezTo>
                    <a:pt x="207" y="1278"/>
                    <a:pt x="219" y="1290"/>
                    <a:pt x="232" y="1301"/>
                  </a:cubicBezTo>
                  <a:moveTo>
                    <a:pt x="195" y="1266"/>
                  </a:moveTo>
                  <a:cubicBezTo>
                    <a:pt x="195" y="1265"/>
                    <a:pt x="194" y="1265"/>
                    <a:pt x="194" y="1265"/>
                  </a:cubicBezTo>
                  <a:moveTo>
                    <a:pt x="194" y="1265"/>
                  </a:moveTo>
                  <a:cubicBezTo>
                    <a:pt x="194" y="1264"/>
                    <a:pt x="193" y="1264"/>
                    <a:pt x="193" y="1264"/>
                  </a:cubicBezTo>
                  <a:moveTo>
                    <a:pt x="193" y="1264"/>
                  </a:moveTo>
                  <a:cubicBezTo>
                    <a:pt x="192" y="1262"/>
                    <a:pt x="192" y="1264"/>
                    <a:pt x="193" y="1264"/>
                  </a:cubicBezTo>
                  <a:moveTo>
                    <a:pt x="1071" y="1373"/>
                  </a:moveTo>
                  <a:cubicBezTo>
                    <a:pt x="1070" y="1374"/>
                    <a:pt x="1071" y="1374"/>
                    <a:pt x="1071" y="1373"/>
                  </a:cubicBezTo>
                  <a:moveTo>
                    <a:pt x="1071" y="1373"/>
                  </a:moveTo>
                  <a:cubicBezTo>
                    <a:pt x="1096" y="1361"/>
                    <a:pt x="1127" y="1341"/>
                    <a:pt x="1154" y="1321"/>
                  </a:cubicBezTo>
                  <a:cubicBezTo>
                    <a:pt x="1159" y="1318"/>
                    <a:pt x="1178" y="1306"/>
                    <a:pt x="1178" y="1302"/>
                  </a:cubicBezTo>
                  <a:cubicBezTo>
                    <a:pt x="1178" y="1299"/>
                    <a:pt x="1160" y="1286"/>
                    <a:pt x="1158" y="1284"/>
                  </a:cubicBezTo>
                  <a:cubicBezTo>
                    <a:pt x="1149" y="1277"/>
                    <a:pt x="1143" y="1273"/>
                    <a:pt x="1134" y="1269"/>
                  </a:cubicBezTo>
                  <a:cubicBezTo>
                    <a:pt x="1124" y="1279"/>
                    <a:pt x="1114" y="1289"/>
                    <a:pt x="1102" y="1298"/>
                  </a:cubicBezTo>
                  <a:cubicBezTo>
                    <a:pt x="1094" y="1326"/>
                    <a:pt x="1082" y="1349"/>
                    <a:pt x="1071" y="1373"/>
                  </a:cubicBezTo>
                  <a:moveTo>
                    <a:pt x="253" y="1272"/>
                  </a:moveTo>
                  <a:cubicBezTo>
                    <a:pt x="253" y="1273"/>
                    <a:pt x="254" y="1273"/>
                    <a:pt x="254" y="1273"/>
                  </a:cubicBezTo>
                  <a:moveTo>
                    <a:pt x="254" y="1273"/>
                  </a:moveTo>
                  <a:cubicBezTo>
                    <a:pt x="266" y="1296"/>
                    <a:pt x="280" y="1316"/>
                    <a:pt x="295" y="1335"/>
                  </a:cubicBezTo>
                  <a:cubicBezTo>
                    <a:pt x="305" y="1338"/>
                    <a:pt x="314" y="1343"/>
                    <a:pt x="324" y="1345"/>
                  </a:cubicBezTo>
                  <a:cubicBezTo>
                    <a:pt x="324" y="1340"/>
                    <a:pt x="326" y="1335"/>
                    <a:pt x="327" y="1331"/>
                  </a:cubicBezTo>
                  <a:cubicBezTo>
                    <a:pt x="302" y="1313"/>
                    <a:pt x="277" y="1294"/>
                    <a:pt x="254" y="1273"/>
                  </a:cubicBezTo>
                  <a:moveTo>
                    <a:pt x="254" y="1273"/>
                  </a:moveTo>
                  <a:cubicBezTo>
                    <a:pt x="254" y="1273"/>
                    <a:pt x="254" y="1272"/>
                    <a:pt x="253" y="1272"/>
                  </a:cubicBezTo>
                  <a:moveTo>
                    <a:pt x="253" y="1272"/>
                  </a:moveTo>
                  <a:cubicBezTo>
                    <a:pt x="253" y="1271"/>
                    <a:pt x="252" y="1273"/>
                    <a:pt x="253" y="1272"/>
                  </a:cubicBezTo>
                  <a:moveTo>
                    <a:pt x="379" y="1308"/>
                  </a:moveTo>
                  <a:cubicBezTo>
                    <a:pt x="380" y="1309"/>
                    <a:pt x="380" y="1308"/>
                    <a:pt x="379" y="1308"/>
                  </a:cubicBezTo>
                  <a:moveTo>
                    <a:pt x="379" y="1308"/>
                  </a:moveTo>
                  <a:cubicBezTo>
                    <a:pt x="376" y="1299"/>
                    <a:pt x="372" y="1290"/>
                    <a:pt x="368" y="1282"/>
                  </a:cubicBezTo>
                  <a:cubicBezTo>
                    <a:pt x="365" y="1285"/>
                    <a:pt x="361" y="1288"/>
                    <a:pt x="358" y="1292"/>
                  </a:cubicBezTo>
                  <a:cubicBezTo>
                    <a:pt x="365" y="1297"/>
                    <a:pt x="371" y="1303"/>
                    <a:pt x="379" y="1308"/>
                  </a:cubicBezTo>
                  <a:moveTo>
                    <a:pt x="383" y="1315"/>
                  </a:moveTo>
                  <a:cubicBezTo>
                    <a:pt x="373" y="1308"/>
                    <a:pt x="366" y="1299"/>
                    <a:pt x="355" y="1294"/>
                  </a:cubicBezTo>
                  <a:cubicBezTo>
                    <a:pt x="345" y="1304"/>
                    <a:pt x="335" y="1315"/>
                    <a:pt x="330" y="1330"/>
                  </a:cubicBezTo>
                  <a:cubicBezTo>
                    <a:pt x="356" y="1345"/>
                    <a:pt x="378" y="1368"/>
                    <a:pt x="413" y="1371"/>
                  </a:cubicBezTo>
                  <a:cubicBezTo>
                    <a:pt x="401" y="1354"/>
                    <a:pt x="391" y="1335"/>
                    <a:pt x="383" y="1315"/>
                  </a:cubicBezTo>
                  <a:close/>
                  <a:moveTo>
                    <a:pt x="929" y="1297"/>
                  </a:moveTo>
                  <a:cubicBezTo>
                    <a:pt x="929" y="1297"/>
                    <a:pt x="930" y="1298"/>
                    <a:pt x="929" y="1297"/>
                  </a:cubicBezTo>
                  <a:close/>
                  <a:moveTo>
                    <a:pt x="224" y="1300"/>
                  </a:moveTo>
                  <a:cubicBezTo>
                    <a:pt x="224" y="1301"/>
                    <a:pt x="225" y="1301"/>
                    <a:pt x="225" y="1301"/>
                  </a:cubicBezTo>
                  <a:moveTo>
                    <a:pt x="225" y="1301"/>
                  </a:moveTo>
                  <a:cubicBezTo>
                    <a:pt x="259" y="1340"/>
                    <a:pt x="299" y="1371"/>
                    <a:pt x="343" y="1399"/>
                  </a:cubicBezTo>
                  <a:cubicBezTo>
                    <a:pt x="340" y="1392"/>
                    <a:pt x="333" y="1387"/>
                    <a:pt x="331" y="1378"/>
                  </a:cubicBezTo>
                  <a:cubicBezTo>
                    <a:pt x="326" y="1374"/>
                    <a:pt x="321" y="1369"/>
                    <a:pt x="317" y="1364"/>
                  </a:cubicBezTo>
                  <a:cubicBezTo>
                    <a:pt x="283" y="1346"/>
                    <a:pt x="259" y="1319"/>
                    <a:pt x="225" y="1301"/>
                  </a:cubicBezTo>
                  <a:moveTo>
                    <a:pt x="225" y="1301"/>
                  </a:moveTo>
                  <a:cubicBezTo>
                    <a:pt x="226" y="1300"/>
                    <a:pt x="225" y="1300"/>
                    <a:pt x="224" y="1300"/>
                  </a:cubicBezTo>
                  <a:moveTo>
                    <a:pt x="224" y="1300"/>
                  </a:moveTo>
                  <a:cubicBezTo>
                    <a:pt x="224" y="1299"/>
                    <a:pt x="223" y="1300"/>
                    <a:pt x="224" y="1300"/>
                  </a:cubicBezTo>
                  <a:moveTo>
                    <a:pt x="961" y="1398"/>
                  </a:moveTo>
                  <a:cubicBezTo>
                    <a:pt x="996" y="1395"/>
                    <a:pt x="1039" y="1392"/>
                    <a:pt x="1066" y="1377"/>
                  </a:cubicBezTo>
                  <a:cubicBezTo>
                    <a:pt x="1077" y="1353"/>
                    <a:pt x="1091" y="1328"/>
                    <a:pt x="1097" y="1302"/>
                  </a:cubicBezTo>
                  <a:cubicBezTo>
                    <a:pt x="1057" y="1339"/>
                    <a:pt x="1010" y="1370"/>
                    <a:pt x="961" y="1398"/>
                  </a:cubicBezTo>
                  <a:close/>
                  <a:moveTo>
                    <a:pt x="1294" y="1304"/>
                  </a:moveTo>
                  <a:cubicBezTo>
                    <a:pt x="1293" y="1304"/>
                    <a:pt x="1294" y="1305"/>
                    <a:pt x="1294" y="1304"/>
                  </a:cubicBezTo>
                  <a:close/>
                  <a:moveTo>
                    <a:pt x="1292" y="1305"/>
                  </a:moveTo>
                  <a:cubicBezTo>
                    <a:pt x="1292" y="1305"/>
                    <a:pt x="1293" y="1306"/>
                    <a:pt x="1292" y="1305"/>
                  </a:cubicBezTo>
                  <a:close/>
                  <a:moveTo>
                    <a:pt x="561" y="1382"/>
                  </a:moveTo>
                  <a:cubicBezTo>
                    <a:pt x="567" y="1384"/>
                    <a:pt x="571" y="1388"/>
                    <a:pt x="577" y="1391"/>
                  </a:cubicBezTo>
                  <a:cubicBezTo>
                    <a:pt x="587" y="1385"/>
                    <a:pt x="597" y="1379"/>
                    <a:pt x="610" y="1376"/>
                  </a:cubicBezTo>
                  <a:cubicBezTo>
                    <a:pt x="587" y="1352"/>
                    <a:pt x="562" y="1331"/>
                    <a:pt x="541" y="1305"/>
                  </a:cubicBezTo>
                  <a:cubicBezTo>
                    <a:pt x="546" y="1332"/>
                    <a:pt x="554" y="1357"/>
                    <a:pt x="561" y="1382"/>
                  </a:cubicBezTo>
                  <a:close/>
                  <a:moveTo>
                    <a:pt x="1179" y="1305"/>
                  </a:moveTo>
                  <a:cubicBezTo>
                    <a:pt x="1162" y="1320"/>
                    <a:pt x="1142" y="1333"/>
                    <a:pt x="1122" y="1345"/>
                  </a:cubicBezTo>
                  <a:cubicBezTo>
                    <a:pt x="1103" y="1357"/>
                    <a:pt x="1083" y="1369"/>
                    <a:pt x="1066" y="1382"/>
                  </a:cubicBezTo>
                  <a:cubicBezTo>
                    <a:pt x="1112" y="1371"/>
                    <a:pt x="1168" y="1364"/>
                    <a:pt x="1197" y="1341"/>
                  </a:cubicBezTo>
                  <a:cubicBezTo>
                    <a:pt x="1194" y="1326"/>
                    <a:pt x="1188" y="1314"/>
                    <a:pt x="1179" y="1305"/>
                  </a:cubicBezTo>
                  <a:close/>
                  <a:moveTo>
                    <a:pt x="1283" y="1311"/>
                  </a:moveTo>
                  <a:cubicBezTo>
                    <a:pt x="1257" y="1325"/>
                    <a:pt x="1230" y="1338"/>
                    <a:pt x="1200" y="1348"/>
                  </a:cubicBezTo>
                  <a:cubicBezTo>
                    <a:pt x="1201" y="1361"/>
                    <a:pt x="1197" y="1369"/>
                    <a:pt x="1194" y="1378"/>
                  </a:cubicBezTo>
                  <a:moveTo>
                    <a:pt x="1194" y="1378"/>
                  </a:moveTo>
                  <a:cubicBezTo>
                    <a:pt x="1193" y="1379"/>
                    <a:pt x="1194" y="1379"/>
                    <a:pt x="1194" y="1378"/>
                  </a:cubicBezTo>
                  <a:moveTo>
                    <a:pt x="1194" y="1378"/>
                  </a:moveTo>
                  <a:cubicBezTo>
                    <a:pt x="1227" y="1358"/>
                    <a:pt x="1258" y="1338"/>
                    <a:pt x="1283" y="1311"/>
                  </a:cubicBezTo>
                  <a:moveTo>
                    <a:pt x="1283" y="1311"/>
                  </a:moveTo>
                  <a:cubicBezTo>
                    <a:pt x="1285" y="1310"/>
                    <a:pt x="1283" y="1310"/>
                    <a:pt x="1283" y="1311"/>
                  </a:cubicBezTo>
                  <a:moveTo>
                    <a:pt x="881" y="1367"/>
                  </a:moveTo>
                  <a:cubicBezTo>
                    <a:pt x="892" y="1368"/>
                    <a:pt x="901" y="1372"/>
                    <a:pt x="911" y="1374"/>
                  </a:cubicBezTo>
                  <a:cubicBezTo>
                    <a:pt x="916" y="1355"/>
                    <a:pt x="921" y="1331"/>
                    <a:pt x="922" y="1312"/>
                  </a:cubicBezTo>
                  <a:cubicBezTo>
                    <a:pt x="910" y="1331"/>
                    <a:pt x="895" y="1349"/>
                    <a:pt x="881" y="1367"/>
                  </a:cubicBezTo>
                  <a:close/>
                  <a:moveTo>
                    <a:pt x="388" y="1319"/>
                  </a:moveTo>
                  <a:cubicBezTo>
                    <a:pt x="395" y="1338"/>
                    <a:pt x="406" y="1356"/>
                    <a:pt x="416" y="1373"/>
                  </a:cubicBezTo>
                  <a:cubicBezTo>
                    <a:pt x="444" y="1379"/>
                    <a:pt x="470" y="1386"/>
                    <a:pt x="500" y="1390"/>
                  </a:cubicBezTo>
                  <a:moveTo>
                    <a:pt x="500" y="1390"/>
                  </a:moveTo>
                  <a:cubicBezTo>
                    <a:pt x="500" y="1392"/>
                    <a:pt x="504" y="1389"/>
                    <a:pt x="500" y="1390"/>
                  </a:cubicBezTo>
                  <a:moveTo>
                    <a:pt x="388" y="1319"/>
                  </a:moveTo>
                  <a:cubicBezTo>
                    <a:pt x="423" y="1344"/>
                    <a:pt x="460" y="1368"/>
                    <a:pt x="500" y="1390"/>
                  </a:cubicBezTo>
                  <a:moveTo>
                    <a:pt x="388" y="1319"/>
                  </a:moveTo>
                  <a:cubicBezTo>
                    <a:pt x="387" y="1317"/>
                    <a:pt x="386" y="1319"/>
                    <a:pt x="388" y="1319"/>
                  </a:cubicBezTo>
                  <a:moveTo>
                    <a:pt x="261" y="1322"/>
                  </a:moveTo>
                  <a:cubicBezTo>
                    <a:pt x="260" y="1322"/>
                    <a:pt x="262" y="1323"/>
                    <a:pt x="261" y="1322"/>
                  </a:cubicBezTo>
                  <a:close/>
                  <a:moveTo>
                    <a:pt x="264" y="1323"/>
                  </a:moveTo>
                  <a:cubicBezTo>
                    <a:pt x="264" y="1324"/>
                    <a:pt x="264" y="1324"/>
                    <a:pt x="264" y="1324"/>
                  </a:cubicBezTo>
                  <a:cubicBezTo>
                    <a:pt x="279" y="1334"/>
                    <a:pt x="292" y="1346"/>
                    <a:pt x="308" y="1355"/>
                  </a:cubicBezTo>
                  <a:moveTo>
                    <a:pt x="308" y="1355"/>
                  </a:moveTo>
                  <a:cubicBezTo>
                    <a:pt x="308" y="1356"/>
                    <a:pt x="308" y="1356"/>
                    <a:pt x="309" y="1356"/>
                  </a:cubicBezTo>
                  <a:moveTo>
                    <a:pt x="309" y="1356"/>
                  </a:moveTo>
                  <a:cubicBezTo>
                    <a:pt x="309" y="1357"/>
                    <a:pt x="310" y="1356"/>
                    <a:pt x="309" y="1356"/>
                  </a:cubicBezTo>
                  <a:moveTo>
                    <a:pt x="309" y="1356"/>
                  </a:moveTo>
                  <a:cubicBezTo>
                    <a:pt x="309" y="1355"/>
                    <a:pt x="309" y="1355"/>
                    <a:pt x="308" y="1355"/>
                  </a:cubicBezTo>
                  <a:moveTo>
                    <a:pt x="308" y="1355"/>
                  </a:moveTo>
                  <a:cubicBezTo>
                    <a:pt x="299" y="1338"/>
                    <a:pt x="282" y="1330"/>
                    <a:pt x="264" y="1323"/>
                  </a:cubicBezTo>
                  <a:moveTo>
                    <a:pt x="264" y="1323"/>
                  </a:moveTo>
                  <a:cubicBezTo>
                    <a:pt x="263" y="1322"/>
                    <a:pt x="263" y="1323"/>
                    <a:pt x="264" y="1323"/>
                  </a:cubicBezTo>
                  <a:moveTo>
                    <a:pt x="327" y="1347"/>
                  </a:moveTo>
                  <a:cubicBezTo>
                    <a:pt x="343" y="1351"/>
                    <a:pt x="359" y="1360"/>
                    <a:pt x="374" y="1361"/>
                  </a:cubicBezTo>
                  <a:cubicBezTo>
                    <a:pt x="358" y="1353"/>
                    <a:pt x="345" y="1342"/>
                    <a:pt x="329" y="1333"/>
                  </a:cubicBezTo>
                  <a:cubicBezTo>
                    <a:pt x="328" y="1337"/>
                    <a:pt x="327" y="1341"/>
                    <a:pt x="327" y="1347"/>
                  </a:cubicBezTo>
                  <a:close/>
                  <a:moveTo>
                    <a:pt x="299" y="1340"/>
                  </a:moveTo>
                  <a:cubicBezTo>
                    <a:pt x="308" y="1349"/>
                    <a:pt x="314" y="1361"/>
                    <a:pt x="326" y="1367"/>
                  </a:cubicBezTo>
                  <a:cubicBezTo>
                    <a:pt x="325" y="1362"/>
                    <a:pt x="324" y="1356"/>
                    <a:pt x="324" y="1348"/>
                  </a:cubicBezTo>
                  <a:cubicBezTo>
                    <a:pt x="315" y="1346"/>
                    <a:pt x="309" y="1342"/>
                    <a:pt x="299" y="1340"/>
                  </a:cubicBezTo>
                  <a:moveTo>
                    <a:pt x="299" y="1340"/>
                  </a:moveTo>
                  <a:cubicBezTo>
                    <a:pt x="299" y="1338"/>
                    <a:pt x="298" y="1340"/>
                    <a:pt x="299" y="1340"/>
                  </a:cubicBezTo>
                  <a:moveTo>
                    <a:pt x="1254" y="1341"/>
                  </a:moveTo>
                  <a:cubicBezTo>
                    <a:pt x="1254" y="1340"/>
                    <a:pt x="1254" y="1341"/>
                    <a:pt x="1254" y="1342"/>
                  </a:cubicBezTo>
                  <a:moveTo>
                    <a:pt x="1254" y="1342"/>
                  </a:moveTo>
                  <a:cubicBezTo>
                    <a:pt x="1253" y="1341"/>
                    <a:pt x="1253" y="1342"/>
                    <a:pt x="1253" y="1343"/>
                  </a:cubicBezTo>
                  <a:moveTo>
                    <a:pt x="1253" y="1343"/>
                  </a:moveTo>
                  <a:cubicBezTo>
                    <a:pt x="1252" y="1342"/>
                    <a:pt x="1252" y="1343"/>
                    <a:pt x="1252" y="1343"/>
                  </a:cubicBezTo>
                  <a:moveTo>
                    <a:pt x="1252" y="1343"/>
                  </a:moveTo>
                  <a:cubicBezTo>
                    <a:pt x="1231" y="1356"/>
                    <a:pt x="1213" y="1372"/>
                    <a:pt x="1191" y="1383"/>
                  </a:cubicBezTo>
                  <a:cubicBezTo>
                    <a:pt x="1188" y="1390"/>
                    <a:pt x="1182" y="1395"/>
                    <a:pt x="1178" y="1402"/>
                  </a:cubicBezTo>
                  <a:moveTo>
                    <a:pt x="1178" y="1402"/>
                  </a:moveTo>
                  <a:cubicBezTo>
                    <a:pt x="1177" y="1402"/>
                    <a:pt x="1177" y="1402"/>
                    <a:pt x="1177" y="1403"/>
                  </a:cubicBezTo>
                  <a:moveTo>
                    <a:pt x="1177" y="1403"/>
                  </a:moveTo>
                  <a:cubicBezTo>
                    <a:pt x="1175" y="1404"/>
                    <a:pt x="1177" y="1404"/>
                    <a:pt x="1177" y="1403"/>
                  </a:cubicBezTo>
                  <a:moveTo>
                    <a:pt x="1177" y="1403"/>
                  </a:moveTo>
                  <a:cubicBezTo>
                    <a:pt x="1178" y="1403"/>
                    <a:pt x="1178" y="1403"/>
                    <a:pt x="1178" y="1402"/>
                  </a:cubicBezTo>
                  <a:moveTo>
                    <a:pt x="1178" y="1402"/>
                  </a:moveTo>
                  <a:cubicBezTo>
                    <a:pt x="1205" y="1385"/>
                    <a:pt x="1229" y="1365"/>
                    <a:pt x="1252" y="1343"/>
                  </a:cubicBezTo>
                  <a:moveTo>
                    <a:pt x="1252" y="1343"/>
                  </a:moveTo>
                  <a:cubicBezTo>
                    <a:pt x="1252" y="1344"/>
                    <a:pt x="1253" y="1343"/>
                    <a:pt x="1253" y="1343"/>
                  </a:cubicBezTo>
                  <a:moveTo>
                    <a:pt x="1253" y="1343"/>
                  </a:moveTo>
                  <a:cubicBezTo>
                    <a:pt x="1253" y="1343"/>
                    <a:pt x="1253" y="1342"/>
                    <a:pt x="1254" y="1342"/>
                  </a:cubicBezTo>
                  <a:moveTo>
                    <a:pt x="1254" y="1342"/>
                  </a:moveTo>
                  <a:cubicBezTo>
                    <a:pt x="1254" y="1342"/>
                    <a:pt x="1254" y="1341"/>
                    <a:pt x="1254" y="1341"/>
                  </a:cubicBezTo>
                  <a:moveTo>
                    <a:pt x="1254" y="1341"/>
                  </a:moveTo>
                  <a:cubicBezTo>
                    <a:pt x="1256" y="1340"/>
                    <a:pt x="1254" y="1339"/>
                    <a:pt x="1254" y="1341"/>
                  </a:cubicBezTo>
                  <a:moveTo>
                    <a:pt x="1193" y="1348"/>
                  </a:moveTo>
                  <a:cubicBezTo>
                    <a:pt x="1193" y="1348"/>
                    <a:pt x="1194" y="1349"/>
                    <a:pt x="1193" y="1348"/>
                  </a:cubicBezTo>
                  <a:close/>
                  <a:moveTo>
                    <a:pt x="330" y="1369"/>
                  </a:moveTo>
                  <a:cubicBezTo>
                    <a:pt x="368" y="1393"/>
                    <a:pt x="409" y="1413"/>
                    <a:pt x="454" y="1429"/>
                  </a:cubicBezTo>
                  <a:cubicBezTo>
                    <a:pt x="444" y="1415"/>
                    <a:pt x="432" y="1403"/>
                    <a:pt x="423" y="1388"/>
                  </a:cubicBezTo>
                  <a:cubicBezTo>
                    <a:pt x="395" y="1370"/>
                    <a:pt x="360" y="1360"/>
                    <a:pt x="326" y="1349"/>
                  </a:cubicBezTo>
                  <a:cubicBezTo>
                    <a:pt x="327" y="1357"/>
                    <a:pt x="327" y="1364"/>
                    <a:pt x="330" y="1369"/>
                  </a:cubicBezTo>
                  <a:close/>
                  <a:moveTo>
                    <a:pt x="1151" y="1402"/>
                  </a:moveTo>
                  <a:cubicBezTo>
                    <a:pt x="1149" y="1403"/>
                    <a:pt x="1151" y="1403"/>
                    <a:pt x="1151" y="1402"/>
                  </a:cubicBezTo>
                  <a:moveTo>
                    <a:pt x="1151" y="1402"/>
                  </a:moveTo>
                  <a:cubicBezTo>
                    <a:pt x="1165" y="1397"/>
                    <a:pt x="1176" y="1388"/>
                    <a:pt x="1189" y="1382"/>
                  </a:cubicBezTo>
                  <a:cubicBezTo>
                    <a:pt x="1193" y="1373"/>
                    <a:pt x="1197" y="1363"/>
                    <a:pt x="1198" y="1350"/>
                  </a:cubicBezTo>
                  <a:cubicBezTo>
                    <a:pt x="1183" y="1365"/>
                    <a:pt x="1168" y="1386"/>
                    <a:pt x="1151" y="1402"/>
                  </a:cubicBezTo>
                  <a:moveTo>
                    <a:pt x="1191" y="1352"/>
                  </a:moveTo>
                  <a:cubicBezTo>
                    <a:pt x="1142" y="1377"/>
                    <a:pt x="1096" y="1406"/>
                    <a:pt x="1039" y="1424"/>
                  </a:cubicBezTo>
                  <a:cubicBezTo>
                    <a:pt x="1033" y="1434"/>
                    <a:pt x="1025" y="1443"/>
                    <a:pt x="1017" y="1452"/>
                  </a:cubicBezTo>
                  <a:moveTo>
                    <a:pt x="1017" y="1452"/>
                  </a:moveTo>
                  <a:cubicBezTo>
                    <a:pt x="1016" y="1453"/>
                    <a:pt x="1017" y="1453"/>
                    <a:pt x="1017" y="1452"/>
                  </a:cubicBezTo>
                  <a:moveTo>
                    <a:pt x="1017" y="1452"/>
                  </a:moveTo>
                  <a:cubicBezTo>
                    <a:pt x="1063" y="1442"/>
                    <a:pt x="1102" y="1425"/>
                    <a:pt x="1141" y="1408"/>
                  </a:cubicBezTo>
                  <a:cubicBezTo>
                    <a:pt x="1159" y="1390"/>
                    <a:pt x="1176" y="1372"/>
                    <a:pt x="1191" y="1352"/>
                  </a:cubicBezTo>
                  <a:moveTo>
                    <a:pt x="1191" y="1352"/>
                  </a:moveTo>
                  <a:cubicBezTo>
                    <a:pt x="1193" y="1352"/>
                    <a:pt x="1191" y="1351"/>
                    <a:pt x="1191" y="1352"/>
                  </a:cubicBezTo>
                  <a:moveTo>
                    <a:pt x="735" y="1356"/>
                  </a:moveTo>
                  <a:cubicBezTo>
                    <a:pt x="733" y="1373"/>
                    <a:pt x="736" y="1393"/>
                    <a:pt x="736" y="1411"/>
                  </a:cubicBezTo>
                  <a:cubicBezTo>
                    <a:pt x="746" y="1411"/>
                    <a:pt x="756" y="1411"/>
                    <a:pt x="766" y="1411"/>
                  </a:cubicBezTo>
                  <a:cubicBezTo>
                    <a:pt x="768" y="1393"/>
                    <a:pt x="768" y="1374"/>
                    <a:pt x="770" y="1356"/>
                  </a:cubicBezTo>
                  <a:cubicBezTo>
                    <a:pt x="758" y="1356"/>
                    <a:pt x="747" y="1356"/>
                    <a:pt x="735" y="1356"/>
                  </a:cubicBezTo>
                  <a:close/>
                  <a:moveTo>
                    <a:pt x="773" y="1356"/>
                  </a:moveTo>
                  <a:cubicBezTo>
                    <a:pt x="771" y="1374"/>
                    <a:pt x="770" y="1392"/>
                    <a:pt x="769" y="1411"/>
                  </a:cubicBezTo>
                  <a:cubicBezTo>
                    <a:pt x="779" y="1411"/>
                    <a:pt x="789" y="1411"/>
                    <a:pt x="799" y="1411"/>
                  </a:cubicBezTo>
                  <a:cubicBezTo>
                    <a:pt x="809" y="1394"/>
                    <a:pt x="817" y="1376"/>
                    <a:pt x="825" y="1359"/>
                  </a:cubicBezTo>
                  <a:cubicBezTo>
                    <a:pt x="807" y="1358"/>
                    <a:pt x="791" y="1356"/>
                    <a:pt x="773" y="1356"/>
                  </a:cubicBezTo>
                  <a:close/>
                  <a:moveTo>
                    <a:pt x="718" y="1358"/>
                  </a:moveTo>
                  <a:cubicBezTo>
                    <a:pt x="721" y="1371"/>
                    <a:pt x="728" y="1389"/>
                    <a:pt x="733" y="1403"/>
                  </a:cubicBezTo>
                  <a:cubicBezTo>
                    <a:pt x="732" y="1388"/>
                    <a:pt x="731" y="1373"/>
                    <a:pt x="731" y="1357"/>
                  </a:cubicBezTo>
                  <a:cubicBezTo>
                    <a:pt x="727" y="1357"/>
                    <a:pt x="721" y="1356"/>
                    <a:pt x="718" y="1358"/>
                  </a:cubicBezTo>
                  <a:close/>
                  <a:moveTo>
                    <a:pt x="664" y="1365"/>
                  </a:moveTo>
                  <a:cubicBezTo>
                    <a:pt x="673" y="1379"/>
                    <a:pt x="687" y="1397"/>
                    <a:pt x="701" y="1410"/>
                  </a:cubicBezTo>
                  <a:cubicBezTo>
                    <a:pt x="712" y="1408"/>
                    <a:pt x="723" y="1413"/>
                    <a:pt x="732" y="1410"/>
                  </a:cubicBezTo>
                  <a:cubicBezTo>
                    <a:pt x="724" y="1394"/>
                    <a:pt x="719" y="1376"/>
                    <a:pt x="713" y="1358"/>
                  </a:cubicBezTo>
                  <a:cubicBezTo>
                    <a:pt x="696" y="1359"/>
                    <a:pt x="679" y="1361"/>
                    <a:pt x="664" y="1365"/>
                  </a:cubicBezTo>
                  <a:close/>
                  <a:moveTo>
                    <a:pt x="1171" y="1359"/>
                  </a:moveTo>
                  <a:cubicBezTo>
                    <a:pt x="1137" y="1369"/>
                    <a:pt x="1101" y="1378"/>
                    <a:pt x="1064" y="1386"/>
                  </a:cubicBezTo>
                  <a:cubicBezTo>
                    <a:pt x="1058" y="1397"/>
                    <a:pt x="1050" y="1409"/>
                    <a:pt x="1043" y="1420"/>
                  </a:cubicBezTo>
                  <a:cubicBezTo>
                    <a:pt x="1090" y="1404"/>
                    <a:pt x="1132" y="1383"/>
                    <a:pt x="1171" y="1359"/>
                  </a:cubicBezTo>
                  <a:moveTo>
                    <a:pt x="1171" y="1359"/>
                  </a:moveTo>
                  <a:cubicBezTo>
                    <a:pt x="1172" y="1358"/>
                    <a:pt x="1171" y="1358"/>
                    <a:pt x="1171" y="1359"/>
                  </a:cubicBezTo>
                  <a:moveTo>
                    <a:pt x="827" y="1360"/>
                  </a:moveTo>
                  <a:cubicBezTo>
                    <a:pt x="820" y="1378"/>
                    <a:pt x="811" y="1394"/>
                    <a:pt x="802" y="1411"/>
                  </a:cubicBezTo>
                  <a:cubicBezTo>
                    <a:pt x="813" y="1409"/>
                    <a:pt x="828" y="1411"/>
                    <a:pt x="838" y="1409"/>
                  </a:cubicBezTo>
                  <a:cubicBezTo>
                    <a:pt x="847" y="1399"/>
                    <a:pt x="859" y="1388"/>
                    <a:pt x="868" y="1378"/>
                  </a:cubicBezTo>
                  <a:cubicBezTo>
                    <a:pt x="871" y="1375"/>
                    <a:pt x="876" y="1371"/>
                    <a:pt x="874" y="1367"/>
                  </a:cubicBezTo>
                  <a:cubicBezTo>
                    <a:pt x="860" y="1364"/>
                    <a:pt x="844" y="1361"/>
                    <a:pt x="827" y="1360"/>
                  </a:cubicBezTo>
                  <a:close/>
                  <a:moveTo>
                    <a:pt x="375" y="1363"/>
                  </a:moveTo>
                  <a:cubicBezTo>
                    <a:pt x="375" y="1362"/>
                    <a:pt x="376" y="1363"/>
                    <a:pt x="375" y="1363"/>
                  </a:cubicBezTo>
                  <a:close/>
                  <a:moveTo>
                    <a:pt x="618" y="1375"/>
                  </a:moveTo>
                  <a:cubicBezTo>
                    <a:pt x="621" y="1381"/>
                    <a:pt x="628" y="1387"/>
                    <a:pt x="635" y="1392"/>
                  </a:cubicBezTo>
                  <a:cubicBezTo>
                    <a:pt x="641" y="1397"/>
                    <a:pt x="650" y="1406"/>
                    <a:pt x="657" y="1408"/>
                  </a:cubicBezTo>
                  <a:cubicBezTo>
                    <a:pt x="669" y="1411"/>
                    <a:pt x="681" y="1407"/>
                    <a:pt x="695" y="1410"/>
                  </a:cubicBezTo>
                  <a:cubicBezTo>
                    <a:pt x="685" y="1397"/>
                    <a:pt x="672" y="1379"/>
                    <a:pt x="659" y="1366"/>
                  </a:cubicBezTo>
                  <a:cubicBezTo>
                    <a:pt x="644" y="1368"/>
                    <a:pt x="632" y="1372"/>
                    <a:pt x="618" y="1375"/>
                  </a:cubicBezTo>
                  <a:close/>
                  <a:moveTo>
                    <a:pt x="879" y="1368"/>
                  </a:moveTo>
                  <a:cubicBezTo>
                    <a:pt x="870" y="1379"/>
                    <a:pt x="860" y="1391"/>
                    <a:pt x="850" y="1400"/>
                  </a:cubicBezTo>
                  <a:cubicBezTo>
                    <a:pt x="848" y="1403"/>
                    <a:pt x="842" y="1405"/>
                    <a:pt x="844" y="1409"/>
                  </a:cubicBezTo>
                  <a:cubicBezTo>
                    <a:pt x="857" y="1409"/>
                    <a:pt x="870" y="1407"/>
                    <a:pt x="884" y="1407"/>
                  </a:cubicBezTo>
                  <a:cubicBezTo>
                    <a:pt x="892" y="1402"/>
                    <a:pt x="900" y="1396"/>
                    <a:pt x="908" y="1391"/>
                  </a:cubicBezTo>
                  <a:cubicBezTo>
                    <a:pt x="908" y="1385"/>
                    <a:pt x="910" y="1381"/>
                    <a:pt x="911" y="1377"/>
                  </a:cubicBezTo>
                  <a:cubicBezTo>
                    <a:pt x="900" y="1374"/>
                    <a:pt x="890" y="1371"/>
                    <a:pt x="879" y="1368"/>
                  </a:cubicBezTo>
                  <a:close/>
                  <a:moveTo>
                    <a:pt x="419" y="1382"/>
                  </a:moveTo>
                  <a:cubicBezTo>
                    <a:pt x="416" y="1375"/>
                    <a:pt x="405" y="1372"/>
                    <a:pt x="398" y="1372"/>
                  </a:cubicBezTo>
                  <a:cubicBezTo>
                    <a:pt x="405" y="1375"/>
                    <a:pt x="413" y="1382"/>
                    <a:pt x="419" y="1382"/>
                  </a:cubicBezTo>
                  <a:close/>
                  <a:moveTo>
                    <a:pt x="332" y="1374"/>
                  </a:moveTo>
                  <a:cubicBezTo>
                    <a:pt x="368" y="1419"/>
                    <a:pt x="423" y="1445"/>
                    <a:pt x="487" y="1461"/>
                  </a:cubicBezTo>
                  <a:moveTo>
                    <a:pt x="487" y="1461"/>
                  </a:moveTo>
                  <a:cubicBezTo>
                    <a:pt x="488" y="1462"/>
                    <a:pt x="489" y="1461"/>
                    <a:pt x="487" y="1461"/>
                  </a:cubicBezTo>
                  <a:moveTo>
                    <a:pt x="487" y="1461"/>
                  </a:moveTo>
                  <a:cubicBezTo>
                    <a:pt x="476" y="1454"/>
                    <a:pt x="470" y="1441"/>
                    <a:pt x="458" y="1434"/>
                  </a:cubicBezTo>
                  <a:cubicBezTo>
                    <a:pt x="438" y="1423"/>
                    <a:pt x="414" y="1417"/>
                    <a:pt x="392" y="1407"/>
                  </a:cubicBezTo>
                  <a:cubicBezTo>
                    <a:pt x="371" y="1397"/>
                    <a:pt x="351" y="1384"/>
                    <a:pt x="332" y="1374"/>
                  </a:cubicBezTo>
                  <a:moveTo>
                    <a:pt x="332" y="1374"/>
                  </a:moveTo>
                  <a:cubicBezTo>
                    <a:pt x="331" y="1373"/>
                    <a:pt x="331" y="1374"/>
                    <a:pt x="332" y="1374"/>
                  </a:cubicBezTo>
                  <a:moveTo>
                    <a:pt x="419" y="1377"/>
                  </a:moveTo>
                  <a:cubicBezTo>
                    <a:pt x="420" y="1381"/>
                    <a:pt x="424" y="1383"/>
                    <a:pt x="425" y="1387"/>
                  </a:cubicBezTo>
                  <a:cubicBezTo>
                    <a:pt x="461" y="1403"/>
                    <a:pt x="496" y="1420"/>
                    <a:pt x="536" y="1431"/>
                  </a:cubicBezTo>
                  <a:cubicBezTo>
                    <a:pt x="537" y="1422"/>
                    <a:pt x="546" y="1417"/>
                    <a:pt x="546" y="1411"/>
                  </a:cubicBezTo>
                  <a:cubicBezTo>
                    <a:pt x="533" y="1406"/>
                    <a:pt x="522" y="1401"/>
                    <a:pt x="511" y="1394"/>
                  </a:cubicBezTo>
                  <a:cubicBezTo>
                    <a:pt x="479" y="1390"/>
                    <a:pt x="450" y="1383"/>
                    <a:pt x="419" y="1377"/>
                  </a:cubicBezTo>
                  <a:moveTo>
                    <a:pt x="419" y="1377"/>
                  </a:moveTo>
                  <a:cubicBezTo>
                    <a:pt x="419" y="1376"/>
                    <a:pt x="418" y="1377"/>
                    <a:pt x="419" y="1377"/>
                  </a:cubicBezTo>
                  <a:moveTo>
                    <a:pt x="612" y="1377"/>
                  </a:moveTo>
                  <a:cubicBezTo>
                    <a:pt x="601" y="1382"/>
                    <a:pt x="588" y="1386"/>
                    <a:pt x="579" y="1392"/>
                  </a:cubicBezTo>
                  <a:cubicBezTo>
                    <a:pt x="593" y="1405"/>
                    <a:pt x="625" y="1407"/>
                    <a:pt x="650" y="1406"/>
                  </a:cubicBezTo>
                  <a:cubicBezTo>
                    <a:pt x="636" y="1397"/>
                    <a:pt x="626" y="1386"/>
                    <a:pt x="612" y="1377"/>
                  </a:cubicBezTo>
                  <a:close/>
                  <a:moveTo>
                    <a:pt x="914" y="1387"/>
                  </a:moveTo>
                  <a:cubicBezTo>
                    <a:pt x="915" y="1384"/>
                    <a:pt x="920" y="1384"/>
                    <a:pt x="920" y="1380"/>
                  </a:cubicBezTo>
                  <a:cubicBezTo>
                    <a:pt x="917" y="1380"/>
                    <a:pt x="917" y="1378"/>
                    <a:pt x="914" y="1379"/>
                  </a:cubicBezTo>
                  <a:cubicBezTo>
                    <a:pt x="915" y="1382"/>
                    <a:pt x="911" y="1385"/>
                    <a:pt x="914" y="1387"/>
                  </a:cubicBezTo>
                  <a:close/>
                  <a:moveTo>
                    <a:pt x="1062" y="1382"/>
                  </a:moveTo>
                  <a:cubicBezTo>
                    <a:pt x="1061" y="1382"/>
                    <a:pt x="1059" y="1383"/>
                    <a:pt x="1059" y="1384"/>
                  </a:cubicBezTo>
                  <a:cubicBezTo>
                    <a:pt x="1061" y="1384"/>
                    <a:pt x="1062" y="1384"/>
                    <a:pt x="1062" y="1382"/>
                  </a:cubicBezTo>
                  <a:moveTo>
                    <a:pt x="1062" y="1382"/>
                  </a:moveTo>
                  <a:cubicBezTo>
                    <a:pt x="1064" y="1381"/>
                    <a:pt x="1062" y="1381"/>
                    <a:pt x="1062" y="1382"/>
                  </a:cubicBezTo>
                  <a:moveTo>
                    <a:pt x="911" y="1391"/>
                  </a:moveTo>
                  <a:cubicBezTo>
                    <a:pt x="911" y="1397"/>
                    <a:pt x="908" y="1400"/>
                    <a:pt x="908" y="1405"/>
                  </a:cubicBezTo>
                  <a:cubicBezTo>
                    <a:pt x="923" y="1401"/>
                    <a:pt x="944" y="1404"/>
                    <a:pt x="956" y="1397"/>
                  </a:cubicBezTo>
                  <a:cubicBezTo>
                    <a:pt x="941" y="1391"/>
                    <a:pt x="923" y="1374"/>
                    <a:pt x="911" y="1391"/>
                  </a:cubicBezTo>
                  <a:close/>
                  <a:moveTo>
                    <a:pt x="339" y="1387"/>
                  </a:moveTo>
                  <a:cubicBezTo>
                    <a:pt x="338" y="1387"/>
                    <a:pt x="339" y="1388"/>
                    <a:pt x="340" y="1388"/>
                  </a:cubicBezTo>
                  <a:moveTo>
                    <a:pt x="340" y="1388"/>
                  </a:moveTo>
                  <a:cubicBezTo>
                    <a:pt x="346" y="1400"/>
                    <a:pt x="356" y="1408"/>
                    <a:pt x="369" y="1414"/>
                  </a:cubicBezTo>
                  <a:moveTo>
                    <a:pt x="369" y="1414"/>
                  </a:moveTo>
                  <a:cubicBezTo>
                    <a:pt x="369" y="1414"/>
                    <a:pt x="371" y="1414"/>
                    <a:pt x="371" y="1415"/>
                  </a:cubicBezTo>
                  <a:moveTo>
                    <a:pt x="371" y="1415"/>
                  </a:moveTo>
                  <a:cubicBezTo>
                    <a:pt x="372" y="1416"/>
                    <a:pt x="372" y="1414"/>
                    <a:pt x="371" y="1415"/>
                  </a:cubicBezTo>
                  <a:moveTo>
                    <a:pt x="371" y="1415"/>
                  </a:moveTo>
                  <a:cubicBezTo>
                    <a:pt x="371" y="1414"/>
                    <a:pt x="370" y="1414"/>
                    <a:pt x="369" y="1414"/>
                  </a:cubicBezTo>
                  <a:moveTo>
                    <a:pt x="369" y="1414"/>
                  </a:moveTo>
                  <a:cubicBezTo>
                    <a:pt x="360" y="1405"/>
                    <a:pt x="349" y="1396"/>
                    <a:pt x="340" y="1388"/>
                  </a:cubicBezTo>
                  <a:moveTo>
                    <a:pt x="340" y="1388"/>
                  </a:moveTo>
                  <a:cubicBezTo>
                    <a:pt x="340" y="1387"/>
                    <a:pt x="339" y="1387"/>
                    <a:pt x="339" y="1387"/>
                  </a:cubicBezTo>
                  <a:moveTo>
                    <a:pt x="339" y="1387"/>
                  </a:moveTo>
                  <a:cubicBezTo>
                    <a:pt x="338" y="1385"/>
                    <a:pt x="337" y="1387"/>
                    <a:pt x="339" y="1387"/>
                  </a:cubicBezTo>
                  <a:moveTo>
                    <a:pt x="567" y="1396"/>
                  </a:moveTo>
                  <a:cubicBezTo>
                    <a:pt x="568" y="1393"/>
                    <a:pt x="572" y="1394"/>
                    <a:pt x="573" y="1391"/>
                  </a:cubicBezTo>
                  <a:cubicBezTo>
                    <a:pt x="570" y="1390"/>
                    <a:pt x="566" y="1388"/>
                    <a:pt x="563" y="1386"/>
                  </a:cubicBezTo>
                  <a:cubicBezTo>
                    <a:pt x="564" y="1390"/>
                    <a:pt x="565" y="1394"/>
                    <a:pt x="567" y="1396"/>
                  </a:cubicBezTo>
                  <a:close/>
                  <a:moveTo>
                    <a:pt x="982" y="1419"/>
                  </a:moveTo>
                  <a:cubicBezTo>
                    <a:pt x="986" y="1424"/>
                    <a:pt x="989" y="1430"/>
                    <a:pt x="989" y="1439"/>
                  </a:cubicBezTo>
                  <a:cubicBezTo>
                    <a:pt x="1006" y="1434"/>
                    <a:pt x="1021" y="1428"/>
                    <a:pt x="1038" y="1423"/>
                  </a:cubicBezTo>
                  <a:cubicBezTo>
                    <a:pt x="1040" y="1417"/>
                    <a:pt x="1046" y="1411"/>
                    <a:pt x="1050" y="1405"/>
                  </a:cubicBezTo>
                  <a:cubicBezTo>
                    <a:pt x="1054" y="1399"/>
                    <a:pt x="1059" y="1390"/>
                    <a:pt x="1059" y="1387"/>
                  </a:cubicBezTo>
                  <a:cubicBezTo>
                    <a:pt x="1030" y="1395"/>
                    <a:pt x="1008" y="1409"/>
                    <a:pt x="982" y="1419"/>
                  </a:cubicBezTo>
                  <a:close/>
                  <a:moveTo>
                    <a:pt x="1184" y="1388"/>
                  </a:moveTo>
                  <a:cubicBezTo>
                    <a:pt x="1153" y="1402"/>
                    <a:pt x="1127" y="1421"/>
                    <a:pt x="1103" y="1442"/>
                  </a:cubicBezTo>
                  <a:moveTo>
                    <a:pt x="1103" y="1442"/>
                  </a:moveTo>
                  <a:cubicBezTo>
                    <a:pt x="1102" y="1442"/>
                    <a:pt x="1101" y="1443"/>
                    <a:pt x="1101" y="1443"/>
                  </a:cubicBezTo>
                  <a:moveTo>
                    <a:pt x="1101" y="1443"/>
                  </a:moveTo>
                  <a:cubicBezTo>
                    <a:pt x="1099" y="1444"/>
                    <a:pt x="1101" y="1444"/>
                    <a:pt x="1101" y="1443"/>
                  </a:cubicBezTo>
                  <a:moveTo>
                    <a:pt x="1101" y="1443"/>
                  </a:moveTo>
                  <a:cubicBezTo>
                    <a:pt x="1102" y="1443"/>
                    <a:pt x="1103" y="1443"/>
                    <a:pt x="1103" y="1442"/>
                  </a:cubicBezTo>
                  <a:moveTo>
                    <a:pt x="1103" y="1442"/>
                  </a:moveTo>
                  <a:cubicBezTo>
                    <a:pt x="1134" y="1428"/>
                    <a:pt x="1167" y="1416"/>
                    <a:pt x="1184" y="1388"/>
                  </a:cubicBezTo>
                  <a:moveTo>
                    <a:pt x="1184" y="1388"/>
                  </a:moveTo>
                  <a:cubicBezTo>
                    <a:pt x="1186" y="1387"/>
                    <a:pt x="1184" y="1386"/>
                    <a:pt x="1184" y="1388"/>
                  </a:cubicBezTo>
                  <a:moveTo>
                    <a:pt x="429" y="1391"/>
                  </a:moveTo>
                  <a:cubicBezTo>
                    <a:pt x="438" y="1406"/>
                    <a:pt x="450" y="1419"/>
                    <a:pt x="461" y="1432"/>
                  </a:cubicBezTo>
                  <a:cubicBezTo>
                    <a:pt x="485" y="1439"/>
                    <a:pt x="511" y="1450"/>
                    <a:pt x="537" y="1452"/>
                  </a:cubicBezTo>
                  <a:cubicBezTo>
                    <a:pt x="534" y="1448"/>
                    <a:pt x="536" y="1440"/>
                    <a:pt x="535" y="1434"/>
                  </a:cubicBezTo>
                  <a:cubicBezTo>
                    <a:pt x="497" y="1422"/>
                    <a:pt x="463" y="1407"/>
                    <a:pt x="429" y="1391"/>
                  </a:cubicBezTo>
                  <a:moveTo>
                    <a:pt x="429" y="1391"/>
                  </a:moveTo>
                  <a:cubicBezTo>
                    <a:pt x="428" y="1390"/>
                    <a:pt x="428" y="1392"/>
                    <a:pt x="429" y="1391"/>
                  </a:cubicBezTo>
                  <a:moveTo>
                    <a:pt x="966" y="1402"/>
                  </a:moveTo>
                  <a:cubicBezTo>
                    <a:pt x="971" y="1406"/>
                    <a:pt x="976" y="1410"/>
                    <a:pt x="980" y="1416"/>
                  </a:cubicBezTo>
                  <a:cubicBezTo>
                    <a:pt x="1001" y="1409"/>
                    <a:pt x="1020" y="1400"/>
                    <a:pt x="1038" y="1391"/>
                  </a:cubicBezTo>
                  <a:cubicBezTo>
                    <a:pt x="1015" y="1395"/>
                    <a:pt x="989" y="1397"/>
                    <a:pt x="966" y="1402"/>
                  </a:cubicBezTo>
                  <a:close/>
                  <a:moveTo>
                    <a:pt x="567" y="1399"/>
                  </a:moveTo>
                  <a:cubicBezTo>
                    <a:pt x="573" y="1400"/>
                    <a:pt x="584" y="1403"/>
                    <a:pt x="589" y="1401"/>
                  </a:cubicBezTo>
                  <a:cubicBezTo>
                    <a:pt x="581" y="1397"/>
                    <a:pt x="574" y="1390"/>
                    <a:pt x="567" y="1399"/>
                  </a:cubicBezTo>
                  <a:close/>
                  <a:moveTo>
                    <a:pt x="891" y="1406"/>
                  </a:moveTo>
                  <a:cubicBezTo>
                    <a:pt x="896" y="1407"/>
                    <a:pt x="899" y="1404"/>
                    <a:pt x="904" y="1405"/>
                  </a:cubicBezTo>
                  <a:cubicBezTo>
                    <a:pt x="903" y="1401"/>
                    <a:pt x="907" y="1397"/>
                    <a:pt x="905" y="1395"/>
                  </a:cubicBezTo>
                  <a:cubicBezTo>
                    <a:pt x="901" y="1399"/>
                    <a:pt x="895" y="1402"/>
                    <a:pt x="891" y="1406"/>
                  </a:cubicBezTo>
                  <a:close/>
                  <a:moveTo>
                    <a:pt x="548" y="1410"/>
                  </a:moveTo>
                  <a:cubicBezTo>
                    <a:pt x="552" y="1408"/>
                    <a:pt x="555" y="1404"/>
                    <a:pt x="558" y="1401"/>
                  </a:cubicBezTo>
                  <a:cubicBezTo>
                    <a:pt x="546" y="1401"/>
                    <a:pt x="532" y="1396"/>
                    <a:pt x="521" y="1397"/>
                  </a:cubicBezTo>
                  <a:cubicBezTo>
                    <a:pt x="530" y="1401"/>
                    <a:pt x="539" y="1405"/>
                    <a:pt x="548" y="1410"/>
                  </a:cubicBezTo>
                  <a:close/>
                  <a:moveTo>
                    <a:pt x="552" y="1412"/>
                  </a:moveTo>
                  <a:cubicBezTo>
                    <a:pt x="559" y="1414"/>
                    <a:pt x="565" y="1417"/>
                    <a:pt x="572" y="1419"/>
                  </a:cubicBezTo>
                  <a:cubicBezTo>
                    <a:pt x="571" y="1413"/>
                    <a:pt x="567" y="1409"/>
                    <a:pt x="566" y="1402"/>
                  </a:cubicBezTo>
                  <a:cubicBezTo>
                    <a:pt x="558" y="1402"/>
                    <a:pt x="556" y="1408"/>
                    <a:pt x="552" y="1412"/>
                  </a:cubicBezTo>
                  <a:close/>
                  <a:moveTo>
                    <a:pt x="950" y="1403"/>
                  </a:moveTo>
                  <a:cubicBezTo>
                    <a:pt x="936" y="1407"/>
                    <a:pt x="915" y="1424"/>
                    <a:pt x="901" y="1427"/>
                  </a:cubicBezTo>
                  <a:cubicBezTo>
                    <a:pt x="899" y="1433"/>
                    <a:pt x="898" y="1439"/>
                    <a:pt x="895" y="1444"/>
                  </a:cubicBezTo>
                  <a:cubicBezTo>
                    <a:pt x="925" y="1438"/>
                    <a:pt x="950" y="1427"/>
                    <a:pt x="977" y="1418"/>
                  </a:cubicBezTo>
                  <a:cubicBezTo>
                    <a:pt x="971" y="1409"/>
                    <a:pt x="964" y="1399"/>
                    <a:pt x="950" y="1403"/>
                  </a:cubicBezTo>
                  <a:close/>
                  <a:moveTo>
                    <a:pt x="576" y="1421"/>
                  </a:moveTo>
                  <a:cubicBezTo>
                    <a:pt x="625" y="1439"/>
                    <a:pt x="678" y="1457"/>
                    <a:pt x="736" y="1463"/>
                  </a:cubicBezTo>
                  <a:cubicBezTo>
                    <a:pt x="684" y="1449"/>
                    <a:pt x="638" y="1429"/>
                    <a:pt x="596" y="1405"/>
                  </a:cubicBezTo>
                  <a:cubicBezTo>
                    <a:pt x="586" y="1405"/>
                    <a:pt x="579" y="1403"/>
                    <a:pt x="569" y="1403"/>
                  </a:cubicBezTo>
                  <a:cubicBezTo>
                    <a:pt x="571" y="1409"/>
                    <a:pt x="574" y="1415"/>
                    <a:pt x="576" y="1421"/>
                  </a:cubicBezTo>
                  <a:close/>
                  <a:moveTo>
                    <a:pt x="908" y="1407"/>
                  </a:moveTo>
                  <a:cubicBezTo>
                    <a:pt x="905" y="1412"/>
                    <a:pt x="905" y="1418"/>
                    <a:pt x="902" y="1423"/>
                  </a:cubicBezTo>
                  <a:cubicBezTo>
                    <a:pt x="917" y="1418"/>
                    <a:pt x="930" y="1411"/>
                    <a:pt x="942" y="1404"/>
                  </a:cubicBezTo>
                  <a:cubicBezTo>
                    <a:pt x="931" y="1405"/>
                    <a:pt x="920" y="1407"/>
                    <a:pt x="908" y="1407"/>
                  </a:cubicBezTo>
                  <a:close/>
                  <a:moveTo>
                    <a:pt x="606" y="1407"/>
                  </a:moveTo>
                  <a:cubicBezTo>
                    <a:pt x="645" y="1429"/>
                    <a:pt x="691" y="1449"/>
                    <a:pt x="737" y="1461"/>
                  </a:cubicBezTo>
                  <a:cubicBezTo>
                    <a:pt x="716" y="1449"/>
                    <a:pt x="695" y="1437"/>
                    <a:pt x="674" y="1423"/>
                  </a:cubicBezTo>
                  <a:cubicBezTo>
                    <a:pt x="667" y="1419"/>
                    <a:pt x="660" y="1411"/>
                    <a:pt x="654" y="1410"/>
                  </a:cubicBezTo>
                  <a:cubicBezTo>
                    <a:pt x="638" y="1406"/>
                    <a:pt x="624" y="1410"/>
                    <a:pt x="606" y="1407"/>
                  </a:cubicBezTo>
                  <a:moveTo>
                    <a:pt x="606" y="1407"/>
                  </a:moveTo>
                  <a:cubicBezTo>
                    <a:pt x="605" y="1404"/>
                    <a:pt x="602" y="1408"/>
                    <a:pt x="606" y="1407"/>
                  </a:cubicBezTo>
                  <a:moveTo>
                    <a:pt x="886" y="1409"/>
                  </a:moveTo>
                  <a:cubicBezTo>
                    <a:pt x="854" y="1430"/>
                    <a:pt x="820" y="1448"/>
                    <a:pt x="783" y="1463"/>
                  </a:cubicBezTo>
                  <a:cubicBezTo>
                    <a:pt x="824" y="1454"/>
                    <a:pt x="862" y="1441"/>
                    <a:pt x="897" y="1426"/>
                  </a:cubicBezTo>
                  <a:cubicBezTo>
                    <a:pt x="899" y="1420"/>
                    <a:pt x="901" y="1413"/>
                    <a:pt x="903" y="1408"/>
                  </a:cubicBezTo>
                  <a:cubicBezTo>
                    <a:pt x="897" y="1407"/>
                    <a:pt x="893" y="1410"/>
                    <a:pt x="886" y="1409"/>
                  </a:cubicBezTo>
                  <a:close/>
                  <a:moveTo>
                    <a:pt x="839" y="1412"/>
                  </a:moveTo>
                  <a:cubicBezTo>
                    <a:pt x="819" y="1430"/>
                    <a:pt x="798" y="1447"/>
                    <a:pt x="776" y="1463"/>
                  </a:cubicBezTo>
                  <a:cubicBezTo>
                    <a:pt x="814" y="1448"/>
                    <a:pt x="848" y="1430"/>
                    <a:pt x="879" y="1410"/>
                  </a:cubicBezTo>
                  <a:cubicBezTo>
                    <a:pt x="865" y="1410"/>
                    <a:pt x="853" y="1412"/>
                    <a:pt x="839" y="1412"/>
                  </a:cubicBezTo>
                  <a:close/>
                  <a:moveTo>
                    <a:pt x="736" y="1456"/>
                  </a:moveTo>
                  <a:cubicBezTo>
                    <a:pt x="735" y="1447"/>
                    <a:pt x="725" y="1440"/>
                    <a:pt x="718" y="1433"/>
                  </a:cubicBezTo>
                  <a:cubicBezTo>
                    <a:pt x="712" y="1427"/>
                    <a:pt x="704" y="1415"/>
                    <a:pt x="697" y="1413"/>
                  </a:cubicBezTo>
                  <a:cubicBezTo>
                    <a:pt x="687" y="1409"/>
                    <a:pt x="674" y="1412"/>
                    <a:pt x="661" y="1412"/>
                  </a:cubicBezTo>
                  <a:cubicBezTo>
                    <a:pt x="685" y="1428"/>
                    <a:pt x="708" y="1444"/>
                    <a:pt x="736" y="1456"/>
                  </a:cubicBezTo>
                  <a:close/>
                  <a:moveTo>
                    <a:pt x="770" y="1463"/>
                  </a:moveTo>
                  <a:cubicBezTo>
                    <a:pt x="769" y="1462"/>
                    <a:pt x="769" y="1463"/>
                    <a:pt x="769" y="1463"/>
                  </a:cubicBezTo>
                  <a:moveTo>
                    <a:pt x="769" y="1463"/>
                  </a:moveTo>
                  <a:cubicBezTo>
                    <a:pt x="767" y="1464"/>
                    <a:pt x="769" y="1465"/>
                    <a:pt x="769" y="1463"/>
                  </a:cubicBezTo>
                  <a:moveTo>
                    <a:pt x="769" y="1463"/>
                  </a:moveTo>
                  <a:cubicBezTo>
                    <a:pt x="770" y="1464"/>
                    <a:pt x="770" y="1463"/>
                    <a:pt x="770" y="1463"/>
                  </a:cubicBezTo>
                  <a:moveTo>
                    <a:pt x="770" y="1463"/>
                  </a:moveTo>
                  <a:cubicBezTo>
                    <a:pt x="789" y="1450"/>
                    <a:pt x="811" y="1435"/>
                    <a:pt x="828" y="1418"/>
                  </a:cubicBezTo>
                  <a:cubicBezTo>
                    <a:pt x="830" y="1417"/>
                    <a:pt x="834" y="1414"/>
                    <a:pt x="832" y="1412"/>
                  </a:cubicBezTo>
                  <a:cubicBezTo>
                    <a:pt x="824" y="1414"/>
                    <a:pt x="811" y="1412"/>
                    <a:pt x="801" y="1413"/>
                  </a:cubicBezTo>
                  <a:cubicBezTo>
                    <a:pt x="792" y="1430"/>
                    <a:pt x="781" y="1446"/>
                    <a:pt x="770" y="1463"/>
                  </a:cubicBezTo>
                  <a:moveTo>
                    <a:pt x="735" y="1445"/>
                  </a:moveTo>
                  <a:cubicBezTo>
                    <a:pt x="735" y="1434"/>
                    <a:pt x="734" y="1424"/>
                    <a:pt x="733" y="1414"/>
                  </a:cubicBezTo>
                  <a:cubicBezTo>
                    <a:pt x="724" y="1414"/>
                    <a:pt x="712" y="1411"/>
                    <a:pt x="702" y="1414"/>
                  </a:cubicBezTo>
                  <a:cubicBezTo>
                    <a:pt x="713" y="1424"/>
                    <a:pt x="723" y="1436"/>
                    <a:pt x="735" y="1445"/>
                  </a:cubicBezTo>
                  <a:close/>
                  <a:moveTo>
                    <a:pt x="574" y="1423"/>
                  </a:moveTo>
                  <a:cubicBezTo>
                    <a:pt x="566" y="1420"/>
                    <a:pt x="558" y="1416"/>
                    <a:pt x="549" y="1414"/>
                  </a:cubicBezTo>
                  <a:cubicBezTo>
                    <a:pt x="545" y="1420"/>
                    <a:pt x="540" y="1423"/>
                    <a:pt x="539" y="1433"/>
                  </a:cubicBezTo>
                  <a:cubicBezTo>
                    <a:pt x="554" y="1436"/>
                    <a:pt x="571" y="1443"/>
                    <a:pt x="584" y="1444"/>
                  </a:cubicBezTo>
                  <a:cubicBezTo>
                    <a:pt x="580" y="1438"/>
                    <a:pt x="578" y="1430"/>
                    <a:pt x="574" y="1423"/>
                  </a:cubicBezTo>
                  <a:close/>
                  <a:moveTo>
                    <a:pt x="761" y="1463"/>
                  </a:moveTo>
                  <a:cubicBezTo>
                    <a:pt x="763" y="1448"/>
                    <a:pt x="764" y="1430"/>
                    <a:pt x="766" y="1414"/>
                  </a:cubicBezTo>
                  <a:cubicBezTo>
                    <a:pt x="757" y="1414"/>
                    <a:pt x="745" y="1412"/>
                    <a:pt x="737" y="1415"/>
                  </a:cubicBezTo>
                  <a:cubicBezTo>
                    <a:pt x="745" y="1431"/>
                    <a:pt x="752" y="1449"/>
                    <a:pt x="761" y="1463"/>
                  </a:cubicBezTo>
                  <a:close/>
                  <a:moveTo>
                    <a:pt x="765" y="1464"/>
                  </a:moveTo>
                  <a:cubicBezTo>
                    <a:pt x="776" y="1448"/>
                    <a:pt x="788" y="1432"/>
                    <a:pt x="798" y="1414"/>
                  </a:cubicBezTo>
                  <a:cubicBezTo>
                    <a:pt x="788" y="1414"/>
                    <a:pt x="778" y="1414"/>
                    <a:pt x="768" y="1414"/>
                  </a:cubicBezTo>
                  <a:cubicBezTo>
                    <a:pt x="768" y="1431"/>
                    <a:pt x="764" y="1449"/>
                    <a:pt x="765" y="1464"/>
                  </a:cubicBezTo>
                  <a:close/>
                  <a:moveTo>
                    <a:pt x="366" y="1415"/>
                  </a:moveTo>
                  <a:cubicBezTo>
                    <a:pt x="366" y="1416"/>
                    <a:pt x="367" y="1416"/>
                    <a:pt x="367" y="1416"/>
                  </a:cubicBezTo>
                  <a:moveTo>
                    <a:pt x="367" y="1416"/>
                  </a:moveTo>
                  <a:cubicBezTo>
                    <a:pt x="382" y="1430"/>
                    <a:pt x="403" y="1442"/>
                    <a:pt x="422" y="1448"/>
                  </a:cubicBezTo>
                  <a:cubicBezTo>
                    <a:pt x="403" y="1438"/>
                    <a:pt x="388" y="1425"/>
                    <a:pt x="367" y="1416"/>
                  </a:cubicBezTo>
                  <a:moveTo>
                    <a:pt x="367" y="1416"/>
                  </a:moveTo>
                  <a:cubicBezTo>
                    <a:pt x="367" y="1416"/>
                    <a:pt x="366" y="1416"/>
                    <a:pt x="366" y="1415"/>
                  </a:cubicBezTo>
                  <a:moveTo>
                    <a:pt x="366" y="1415"/>
                  </a:moveTo>
                  <a:cubicBezTo>
                    <a:pt x="365" y="1414"/>
                    <a:pt x="364" y="1416"/>
                    <a:pt x="366" y="1415"/>
                  </a:cubicBezTo>
                  <a:moveTo>
                    <a:pt x="1132" y="1415"/>
                  </a:moveTo>
                  <a:cubicBezTo>
                    <a:pt x="1094" y="1431"/>
                    <a:pt x="1057" y="1446"/>
                    <a:pt x="1014" y="1456"/>
                  </a:cubicBezTo>
                  <a:cubicBezTo>
                    <a:pt x="1007" y="1463"/>
                    <a:pt x="999" y="1470"/>
                    <a:pt x="991" y="1477"/>
                  </a:cubicBezTo>
                  <a:cubicBezTo>
                    <a:pt x="1048" y="1467"/>
                    <a:pt x="1099" y="1450"/>
                    <a:pt x="1132" y="1415"/>
                  </a:cubicBezTo>
                  <a:moveTo>
                    <a:pt x="1132" y="1415"/>
                  </a:moveTo>
                  <a:cubicBezTo>
                    <a:pt x="1133" y="1415"/>
                    <a:pt x="1132" y="1414"/>
                    <a:pt x="1132" y="1415"/>
                  </a:cubicBezTo>
                  <a:moveTo>
                    <a:pt x="979" y="1419"/>
                  </a:moveTo>
                  <a:cubicBezTo>
                    <a:pt x="953" y="1430"/>
                    <a:pt x="925" y="1440"/>
                    <a:pt x="894" y="1447"/>
                  </a:cubicBezTo>
                  <a:cubicBezTo>
                    <a:pt x="893" y="1451"/>
                    <a:pt x="891" y="1455"/>
                    <a:pt x="890" y="1460"/>
                  </a:cubicBezTo>
                  <a:cubicBezTo>
                    <a:pt x="924" y="1455"/>
                    <a:pt x="955" y="1447"/>
                    <a:pt x="987" y="1439"/>
                  </a:cubicBezTo>
                  <a:cubicBezTo>
                    <a:pt x="986" y="1431"/>
                    <a:pt x="983" y="1424"/>
                    <a:pt x="979" y="1419"/>
                  </a:cubicBezTo>
                  <a:close/>
                  <a:moveTo>
                    <a:pt x="755" y="1463"/>
                  </a:moveTo>
                  <a:cubicBezTo>
                    <a:pt x="756" y="1464"/>
                    <a:pt x="756" y="1462"/>
                    <a:pt x="755" y="1463"/>
                  </a:cubicBezTo>
                  <a:moveTo>
                    <a:pt x="755" y="1463"/>
                  </a:moveTo>
                  <a:cubicBezTo>
                    <a:pt x="749" y="1449"/>
                    <a:pt x="743" y="1437"/>
                    <a:pt x="737" y="1424"/>
                  </a:cubicBezTo>
                  <a:cubicBezTo>
                    <a:pt x="736" y="1433"/>
                    <a:pt x="739" y="1439"/>
                    <a:pt x="738" y="1448"/>
                  </a:cubicBezTo>
                  <a:cubicBezTo>
                    <a:pt x="743" y="1453"/>
                    <a:pt x="749" y="1458"/>
                    <a:pt x="755" y="1463"/>
                  </a:cubicBezTo>
                  <a:moveTo>
                    <a:pt x="587" y="1446"/>
                  </a:moveTo>
                  <a:cubicBezTo>
                    <a:pt x="632" y="1456"/>
                    <a:pt x="682" y="1466"/>
                    <a:pt x="733" y="1466"/>
                  </a:cubicBezTo>
                  <a:cubicBezTo>
                    <a:pt x="676" y="1459"/>
                    <a:pt x="625" y="1440"/>
                    <a:pt x="578" y="1426"/>
                  </a:cubicBezTo>
                  <a:cubicBezTo>
                    <a:pt x="582" y="1432"/>
                    <a:pt x="584" y="1439"/>
                    <a:pt x="587" y="1446"/>
                  </a:cubicBezTo>
                  <a:close/>
                  <a:moveTo>
                    <a:pt x="1034" y="1427"/>
                  </a:moveTo>
                  <a:cubicBezTo>
                    <a:pt x="1019" y="1432"/>
                    <a:pt x="1004" y="1437"/>
                    <a:pt x="989" y="1441"/>
                  </a:cubicBezTo>
                  <a:cubicBezTo>
                    <a:pt x="989" y="1450"/>
                    <a:pt x="986" y="1454"/>
                    <a:pt x="984" y="1460"/>
                  </a:cubicBezTo>
                  <a:moveTo>
                    <a:pt x="984" y="1460"/>
                  </a:moveTo>
                  <a:cubicBezTo>
                    <a:pt x="982" y="1460"/>
                    <a:pt x="984" y="1461"/>
                    <a:pt x="984" y="1460"/>
                  </a:cubicBezTo>
                  <a:moveTo>
                    <a:pt x="984" y="1460"/>
                  </a:moveTo>
                  <a:cubicBezTo>
                    <a:pt x="994" y="1459"/>
                    <a:pt x="1001" y="1456"/>
                    <a:pt x="1011" y="1455"/>
                  </a:cubicBezTo>
                  <a:cubicBezTo>
                    <a:pt x="1019" y="1446"/>
                    <a:pt x="1027" y="1437"/>
                    <a:pt x="1034" y="1427"/>
                  </a:cubicBezTo>
                  <a:moveTo>
                    <a:pt x="1034" y="1427"/>
                  </a:moveTo>
                  <a:cubicBezTo>
                    <a:pt x="1035" y="1426"/>
                    <a:pt x="1034" y="1426"/>
                    <a:pt x="1034" y="1427"/>
                  </a:cubicBezTo>
                  <a:moveTo>
                    <a:pt x="1141" y="1428"/>
                  </a:moveTo>
                  <a:cubicBezTo>
                    <a:pt x="1141" y="1428"/>
                    <a:pt x="1142" y="1429"/>
                    <a:pt x="1141" y="1428"/>
                  </a:cubicBezTo>
                  <a:close/>
                  <a:moveTo>
                    <a:pt x="1139" y="1429"/>
                  </a:moveTo>
                  <a:cubicBezTo>
                    <a:pt x="1138" y="1429"/>
                    <a:pt x="1138" y="1429"/>
                    <a:pt x="1137" y="1430"/>
                  </a:cubicBezTo>
                  <a:moveTo>
                    <a:pt x="1137" y="1430"/>
                  </a:moveTo>
                  <a:cubicBezTo>
                    <a:pt x="1136" y="1430"/>
                    <a:pt x="1136" y="1430"/>
                    <a:pt x="1135" y="1431"/>
                  </a:cubicBezTo>
                  <a:moveTo>
                    <a:pt x="1135" y="1431"/>
                  </a:moveTo>
                  <a:cubicBezTo>
                    <a:pt x="1116" y="1441"/>
                    <a:pt x="1092" y="1448"/>
                    <a:pt x="1074" y="1461"/>
                  </a:cubicBezTo>
                  <a:cubicBezTo>
                    <a:pt x="1096" y="1452"/>
                    <a:pt x="1118" y="1443"/>
                    <a:pt x="1135" y="1431"/>
                  </a:cubicBezTo>
                  <a:moveTo>
                    <a:pt x="1135" y="1431"/>
                  </a:moveTo>
                  <a:cubicBezTo>
                    <a:pt x="1137" y="1431"/>
                    <a:pt x="1137" y="1431"/>
                    <a:pt x="1137" y="1430"/>
                  </a:cubicBezTo>
                  <a:moveTo>
                    <a:pt x="1137" y="1430"/>
                  </a:moveTo>
                  <a:cubicBezTo>
                    <a:pt x="1138" y="1430"/>
                    <a:pt x="1139" y="1430"/>
                    <a:pt x="1139" y="1429"/>
                  </a:cubicBezTo>
                  <a:moveTo>
                    <a:pt x="1139" y="1429"/>
                  </a:moveTo>
                  <a:cubicBezTo>
                    <a:pt x="1141" y="1428"/>
                    <a:pt x="1139" y="1428"/>
                    <a:pt x="1139" y="1429"/>
                  </a:cubicBezTo>
                  <a:moveTo>
                    <a:pt x="789" y="1465"/>
                  </a:moveTo>
                  <a:cubicBezTo>
                    <a:pt x="825" y="1461"/>
                    <a:pt x="858" y="1454"/>
                    <a:pt x="891" y="1446"/>
                  </a:cubicBezTo>
                  <a:cubicBezTo>
                    <a:pt x="892" y="1440"/>
                    <a:pt x="897" y="1434"/>
                    <a:pt x="895" y="1429"/>
                  </a:cubicBezTo>
                  <a:cubicBezTo>
                    <a:pt x="863" y="1444"/>
                    <a:pt x="826" y="1455"/>
                    <a:pt x="789" y="1465"/>
                  </a:cubicBezTo>
                  <a:close/>
                  <a:moveTo>
                    <a:pt x="404" y="1435"/>
                  </a:moveTo>
                  <a:cubicBezTo>
                    <a:pt x="404" y="1434"/>
                    <a:pt x="405" y="1435"/>
                    <a:pt x="404" y="1435"/>
                  </a:cubicBezTo>
                  <a:close/>
                  <a:moveTo>
                    <a:pt x="407" y="1436"/>
                  </a:moveTo>
                  <a:cubicBezTo>
                    <a:pt x="407" y="1437"/>
                    <a:pt x="408" y="1436"/>
                    <a:pt x="409" y="1437"/>
                  </a:cubicBezTo>
                  <a:moveTo>
                    <a:pt x="409" y="1437"/>
                  </a:moveTo>
                  <a:cubicBezTo>
                    <a:pt x="409" y="1437"/>
                    <a:pt x="409" y="1437"/>
                    <a:pt x="409" y="1438"/>
                  </a:cubicBezTo>
                  <a:cubicBezTo>
                    <a:pt x="439" y="1456"/>
                    <a:pt x="472" y="1472"/>
                    <a:pt x="513" y="1480"/>
                  </a:cubicBezTo>
                  <a:moveTo>
                    <a:pt x="513" y="1480"/>
                  </a:moveTo>
                  <a:cubicBezTo>
                    <a:pt x="514" y="1483"/>
                    <a:pt x="517" y="1479"/>
                    <a:pt x="513" y="1480"/>
                  </a:cubicBezTo>
                  <a:moveTo>
                    <a:pt x="513" y="1480"/>
                  </a:moveTo>
                  <a:cubicBezTo>
                    <a:pt x="487" y="1457"/>
                    <a:pt x="441" y="1454"/>
                    <a:pt x="409" y="1437"/>
                  </a:cubicBezTo>
                  <a:moveTo>
                    <a:pt x="409" y="1437"/>
                  </a:moveTo>
                  <a:cubicBezTo>
                    <a:pt x="409" y="1436"/>
                    <a:pt x="408" y="1436"/>
                    <a:pt x="407" y="1436"/>
                  </a:cubicBezTo>
                  <a:moveTo>
                    <a:pt x="407" y="1436"/>
                  </a:moveTo>
                  <a:cubicBezTo>
                    <a:pt x="406" y="1434"/>
                    <a:pt x="406" y="1436"/>
                    <a:pt x="407" y="1436"/>
                  </a:cubicBezTo>
                  <a:moveTo>
                    <a:pt x="541" y="1455"/>
                  </a:moveTo>
                  <a:cubicBezTo>
                    <a:pt x="559" y="1457"/>
                    <a:pt x="575" y="1462"/>
                    <a:pt x="594" y="1463"/>
                  </a:cubicBezTo>
                  <a:cubicBezTo>
                    <a:pt x="592" y="1458"/>
                    <a:pt x="588" y="1454"/>
                    <a:pt x="586" y="1448"/>
                  </a:cubicBezTo>
                  <a:cubicBezTo>
                    <a:pt x="570" y="1444"/>
                    <a:pt x="554" y="1440"/>
                    <a:pt x="538" y="1435"/>
                  </a:cubicBezTo>
                  <a:cubicBezTo>
                    <a:pt x="536" y="1441"/>
                    <a:pt x="539" y="1450"/>
                    <a:pt x="541" y="1455"/>
                  </a:cubicBezTo>
                  <a:close/>
                  <a:moveTo>
                    <a:pt x="466" y="1437"/>
                  </a:moveTo>
                  <a:cubicBezTo>
                    <a:pt x="466" y="1437"/>
                    <a:pt x="466" y="1437"/>
                    <a:pt x="466" y="1438"/>
                  </a:cubicBezTo>
                  <a:cubicBezTo>
                    <a:pt x="476" y="1446"/>
                    <a:pt x="485" y="1455"/>
                    <a:pt x="495" y="1463"/>
                  </a:cubicBezTo>
                  <a:cubicBezTo>
                    <a:pt x="514" y="1467"/>
                    <a:pt x="531" y="1473"/>
                    <a:pt x="552" y="1474"/>
                  </a:cubicBezTo>
                  <a:moveTo>
                    <a:pt x="552" y="1474"/>
                  </a:moveTo>
                  <a:cubicBezTo>
                    <a:pt x="552" y="1475"/>
                    <a:pt x="553" y="1474"/>
                    <a:pt x="552" y="1474"/>
                  </a:cubicBezTo>
                  <a:moveTo>
                    <a:pt x="552" y="1474"/>
                  </a:moveTo>
                  <a:cubicBezTo>
                    <a:pt x="547" y="1468"/>
                    <a:pt x="542" y="1463"/>
                    <a:pt x="538" y="1456"/>
                  </a:cubicBezTo>
                  <a:cubicBezTo>
                    <a:pt x="512" y="1451"/>
                    <a:pt x="490" y="1443"/>
                    <a:pt x="466" y="1437"/>
                  </a:cubicBezTo>
                  <a:moveTo>
                    <a:pt x="466" y="1437"/>
                  </a:moveTo>
                  <a:cubicBezTo>
                    <a:pt x="466" y="1435"/>
                    <a:pt x="465" y="1437"/>
                    <a:pt x="466" y="1437"/>
                  </a:cubicBezTo>
                  <a:moveTo>
                    <a:pt x="888" y="1463"/>
                  </a:moveTo>
                  <a:cubicBezTo>
                    <a:pt x="888" y="1467"/>
                    <a:pt x="885" y="1469"/>
                    <a:pt x="884" y="1472"/>
                  </a:cubicBezTo>
                  <a:cubicBezTo>
                    <a:pt x="919" y="1472"/>
                    <a:pt x="949" y="1466"/>
                    <a:pt x="980" y="1462"/>
                  </a:cubicBezTo>
                  <a:cubicBezTo>
                    <a:pt x="982" y="1456"/>
                    <a:pt x="988" y="1448"/>
                    <a:pt x="986" y="1441"/>
                  </a:cubicBezTo>
                  <a:cubicBezTo>
                    <a:pt x="956" y="1451"/>
                    <a:pt x="922" y="1458"/>
                    <a:pt x="888" y="1463"/>
                  </a:cubicBezTo>
                  <a:close/>
                  <a:moveTo>
                    <a:pt x="1098" y="1445"/>
                  </a:moveTo>
                  <a:cubicBezTo>
                    <a:pt x="1098" y="1445"/>
                    <a:pt x="1099" y="1446"/>
                    <a:pt x="1098" y="1445"/>
                  </a:cubicBezTo>
                  <a:close/>
                  <a:moveTo>
                    <a:pt x="423" y="1450"/>
                  </a:moveTo>
                  <a:cubicBezTo>
                    <a:pt x="423" y="1450"/>
                    <a:pt x="424" y="1451"/>
                    <a:pt x="423" y="1450"/>
                  </a:cubicBezTo>
                  <a:close/>
                  <a:moveTo>
                    <a:pt x="600" y="1464"/>
                  </a:moveTo>
                  <a:cubicBezTo>
                    <a:pt x="639" y="1469"/>
                    <a:pt x="688" y="1474"/>
                    <a:pt x="730" y="1469"/>
                  </a:cubicBezTo>
                  <a:cubicBezTo>
                    <a:pt x="679" y="1467"/>
                    <a:pt x="633" y="1459"/>
                    <a:pt x="590" y="1449"/>
                  </a:cubicBezTo>
                  <a:cubicBezTo>
                    <a:pt x="593" y="1455"/>
                    <a:pt x="595" y="1461"/>
                    <a:pt x="600" y="1464"/>
                  </a:cubicBezTo>
                  <a:close/>
                  <a:moveTo>
                    <a:pt x="888" y="1449"/>
                  </a:moveTo>
                  <a:cubicBezTo>
                    <a:pt x="859" y="1457"/>
                    <a:pt x="828" y="1462"/>
                    <a:pt x="797" y="1467"/>
                  </a:cubicBezTo>
                  <a:cubicBezTo>
                    <a:pt x="795" y="1467"/>
                    <a:pt x="793" y="1467"/>
                    <a:pt x="792" y="1467"/>
                  </a:cubicBezTo>
                  <a:cubicBezTo>
                    <a:pt x="790" y="1468"/>
                    <a:pt x="792" y="1469"/>
                    <a:pt x="794" y="1468"/>
                  </a:cubicBezTo>
                  <a:cubicBezTo>
                    <a:pt x="826" y="1467"/>
                    <a:pt x="856" y="1465"/>
                    <a:pt x="885" y="1461"/>
                  </a:cubicBezTo>
                  <a:cubicBezTo>
                    <a:pt x="887" y="1457"/>
                    <a:pt x="888" y="1453"/>
                    <a:pt x="890" y="1449"/>
                  </a:cubicBezTo>
                  <a:cubicBezTo>
                    <a:pt x="889" y="1449"/>
                    <a:pt x="888" y="1449"/>
                    <a:pt x="888" y="1449"/>
                  </a:cubicBezTo>
                  <a:close/>
                  <a:moveTo>
                    <a:pt x="425" y="1451"/>
                  </a:moveTo>
                  <a:cubicBezTo>
                    <a:pt x="425" y="1451"/>
                    <a:pt x="426" y="1452"/>
                    <a:pt x="425" y="1451"/>
                  </a:cubicBezTo>
                  <a:close/>
                  <a:moveTo>
                    <a:pt x="427" y="1452"/>
                  </a:moveTo>
                  <a:cubicBezTo>
                    <a:pt x="427" y="1452"/>
                    <a:pt x="428" y="1453"/>
                    <a:pt x="427" y="1452"/>
                  </a:cubicBezTo>
                  <a:close/>
                  <a:moveTo>
                    <a:pt x="429" y="1453"/>
                  </a:moveTo>
                  <a:cubicBezTo>
                    <a:pt x="428" y="1453"/>
                    <a:pt x="430" y="1454"/>
                    <a:pt x="429" y="1453"/>
                  </a:cubicBezTo>
                  <a:close/>
                  <a:moveTo>
                    <a:pt x="749" y="1462"/>
                  </a:moveTo>
                  <a:cubicBezTo>
                    <a:pt x="749" y="1462"/>
                    <a:pt x="750" y="1462"/>
                    <a:pt x="750" y="1463"/>
                  </a:cubicBezTo>
                  <a:moveTo>
                    <a:pt x="750" y="1463"/>
                  </a:moveTo>
                  <a:cubicBezTo>
                    <a:pt x="751" y="1464"/>
                    <a:pt x="752" y="1462"/>
                    <a:pt x="750" y="1463"/>
                  </a:cubicBezTo>
                  <a:moveTo>
                    <a:pt x="750" y="1463"/>
                  </a:moveTo>
                  <a:cubicBezTo>
                    <a:pt x="750" y="1462"/>
                    <a:pt x="749" y="1462"/>
                    <a:pt x="749" y="1462"/>
                  </a:cubicBezTo>
                  <a:moveTo>
                    <a:pt x="749" y="1462"/>
                  </a:moveTo>
                  <a:cubicBezTo>
                    <a:pt x="746" y="1458"/>
                    <a:pt x="742" y="1456"/>
                    <a:pt x="739" y="1453"/>
                  </a:cubicBezTo>
                  <a:cubicBezTo>
                    <a:pt x="738" y="1460"/>
                    <a:pt x="744" y="1460"/>
                    <a:pt x="749" y="1462"/>
                  </a:cubicBezTo>
                  <a:moveTo>
                    <a:pt x="559" y="1476"/>
                  </a:moveTo>
                  <a:cubicBezTo>
                    <a:pt x="572" y="1480"/>
                    <a:pt x="590" y="1477"/>
                    <a:pt x="605" y="1480"/>
                  </a:cubicBezTo>
                  <a:cubicBezTo>
                    <a:pt x="605" y="1476"/>
                    <a:pt x="598" y="1472"/>
                    <a:pt x="597" y="1466"/>
                  </a:cubicBezTo>
                  <a:cubicBezTo>
                    <a:pt x="577" y="1465"/>
                    <a:pt x="561" y="1460"/>
                    <a:pt x="543" y="1458"/>
                  </a:cubicBezTo>
                  <a:cubicBezTo>
                    <a:pt x="547" y="1464"/>
                    <a:pt x="551" y="1473"/>
                    <a:pt x="559" y="1476"/>
                  </a:cubicBezTo>
                  <a:close/>
                  <a:moveTo>
                    <a:pt x="981" y="1463"/>
                  </a:moveTo>
                  <a:cubicBezTo>
                    <a:pt x="976" y="1471"/>
                    <a:pt x="970" y="1476"/>
                    <a:pt x="964" y="1481"/>
                  </a:cubicBezTo>
                  <a:cubicBezTo>
                    <a:pt x="972" y="1480"/>
                    <a:pt x="978" y="1479"/>
                    <a:pt x="986" y="1478"/>
                  </a:cubicBezTo>
                  <a:cubicBezTo>
                    <a:pt x="993" y="1472"/>
                    <a:pt x="1000" y="1466"/>
                    <a:pt x="1007" y="1460"/>
                  </a:cubicBezTo>
                  <a:cubicBezTo>
                    <a:pt x="1007" y="1458"/>
                    <a:pt x="1008" y="1458"/>
                    <a:pt x="1006" y="1458"/>
                  </a:cubicBezTo>
                  <a:cubicBezTo>
                    <a:pt x="998" y="1460"/>
                    <a:pt x="989" y="1461"/>
                    <a:pt x="981" y="1463"/>
                  </a:cubicBezTo>
                  <a:close/>
                  <a:moveTo>
                    <a:pt x="1069" y="1460"/>
                  </a:moveTo>
                  <a:cubicBezTo>
                    <a:pt x="1069" y="1459"/>
                    <a:pt x="1070" y="1460"/>
                    <a:pt x="1069" y="1460"/>
                  </a:cubicBezTo>
                  <a:close/>
                  <a:moveTo>
                    <a:pt x="1066" y="1461"/>
                  </a:moveTo>
                  <a:cubicBezTo>
                    <a:pt x="1041" y="1468"/>
                    <a:pt x="1016" y="1476"/>
                    <a:pt x="987" y="1480"/>
                  </a:cubicBezTo>
                  <a:cubicBezTo>
                    <a:pt x="984" y="1484"/>
                    <a:pt x="979" y="1485"/>
                    <a:pt x="976" y="1488"/>
                  </a:cubicBezTo>
                  <a:cubicBezTo>
                    <a:pt x="1008" y="1481"/>
                    <a:pt x="1042" y="1475"/>
                    <a:pt x="1066" y="1461"/>
                  </a:cubicBezTo>
                  <a:moveTo>
                    <a:pt x="1066" y="1461"/>
                  </a:moveTo>
                  <a:cubicBezTo>
                    <a:pt x="1070" y="1462"/>
                    <a:pt x="1067" y="1458"/>
                    <a:pt x="1066" y="1461"/>
                  </a:cubicBezTo>
                  <a:moveTo>
                    <a:pt x="742" y="1463"/>
                  </a:moveTo>
                  <a:cubicBezTo>
                    <a:pt x="742" y="1465"/>
                    <a:pt x="746" y="1462"/>
                    <a:pt x="742" y="1463"/>
                  </a:cubicBezTo>
                  <a:moveTo>
                    <a:pt x="742" y="1463"/>
                  </a:moveTo>
                  <a:cubicBezTo>
                    <a:pt x="741" y="1462"/>
                    <a:pt x="740" y="1461"/>
                    <a:pt x="739" y="1461"/>
                  </a:cubicBezTo>
                  <a:cubicBezTo>
                    <a:pt x="739" y="1463"/>
                    <a:pt x="740" y="1462"/>
                    <a:pt x="742" y="1463"/>
                  </a:cubicBezTo>
                  <a:moveTo>
                    <a:pt x="1072" y="1462"/>
                  </a:moveTo>
                  <a:cubicBezTo>
                    <a:pt x="1072" y="1461"/>
                    <a:pt x="1073" y="1462"/>
                    <a:pt x="1072" y="1462"/>
                  </a:cubicBezTo>
                  <a:close/>
                  <a:moveTo>
                    <a:pt x="774" y="1463"/>
                  </a:moveTo>
                  <a:cubicBezTo>
                    <a:pt x="774" y="1463"/>
                    <a:pt x="775" y="1464"/>
                    <a:pt x="774" y="1463"/>
                  </a:cubicBezTo>
                  <a:close/>
                  <a:moveTo>
                    <a:pt x="746" y="1464"/>
                  </a:moveTo>
                  <a:cubicBezTo>
                    <a:pt x="745" y="1464"/>
                    <a:pt x="746" y="1465"/>
                    <a:pt x="746" y="1464"/>
                  </a:cubicBezTo>
                  <a:close/>
                  <a:moveTo>
                    <a:pt x="780" y="1464"/>
                  </a:moveTo>
                  <a:cubicBezTo>
                    <a:pt x="780" y="1464"/>
                    <a:pt x="781" y="1465"/>
                    <a:pt x="780" y="1464"/>
                  </a:cubicBezTo>
                  <a:close/>
                  <a:moveTo>
                    <a:pt x="796" y="1472"/>
                  </a:moveTo>
                  <a:cubicBezTo>
                    <a:pt x="823" y="1473"/>
                    <a:pt x="851" y="1473"/>
                    <a:pt x="879" y="1473"/>
                  </a:cubicBezTo>
                  <a:cubicBezTo>
                    <a:pt x="879" y="1470"/>
                    <a:pt x="886" y="1464"/>
                    <a:pt x="882" y="1463"/>
                  </a:cubicBezTo>
                  <a:cubicBezTo>
                    <a:pt x="855" y="1469"/>
                    <a:pt x="823" y="1468"/>
                    <a:pt x="796" y="1472"/>
                  </a:cubicBezTo>
                  <a:close/>
                  <a:moveTo>
                    <a:pt x="882" y="1475"/>
                  </a:moveTo>
                  <a:cubicBezTo>
                    <a:pt x="882" y="1479"/>
                    <a:pt x="879" y="1481"/>
                    <a:pt x="878" y="1485"/>
                  </a:cubicBezTo>
                  <a:cubicBezTo>
                    <a:pt x="901" y="1482"/>
                    <a:pt x="937" y="1489"/>
                    <a:pt x="958" y="1482"/>
                  </a:cubicBezTo>
                  <a:cubicBezTo>
                    <a:pt x="961" y="1480"/>
                    <a:pt x="965" y="1476"/>
                    <a:pt x="968" y="1473"/>
                  </a:cubicBezTo>
                  <a:cubicBezTo>
                    <a:pt x="971" y="1470"/>
                    <a:pt x="977" y="1467"/>
                    <a:pt x="975" y="1464"/>
                  </a:cubicBezTo>
                  <a:cubicBezTo>
                    <a:pt x="946" y="1470"/>
                    <a:pt x="916" y="1474"/>
                    <a:pt x="882" y="1475"/>
                  </a:cubicBezTo>
                  <a:close/>
                  <a:moveTo>
                    <a:pt x="784" y="1466"/>
                  </a:moveTo>
                  <a:cubicBezTo>
                    <a:pt x="784" y="1466"/>
                    <a:pt x="785" y="1467"/>
                    <a:pt x="784" y="1466"/>
                  </a:cubicBezTo>
                  <a:close/>
                  <a:moveTo>
                    <a:pt x="503" y="1468"/>
                  </a:moveTo>
                  <a:cubicBezTo>
                    <a:pt x="520" y="1486"/>
                    <a:pt x="554" y="1491"/>
                    <a:pt x="582" y="1493"/>
                  </a:cubicBezTo>
                  <a:cubicBezTo>
                    <a:pt x="572" y="1490"/>
                    <a:pt x="565" y="1483"/>
                    <a:pt x="556" y="1478"/>
                  </a:cubicBezTo>
                  <a:cubicBezTo>
                    <a:pt x="537" y="1475"/>
                    <a:pt x="521" y="1471"/>
                    <a:pt x="503" y="1468"/>
                  </a:cubicBezTo>
                  <a:moveTo>
                    <a:pt x="503" y="1468"/>
                  </a:moveTo>
                  <a:cubicBezTo>
                    <a:pt x="502" y="1467"/>
                    <a:pt x="502" y="1468"/>
                    <a:pt x="503" y="1468"/>
                  </a:cubicBezTo>
                  <a:moveTo>
                    <a:pt x="611" y="1480"/>
                  </a:moveTo>
                  <a:cubicBezTo>
                    <a:pt x="653" y="1483"/>
                    <a:pt x="697" y="1480"/>
                    <a:pt x="732" y="1473"/>
                  </a:cubicBezTo>
                  <a:cubicBezTo>
                    <a:pt x="687" y="1475"/>
                    <a:pt x="642" y="1473"/>
                    <a:pt x="601" y="1467"/>
                  </a:cubicBezTo>
                  <a:cubicBezTo>
                    <a:pt x="604" y="1472"/>
                    <a:pt x="605" y="1478"/>
                    <a:pt x="611" y="1480"/>
                  </a:cubicBezTo>
                  <a:close/>
                  <a:moveTo>
                    <a:pt x="738" y="1472"/>
                  </a:moveTo>
                  <a:cubicBezTo>
                    <a:pt x="737" y="1472"/>
                    <a:pt x="736" y="1472"/>
                    <a:pt x="736" y="1473"/>
                  </a:cubicBezTo>
                  <a:cubicBezTo>
                    <a:pt x="737" y="1473"/>
                    <a:pt x="738" y="1473"/>
                    <a:pt x="738" y="1472"/>
                  </a:cubicBezTo>
                  <a:close/>
                  <a:moveTo>
                    <a:pt x="789" y="1473"/>
                  </a:moveTo>
                  <a:cubicBezTo>
                    <a:pt x="788" y="1473"/>
                    <a:pt x="786" y="1473"/>
                    <a:pt x="786" y="1474"/>
                  </a:cubicBezTo>
                  <a:cubicBezTo>
                    <a:pt x="787" y="1474"/>
                    <a:pt x="789" y="1474"/>
                    <a:pt x="789" y="1473"/>
                  </a:cubicBezTo>
                  <a:close/>
                  <a:moveTo>
                    <a:pt x="742" y="1475"/>
                  </a:moveTo>
                  <a:cubicBezTo>
                    <a:pt x="741" y="1475"/>
                    <a:pt x="742" y="1476"/>
                    <a:pt x="742" y="1475"/>
                  </a:cubicBezTo>
                  <a:close/>
                  <a:moveTo>
                    <a:pt x="745" y="1509"/>
                  </a:moveTo>
                  <a:cubicBezTo>
                    <a:pt x="748" y="1509"/>
                    <a:pt x="752" y="1509"/>
                    <a:pt x="755" y="1509"/>
                  </a:cubicBezTo>
                  <a:cubicBezTo>
                    <a:pt x="757" y="1498"/>
                    <a:pt x="761" y="1484"/>
                    <a:pt x="759" y="1474"/>
                  </a:cubicBezTo>
                  <a:cubicBezTo>
                    <a:pt x="754" y="1485"/>
                    <a:pt x="737" y="1490"/>
                    <a:pt x="745" y="1509"/>
                  </a:cubicBezTo>
                  <a:close/>
                  <a:moveTo>
                    <a:pt x="877" y="1476"/>
                  </a:moveTo>
                  <a:cubicBezTo>
                    <a:pt x="879" y="1475"/>
                    <a:pt x="877" y="1475"/>
                    <a:pt x="877" y="1476"/>
                  </a:cubicBezTo>
                  <a:moveTo>
                    <a:pt x="877" y="1476"/>
                  </a:moveTo>
                  <a:cubicBezTo>
                    <a:pt x="848" y="1477"/>
                    <a:pt x="817" y="1475"/>
                    <a:pt x="791" y="1475"/>
                  </a:cubicBezTo>
                  <a:cubicBezTo>
                    <a:pt x="817" y="1479"/>
                    <a:pt x="844" y="1483"/>
                    <a:pt x="873" y="1485"/>
                  </a:cubicBezTo>
                  <a:cubicBezTo>
                    <a:pt x="875" y="1482"/>
                    <a:pt x="877" y="1480"/>
                    <a:pt x="877" y="1476"/>
                  </a:cubicBezTo>
                  <a:moveTo>
                    <a:pt x="655" y="1493"/>
                  </a:moveTo>
                  <a:cubicBezTo>
                    <a:pt x="685" y="1490"/>
                    <a:pt x="715" y="1482"/>
                    <a:pt x="737" y="1477"/>
                  </a:cubicBezTo>
                  <a:cubicBezTo>
                    <a:pt x="737" y="1476"/>
                    <a:pt x="739" y="1475"/>
                    <a:pt x="736" y="1475"/>
                  </a:cubicBezTo>
                  <a:cubicBezTo>
                    <a:pt x="700" y="1482"/>
                    <a:pt x="655" y="1485"/>
                    <a:pt x="612" y="1483"/>
                  </a:cubicBezTo>
                  <a:cubicBezTo>
                    <a:pt x="615" y="1498"/>
                    <a:pt x="635" y="1496"/>
                    <a:pt x="655" y="1493"/>
                  </a:cubicBezTo>
                  <a:close/>
                  <a:moveTo>
                    <a:pt x="749" y="1476"/>
                  </a:moveTo>
                  <a:cubicBezTo>
                    <a:pt x="748" y="1476"/>
                    <a:pt x="749" y="1477"/>
                    <a:pt x="749" y="1476"/>
                  </a:cubicBezTo>
                  <a:close/>
                  <a:moveTo>
                    <a:pt x="754" y="1476"/>
                  </a:moveTo>
                  <a:cubicBezTo>
                    <a:pt x="749" y="1477"/>
                    <a:pt x="746" y="1481"/>
                    <a:pt x="741" y="1483"/>
                  </a:cubicBezTo>
                  <a:cubicBezTo>
                    <a:pt x="742" y="1484"/>
                    <a:pt x="741" y="1488"/>
                    <a:pt x="743" y="1489"/>
                  </a:cubicBezTo>
                  <a:cubicBezTo>
                    <a:pt x="746" y="1485"/>
                    <a:pt x="752" y="1481"/>
                    <a:pt x="754" y="1476"/>
                  </a:cubicBezTo>
                  <a:moveTo>
                    <a:pt x="754" y="1476"/>
                  </a:moveTo>
                  <a:cubicBezTo>
                    <a:pt x="756" y="1475"/>
                    <a:pt x="754" y="1475"/>
                    <a:pt x="754" y="1476"/>
                  </a:cubicBezTo>
                  <a:moveTo>
                    <a:pt x="773" y="1476"/>
                  </a:moveTo>
                  <a:cubicBezTo>
                    <a:pt x="772" y="1476"/>
                    <a:pt x="773" y="1477"/>
                    <a:pt x="773" y="1476"/>
                  </a:cubicBezTo>
                  <a:close/>
                  <a:moveTo>
                    <a:pt x="782" y="1475"/>
                  </a:moveTo>
                  <a:cubicBezTo>
                    <a:pt x="781" y="1475"/>
                    <a:pt x="780" y="1475"/>
                    <a:pt x="780" y="1476"/>
                  </a:cubicBezTo>
                  <a:cubicBezTo>
                    <a:pt x="781" y="1476"/>
                    <a:pt x="782" y="1476"/>
                    <a:pt x="782" y="1475"/>
                  </a:cubicBezTo>
                  <a:close/>
                  <a:moveTo>
                    <a:pt x="746" y="1477"/>
                  </a:moveTo>
                  <a:cubicBezTo>
                    <a:pt x="743" y="1476"/>
                    <a:pt x="739" y="1478"/>
                    <a:pt x="742" y="1480"/>
                  </a:cubicBezTo>
                  <a:cubicBezTo>
                    <a:pt x="742" y="1478"/>
                    <a:pt x="745" y="1479"/>
                    <a:pt x="746" y="1477"/>
                  </a:cubicBezTo>
                  <a:moveTo>
                    <a:pt x="746" y="1477"/>
                  </a:moveTo>
                  <a:cubicBezTo>
                    <a:pt x="750" y="1478"/>
                    <a:pt x="746" y="1474"/>
                    <a:pt x="746" y="1477"/>
                  </a:cubicBezTo>
                  <a:moveTo>
                    <a:pt x="758" y="1509"/>
                  </a:moveTo>
                  <a:cubicBezTo>
                    <a:pt x="768" y="1509"/>
                    <a:pt x="777" y="1509"/>
                    <a:pt x="787" y="1509"/>
                  </a:cubicBezTo>
                  <a:cubicBezTo>
                    <a:pt x="781" y="1500"/>
                    <a:pt x="770" y="1487"/>
                    <a:pt x="763" y="1476"/>
                  </a:cubicBezTo>
                  <a:cubicBezTo>
                    <a:pt x="761" y="1486"/>
                    <a:pt x="760" y="1498"/>
                    <a:pt x="758" y="1509"/>
                  </a:cubicBezTo>
                  <a:close/>
                  <a:moveTo>
                    <a:pt x="796" y="1509"/>
                  </a:moveTo>
                  <a:cubicBezTo>
                    <a:pt x="804" y="1511"/>
                    <a:pt x="813" y="1505"/>
                    <a:pt x="826" y="1508"/>
                  </a:cubicBezTo>
                  <a:cubicBezTo>
                    <a:pt x="807" y="1497"/>
                    <a:pt x="786" y="1489"/>
                    <a:pt x="769" y="1476"/>
                  </a:cubicBezTo>
                  <a:cubicBezTo>
                    <a:pt x="777" y="1485"/>
                    <a:pt x="782" y="1505"/>
                    <a:pt x="796" y="1509"/>
                  </a:cubicBezTo>
                  <a:close/>
                  <a:moveTo>
                    <a:pt x="837" y="1507"/>
                  </a:moveTo>
                  <a:cubicBezTo>
                    <a:pt x="844" y="1507"/>
                    <a:pt x="860" y="1507"/>
                    <a:pt x="864" y="1499"/>
                  </a:cubicBezTo>
                  <a:cubicBezTo>
                    <a:pt x="831" y="1496"/>
                    <a:pt x="800" y="1484"/>
                    <a:pt x="774" y="1477"/>
                  </a:cubicBezTo>
                  <a:cubicBezTo>
                    <a:pt x="791" y="1485"/>
                    <a:pt x="814" y="1505"/>
                    <a:pt x="837" y="1507"/>
                  </a:cubicBezTo>
                  <a:close/>
                  <a:moveTo>
                    <a:pt x="865" y="1497"/>
                  </a:moveTo>
                  <a:cubicBezTo>
                    <a:pt x="867" y="1494"/>
                    <a:pt x="870" y="1491"/>
                    <a:pt x="871" y="1487"/>
                  </a:cubicBezTo>
                  <a:cubicBezTo>
                    <a:pt x="839" y="1487"/>
                    <a:pt x="810" y="1479"/>
                    <a:pt x="783" y="1477"/>
                  </a:cubicBezTo>
                  <a:cubicBezTo>
                    <a:pt x="809" y="1485"/>
                    <a:pt x="835" y="1493"/>
                    <a:pt x="865" y="1497"/>
                  </a:cubicBezTo>
                  <a:close/>
                  <a:moveTo>
                    <a:pt x="617" y="1495"/>
                  </a:moveTo>
                  <a:cubicBezTo>
                    <a:pt x="616" y="1492"/>
                    <a:pt x="610" y="1486"/>
                    <a:pt x="606" y="1483"/>
                  </a:cubicBezTo>
                  <a:cubicBezTo>
                    <a:pt x="592" y="1483"/>
                    <a:pt x="576" y="1479"/>
                    <a:pt x="563" y="1480"/>
                  </a:cubicBezTo>
                  <a:cubicBezTo>
                    <a:pt x="577" y="1489"/>
                    <a:pt x="591" y="1498"/>
                    <a:pt x="617" y="1495"/>
                  </a:cubicBezTo>
                  <a:close/>
                  <a:moveTo>
                    <a:pt x="626" y="1499"/>
                  </a:moveTo>
                  <a:cubicBezTo>
                    <a:pt x="667" y="1513"/>
                    <a:pt x="710" y="1498"/>
                    <a:pt x="738" y="1480"/>
                  </a:cubicBezTo>
                  <a:cubicBezTo>
                    <a:pt x="706" y="1488"/>
                    <a:pt x="665" y="1495"/>
                    <a:pt x="626" y="1499"/>
                  </a:cubicBezTo>
                  <a:close/>
                  <a:moveTo>
                    <a:pt x="1025" y="1480"/>
                  </a:moveTo>
                  <a:cubicBezTo>
                    <a:pt x="1025" y="1479"/>
                    <a:pt x="1026" y="1480"/>
                    <a:pt x="1025" y="1480"/>
                  </a:cubicBezTo>
                  <a:close/>
                  <a:moveTo>
                    <a:pt x="1022" y="1481"/>
                  </a:moveTo>
                  <a:cubicBezTo>
                    <a:pt x="1023" y="1481"/>
                    <a:pt x="1022" y="1480"/>
                    <a:pt x="1022" y="1481"/>
                  </a:cubicBezTo>
                  <a:close/>
                  <a:moveTo>
                    <a:pt x="516" y="1482"/>
                  </a:moveTo>
                  <a:cubicBezTo>
                    <a:pt x="516" y="1481"/>
                    <a:pt x="517" y="1482"/>
                    <a:pt x="516" y="1482"/>
                  </a:cubicBezTo>
                  <a:close/>
                  <a:moveTo>
                    <a:pt x="1018" y="1482"/>
                  </a:moveTo>
                  <a:cubicBezTo>
                    <a:pt x="1001" y="1486"/>
                    <a:pt x="981" y="1488"/>
                    <a:pt x="966" y="1495"/>
                  </a:cubicBezTo>
                  <a:moveTo>
                    <a:pt x="966" y="1495"/>
                  </a:moveTo>
                  <a:cubicBezTo>
                    <a:pt x="962" y="1494"/>
                    <a:pt x="965" y="1498"/>
                    <a:pt x="966" y="1495"/>
                  </a:cubicBezTo>
                  <a:moveTo>
                    <a:pt x="966" y="1495"/>
                  </a:moveTo>
                  <a:cubicBezTo>
                    <a:pt x="985" y="1493"/>
                    <a:pt x="1002" y="1488"/>
                    <a:pt x="1018" y="1482"/>
                  </a:cubicBezTo>
                  <a:moveTo>
                    <a:pt x="1018" y="1482"/>
                  </a:moveTo>
                  <a:cubicBezTo>
                    <a:pt x="1022" y="1483"/>
                    <a:pt x="1019" y="1479"/>
                    <a:pt x="1018" y="1482"/>
                  </a:cubicBezTo>
                  <a:moveTo>
                    <a:pt x="940" y="1495"/>
                  </a:moveTo>
                  <a:cubicBezTo>
                    <a:pt x="955" y="1492"/>
                    <a:pt x="972" y="1491"/>
                    <a:pt x="980" y="1482"/>
                  </a:cubicBezTo>
                  <a:cubicBezTo>
                    <a:pt x="962" y="1482"/>
                    <a:pt x="950" y="1488"/>
                    <a:pt x="940" y="1495"/>
                  </a:cubicBezTo>
                  <a:close/>
                  <a:moveTo>
                    <a:pt x="681" y="1507"/>
                  </a:moveTo>
                  <a:cubicBezTo>
                    <a:pt x="694" y="1507"/>
                    <a:pt x="707" y="1507"/>
                    <a:pt x="719" y="1509"/>
                  </a:cubicBezTo>
                  <a:cubicBezTo>
                    <a:pt x="726" y="1503"/>
                    <a:pt x="734" y="1498"/>
                    <a:pt x="740" y="1491"/>
                  </a:cubicBezTo>
                  <a:cubicBezTo>
                    <a:pt x="737" y="1491"/>
                    <a:pt x="741" y="1484"/>
                    <a:pt x="738" y="1484"/>
                  </a:cubicBezTo>
                  <a:cubicBezTo>
                    <a:pt x="722" y="1494"/>
                    <a:pt x="700" y="1499"/>
                    <a:pt x="681" y="1507"/>
                  </a:cubicBezTo>
                  <a:close/>
                  <a:moveTo>
                    <a:pt x="876" y="1487"/>
                  </a:moveTo>
                  <a:cubicBezTo>
                    <a:pt x="874" y="1491"/>
                    <a:pt x="871" y="1493"/>
                    <a:pt x="870" y="1498"/>
                  </a:cubicBezTo>
                  <a:cubicBezTo>
                    <a:pt x="900" y="1502"/>
                    <a:pt x="934" y="1501"/>
                    <a:pt x="950" y="1486"/>
                  </a:cubicBezTo>
                  <a:cubicBezTo>
                    <a:pt x="927" y="1487"/>
                    <a:pt x="902" y="1488"/>
                    <a:pt x="876" y="1487"/>
                  </a:cubicBezTo>
                  <a:close/>
                  <a:moveTo>
                    <a:pt x="542" y="1492"/>
                  </a:moveTo>
                  <a:cubicBezTo>
                    <a:pt x="542" y="1492"/>
                    <a:pt x="543" y="1493"/>
                    <a:pt x="542" y="1492"/>
                  </a:cubicBezTo>
                  <a:close/>
                  <a:moveTo>
                    <a:pt x="570" y="1495"/>
                  </a:moveTo>
                  <a:cubicBezTo>
                    <a:pt x="565" y="1495"/>
                    <a:pt x="538" y="1491"/>
                    <a:pt x="548" y="1494"/>
                  </a:cubicBezTo>
                  <a:cubicBezTo>
                    <a:pt x="571" y="1502"/>
                    <a:pt x="600" y="1512"/>
                    <a:pt x="625" y="1510"/>
                  </a:cubicBezTo>
                  <a:cubicBezTo>
                    <a:pt x="606" y="1504"/>
                    <a:pt x="592" y="1498"/>
                    <a:pt x="570" y="1495"/>
                  </a:cubicBezTo>
                  <a:close/>
                  <a:moveTo>
                    <a:pt x="958" y="1495"/>
                  </a:moveTo>
                  <a:cubicBezTo>
                    <a:pt x="949" y="1496"/>
                    <a:pt x="942" y="1497"/>
                    <a:pt x="935" y="1499"/>
                  </a:cubicBezTo>
                  <a:cubicBezTo>
                    <a:pt x="943" y="1498"/>
                    <a:pt x="953" y="1499"/>
                    <a:pt x="958" y="1495"/>
                  </a:cubicBezTo>
                  <a:moveTo>
                    <a:pt x="958" y="1495"/>
                  </a:moveTo>
                  <a:cubicBezTo>
                    <a:pt x="962" y="1496"/>
                    <a:pt x="958" y="1492"/>
                    <a:pt x="958" y="1495"/>
                  </a:cubicBezTo>
                  <a:moveTo>
                    <a:pt x="724" y="1509"/>
                  </a:moveTo>
                  <a:cubicBezTo>
                    <a:pt x="730" y="1509"/>
                    <a:pt x="736" y="1509"/>
                    <a:pt x="742" y="1509"/>
                  </a:cubicBezTo>
                  <a:cubicBezTo>
                    <a:pt x="740" y="1505"/>
                    <a:pt x="741" y="1498"/>
                    <a:pt x="739" y="1495"/>
                  </a:cubicBezTo>
                  <a:cubicBezTo>
                    <a:pt x="735" y="1501"/>
                    <a:pt x="728" y="1504"/>
                    <a:pt x="724" y="1509"/>
                  </a:cubicBezTo>
                  <a:close/>
                  <a:moveTo>
                    <a:pt x="613" y="1499"/>
                  </a:moveTo>
                  <a:cubicBezTo>
                    <a:pt x="615" y="1500"/>
                    <a:pt x="623" y="1501"/>
                    <a:pt x="624" y="1500"/>
                  </a:cubicBezTo>
                  <a:cubicBezTo>
                    <a:pt x="622" y="1496"/>
                    <a:pt x="599" y="1499"/>
                    <a:pt x="613" y="1499"/>
                  </a:cubicBezTo>
                  <a:close/>
                  <a:moveTo>
                    <a:pt x="929" y="1500"/>
                  </a:moveTo>
                  <a:cubicBezTo>
                    <a:pt x="929" y="1500"/>
                    <a:pt x="930" y="1501"/>
                    <a:pt x="929" y="1500"/>
                  </a:cubicBezTo>
                  <a:close/>
                  <a:moveTo>
                    <a:pt x="865" y="1505"/>
                  </a:moveTo>
                  <a:cubicBezTo>
                    <a:pt x="871" y="1503"/>
                    <a:pt x="880" y="1504"/>
                    <a:pt x="886" y="1502"/>
                  </a:cubicBezTo>
                  <a:cubicBezTo>
                    <a:pt x="879" y="1502"/>
                    <a:pt x="867" y="1497"/>
                    <a:pt x="865" y="1505"/>
                  </a:cubicBezTo>
                  <a:close/>
                  <a:moveTo>
                    <a:pt x="608" y="1501"/>
                  </a:moveTo>
                  <a:cubicBezTo>
                    <a:pt x="608" y="1501"/>
                    <a:pt x="607" y="1501"/>
                    <a:pt x="606" y="1502"/>
                  </a:cubicBezTo>
                  <a:cubicBezTo>
                    <a:pt x="607" y="1502"/>
                    <a:pt x="608" y="1502"/>
                    <a:pt x="608" y="1501"/>
                  </a:cubicBezTo>
                  <a:close/>
                  <a:moveTo>
                    <a:pt x="885" y="1514"/>
                  </a:moveTo>
                  <a:cubicBezTo>
                    <a:pt x="909" y="1514"/>
                    <a:pt x="929" y="1509"/>
                    <a:pt x="946" y="1501"/>
                  </a:cubicBezTo>
                  <a:cubicBezTo>
                    <a:pt x="921" y="1500"/>
                    <a:pt x="904" y="1509"/>
                    <a:pt x="885" y="1514"/>
                  </a:cubicBezTo>
                  <a:close/>
                  <a:moveTo>
                    <a:pt x="633" y="1509"/>
                  </a:moveTo>
                  <a:cubicBezTo>
                    <a:pt x="629" y="1504"/>
                    <a:pt x="618" y="1501"/>
                    <a:pt x="609" y="1503"/>
                  </a:cubicBezTo>
                  <a:cubicBezTo>
                    <a:pt x="618" y="1504"/>
                    <a:pt x="626" y="1509"/>
                    <a:pt x="633" y="1509"/>
                  </a:cubicBezTo>
                  <a:close/>
                  <a:moveTo>
                    <a:pt x="858" y="1512"/>
                  </a:moveTo>
                  <a:cubicBezTo>
                    <a:pt x="879" y="1516"/>
                    <a:pt x="896" y="1508"/>
                    <a:pt x="912" y="1503"/>
                  </a:cubicBezTo>
                  <a:cubicBezTo>
                    <a:pt x="893" y="1506"/>
                    <a:pt x="869" y="1502"/>
                    <a:pt x="858" y="1512"/>
                  </a:cubicBezTo>
                  <a:close/>
                  <a:moveTo>
                    <a:pt x="659" y="1507"/>
                  </a:moveTo>
                  <a:cubicBezTo>
                    <a:pt x="650" y="1508"/>
                    <a:pt x="641" y="1503"/>
                    <a:pt x="633" y="1506"/>
                  </a:cubicBezTo>
                  <a:cubicBezTo>
                    <a:pt x="638" y="1512"/>
                    <a:pt x="652" y="1509"/>
                    <a:pt x="659" y="1507"/>
                  </a:cubicBezTo>
                  <a:close/>
                  <a:moveTo>
                    <a:pt x="645" y="1512"/>
                  </a:moveTo>
                  <a:cubicBezTo>
                    <a:pt x="667" y="1518"/>
                    <a:pt x="698" y="1526"/>
                    <a:pt x="714" y="1511"/>
                  </a:cubicBezTo>
                  <a:cubicBezTo>
                    <a:pt x="688" y="1510"/>
                    <a:pt x="666" y="1506"/>
                    <a:pt x="645" y="1512"/>
                  </a:cubicBezTo>
                  <a:close/>
                  <a:moveTo>
                    <a:pt x="845" y="1510"/>
                  </a:moveTo>
                  <a:cubicBezTo>
                    <a:pt x="849" y="1510"/>
                    <a:pt x="855" y="1512"/>
                    <a:pt x="856" y="1508"/>
                  </a:cubicBezTo>
                  <a:cubicBezTo>
                    <a:pt x="852" y="1509"/>
                    <a:pt x="847" y="1508"/>
                    <a:pt x="845" y="1510"/>
                  </a:cubicBezTo>
                  <a:close/>
                  <a:moveTo>
                    <a:pt x="798" y="1512"/>
                  </a:moveTo>
                  <a:cubicBezTo>
                    <a:pt x="808" y="1524"/>
                    <a:pt x="839" y="1525"/>
                    <a:pt x="850" y="1513"/>
                  </a:cubicBezTo>
                  <a:cubicBezTo>
                    <a:pt x="837" y="1508"/>
                    <a:pt x="813" y="1509"/>
                    <a:pt x="798" y="1512"/>
                  </a:cubicBezTo>
                  <a:close/>
                  <a:moveTo>
                    <a:pt x="699" y="1522"/>
                  </a:moveTo>
                  <a:cubicBezTo>
                    <a:pt x="714" y="1522"/>
                    <a:pt x="731" y="1526"/>
                    <a:pt x="746" y="1524"/>
                  </a:cubicBezTo>
                  <a:cubicBezTo>
                    <a:pt x="743" y="1521"/>
                    <a:pt x="744" y="1515"/>
                    <a:pt x="742" y="1511"/>
                  </a:cubicBezTo>
                  <a:cubicBezTo>
                    <a:pt x="721" y="1509"/>
                    <a:pt x="710" y="1514"/>
                    <a:pt x="699" y="1522"/>
                  </a:cubicBezTo>
                  <a:close/>
                  <a:moveTo>
                    <a:pt x="750" y="1525"/>
                  </a:moveTo>
                  <a:cubicBezTo>
                    <a:pt x="753" y="1522"/>
                    <a:pt x="754" y="1517"/>
                    <a:pt x="754" y="1511"/>
                  </a:cubicBezTo>
                  <a:cubicBezTo>
                    <a:pt x="751" y="1511"/>
                    <a:pt x="748" y="1511"/>
                    <a:pt x="745" y="1511"/>
                  </a:cubicBezTo>
                  <a:cubicBezTo>
                    <a:pt x="747" y="1516"/>
                    <a:pt x="745" y="1524"/>
                    <a:pt x="750" y="1525"/>
                  </a:cubicBezTo>
                  <a:close/>
                  <a:moveTo>
                    <a:pt x="790" y="1511"/>
                  </a:moveTo>
                  <a:cubicBezTo>
                    <a:pt x="779" y="1511"/>
                    <a:pt x="768" y="1511"/>
                    <a:pt x="757" y="1511"/>
                  </a:cubicBezTo>
                  <a:cubicBezTo>
                    <a:pt x="757" y="1517"/>
                    <a:pt x="755" y="1520"/>
                    <a:pt x="754" y="1525"/>
                  </a:cubicBezTo>
                  <a:cubicBezTo>
                    <a:pt x="773" y="1525"/>
                    <a:pt x="792" y="1526"/>
                    <a:pt x="807" y="1522"/>
                  </a:cubicBezTo>
                  <a:cubicBezTo>
                    <a:pt x="800" y="1520"/>
                    <a:pt x="797" y="1514"/>
                    <a:pt x="790" y="1511"/>
                  </a:cubicBezTo>
                  <a:close/>
                  <a:moveTo>
                    <a:pt x="852" y="1517"/>
                  </a:moveTo>
                  <a:cubicBezTo>
                    <a:pt x="851" y="1518"/>
                    <a:pt x="852" y="1518"/>
                    <a:pt x="852" y="1517"/>
                  </a:cubicBezTo>
                  <a:moveTo>
                    <a:pt x="852" y="1517"/>
                  </a:moveTo>
                  <a:cubicBezTo>
                    <a:pt x="857" y="1517"/>
                    <a:pt x="861" y="1517"/>
                    <a:pt x="864" y="1515"/>
                  </a:cubicBezTo>
                  <a:cubicBezTo>
                    <a:pt x="859" y="1515"/>
                    <a:pt x="854" y="1513"/>
                    <a:pt x="852" y="1517"/>
                  </a:cubicBezTo>
                  <a:moveTo>
                    <a:pt x="655" y="1518"/>
                  </a:moveTo>
                  <a:cubicBezTo>
                    <a:pt x="655" y="1518"/>
                    <a:pt x="656" y="1519"/>
                    <a:pt x="655" y="1518"/>
                  </a:cubicBezTo>
                  <a:close/>
                  <a:moveTo>
                    <a:pt x="674" y="1522"/>
                  </a:moveTo>
                  <a:cubicBezTo>
                    <a:pt x="679" y="1522"/>
                    <a:pt x="678" y="1522"/>
                    <a:pt x="674" y="1521"/>
                  </a:cubicBezTo>
                  <a:cubicBezTo>
                    <a:pt x="672" y="1521"/>
                    <a:pt x="662" y="1518"/>
                    <a:pt x="658" y="1519"/>
                  </a:cubicBezTo>
                  <a:cubicBezTo>
                    <a:pt x="665" y="1520"/>
                    <a:pt x="671" y="1522"/>
                    <a:pt x="674" y="15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gray">
            <a:xfrm>
              <a:off x="2834290" y="1987741"/>
              <a:ext cx="3470441" cy="3332809"/>
            </a:xfrm>
            <a:custGeom>
              <a:avLst/>
              <a:gdLst/>
              <a:ahLst/>
              <a:cxnLst>
                <a:cxn ang="0">
                  <a:pos x="1157" y="29"/>
                </a:cxn>
                <a:cxn ang="0">
                  <a:pos x="617" y="117"/>
                </a:cxn>
                <a:cxn ang="0">
                  <a:pos x="656" y="178"/>
                </a:cxn>
                <a:cxn ang="0">
                  <a:pos x="239" y="258"/>
                </a:cxn>
                <a:cxn ang="0">
                  <a:pos x="536" y="255"/>
                </a:cxn>
                <a:cxn ang="0">
                  <a:pos x="663" y="454"/>
                </a:cxn>
                <a:cxn ang="0">
                  <a:pos x="900" y="474"/>
                </a:cxn>
                <a:cxn ang="0">
                  <a:pos x="922" y="511"/>
                </a:cxn>
                <a:cxn ang="0">
                  <a:pos x="908" y="527"/>
                </a:cxn>
                <a:cxn ang="0">
                  <a:pos x="895" y="533"/>
                </a:cxn>
                <a:cxn ang="0">
                  <a:pos x="1040" y="559"/>
                </a:cxn>
                <a:cxn ang="0">
                  <a:pos x="1319" y="1342"/>
                </a:cxn>
                <a:cxn ang="0">
                  <a:pos x="1320" y="1379"/>
                </a:cxn>
                <a:cxn ang="0">
                  <a:pos x="576" y="31"/>
                </a:cxn>
                <a:cxn ang="0">
                  <a:pos x="469" y="123"/>
                </a:cxn>
                <a:cxn ang="0">
                  <a:pos x="676" y="54"/>
                </a:cxn>
                <a:cxn ang="0">
                  <a:pos x="618" y="4"/>
                </a:cxn>
                <a:cxn ang="0">
                  <a:pos x="595" y="5"/>
                </a:cxn>
                <a:cxn ang="0">
                  <a:pos x="513" y="46"/>
                </a:cxn>
                <a:cxn ang="0">
                  <a:pos x="422" y="75"/>
                </a:cxn>
                <a:cxn ang="0">
                  <a:pos x="459" y="67"/>
                </a:cxn>
                <a:cxn ang="0">
                  <a:pos x="1681" y="642"/>
                </a:cxn>
                <a:cxn ang="0">
                  <a:pos x="1077" y="36"/>
                </a:cxn>
                <a:cxn ang="0">
                  <a:pos x="1098" y="110"/>
                </a:cxn>
                <a:cxn ang="0">
                  <a:pos x="979" y="117"/>
                </a:cxn>
                <a:cxn ang="0">
                  <a:pos x="948" y="122"/>
                </a:cxn>
                <a:cxn ang="0">
                  <a:pos x="820" y="97"/>
                </a:cxn>
                <a:cxn ang="0">
                  <a:pos x="698" y="200"/>
                </a:cxn>
                <a:cxn ang="0">
                  <a:pos x="828" y="182"/>
                </a:cxn>
                <a:cxn ang="0">
                  <a:pos x="734" y="228"/>
                </a:cxn>
                <a:cxn ang="0">
                  <a:pos x="635" y="272"/>
                </a:cxn>
                <a:cxn ang="0">
                  <a:pos x="593" y="234"/>
                </a:cxn>
                <a:cxn ang="0">
                  <a:pos x="621" y="295"/>
                </a:cxn>
                <a:cxn ang="0">
                  <a:pos x="441" y="441"/>
                </a:cxn>
                <a:cxn ang="0">
                  <a:pos x="621" y="411"/>
                </a:cxn>
                <a:cxn ang="0">
                  <a:pos x="709" y="512"/>
                </a:cxn>
                <a:cxn ang="0">
                  <a:pos x="740" y="381"/>
                </a:cxn>
                <a:cxn ang="0">
                  <a:pos x="870" y="536"/>
                </a:cxn>
                <a:cxn ang="0">
                  <a:pos x="911" y="470"/>
                </a:cxn>
                <a:cxn ang="0">
                  <a:pos x="1059" y="616"/>
                </a:cxn>
                <a:cxn ang="0">
                  <a:pos x="834" y="603"/>
                </a:cxn>
                <a:cxn ang="0">
                  <a:pos x="677" y="539"/>
                </a:cxn>
                <a:cxn ang="0">
                  <a:pos x="369" y="587"/>
                </a:cxn>
                <a:cxn ang="0">
                  <a:pos x="215" y="834"/>
                </a:cxn>
                <a:cxn ang="0">
                  <a:pos x="317" y="1065"/>
                </a:cxn>
                <a:cxn ang="0">
                  <a:pos x="592" y="1115"/>
                </a:cxn>
                <a:cxn ang="0">
                  <a:pos x="681" y="1291"/>
                </a:cxn>
                <a:cxn ang="0">
                  <a:pos x="733" y="1503"/>
                </a:cxn>
                <a:cxn ang="0">
                  <a:pos x="1016" y="1556"/>
                </a:cxn>
                <a:cxn ang="0">
                  <a:pos x="1197" y="1373"/>
                </a:cxn>
                <a:cxn ang="0">
                  <a:pos x="1271" y="1154"/>
                </a:cxn>
                <a:cxn ang="0">
                  <a:pos x="1311" y="967"/>
                </a:cxn>
                <a:cxn ang="0">
                  <a:pos x="1135" y="797"/>
                </a:cxn>
                <a:cxn ang="0">
                  <a:pos x="1197" y="810"/>
                </a:cxn>
                <a:cxn ang="0">
                  <a:pos x="1447" y="788"/>
                </a:cxn>
                <a:cxn ang="0">
                  <a:pos x="1277" y="635"/>
                </a:cxn>
                <a:cxn ang="0">
                  <a:pos x="1531" y="652"/>
                </a:cxn>
                <a:cxn ang="0">
                  <a:pos x="1658" y="862"/>
                </a:cxn>
                <a:cxn ang="0">
                  <a:pos x="1038" y="440"/>
                </a:cxn>
                <a:cxn ang="0">
                  <a:pos x="991" y="389"/>
                </a:cxn>
                <a:cxn ang="0">
                  <a:pos x="1099" y="418"/>
                </a:cxn>
                <a:cxn ang="0">
                  <a:pos x="287" y="206"/>
                </a:cxn>
                <a:cxn ang="0">
                  <a:pos x="50" y="1063"/>
                </a:cxn>
              </a:cxnLst>
              <a:rect l="0" t="0" r="r" b="b"/>
              <a:pathLst>
                <a:path w="1683" h="1609">
                  <a:moveTo>
                    <a:pt x="1008" y="20"/>
                  </a:moveTo>
                  <a:cubicBezTo>
                    <a:pt x="1021" y="27"/>
                    <a:pt x="1028" y="27"/>
                    <a:pt x="1045" y="29"/>
                  </a:cubicBezTo>
                  <a:cubicBezTo>
                    <a:pt x="1035" y="22"/>
                    <a:pt x="1023" y="21"/>
                    <a:pt x="1008" y="20"/>
                  </a:cubicBezTo>
                  <a:close/>
                  <a:moveTo>
                    <a:pt x="1146" y="26"/>
                  </a:moveTo>
                  <a:cubicBezTo>
                    <a:pt x="1143" y="26"/>
                    <a:pt x="1143" y="22"/>
                    <a:pt x="1141" y="21"/>
                  </a:cubicBezTo>
                  <a:cubicBezTo>
                    <a:pt x="1142" y="21"/>
                    <a:pt x="1146" y="24"/>
                    <a:pt x="1147" y="21"/>
                  </a:cubicBezTo>
                  <a:cubicBezTo>
                    <a:pt x="1138" y="19"/>
                    <a:pt x="1136" y="20"/>
                    <a:pt x="1128" y="22"/>
                  </a:cubicBezTo>
                  <a:cubicBezTo>
                    <a:pt x="1134" y="24"/>
                    <a:pt x="1139" y="27"/>
                    <a:pt x="1146" y="26"/>
                  </a:cubicBezTo>
                  <a:close/>
                  <a:moveTo>
                    <a:pt x="1063" y="27"/>
                  </a:moveTo>
                  <a:cubicBezTo>
                    <a:pt x="1057" y="27"/>
                    <a:pt x="1049" y="23"/>
                    <a:pt x="1045" y="25"/>
                  </a:cubicBezTo>
                  <a:cubicBezTo>
                    <a:pt x="1050" y="26"/>
                    <a:pt x="1053" y="31"/>
                    <a:pt x="1059" y="32"/>
                  </a:cubicBezTo>
                  <a:cubicBezTo>
                    <a:pt x="1060" y="30"/>
                    <a:pt x="1063" y="30"/>
                    <a:pt x="1063" y="27"/>
                  </a:cubicBezTo>
                  <a:close/>
                  <a:moveTo>
                    <a:pt x="1157" y="29"/>
                  </a:moveTo>
                  <a:cubicBezTo>
                    <a:pt x="1159" y="30"/>
                    <a:pt x="1161" y="30"/>
                    <a:pt x="1163" y="31"/>
                  </a:cubicBezTo>
                  <a:cubicBezTo>
                    <a:pt x="1163" y="28"/>
                    <a:pt x="1158" y="27"/>
                    <a:pt x="1157" y="29"/>
                  </a:cubicBezTo>
                  <a:close/>
                  <a:moveTo>
                    <a:pt x="966" y="79"/>
                  </a:moveTo>
                  <a:cubicBezTo>
                    <a:pt x="979" y="79"/>
                    <a:pt x="987" y="91"/>
                    <a:pt x="1000" y="85"/>
                  </a:cubicBezTo>
                  <a:cubicBezTo>
                    <a:pt x="983" y="83"/>
                    <a:pt x="971" y="65"/>
                    <a:pt x="984" y="55"/>
                  </a:cubicBezTo>
                  <a:cubicBezTo>
                    <a:pt x="988" y="52"/>
                    <a:pt x="993" y="54"/>
                    <a:pt x="996" y="49"/>
                  </a:cubicBezTo>
                  <a:cubicBezTo>
                    <a:pt x="992" y="41"/>
                    <a:pt x="983" y="46"/>
                    <a:pt x="978" y="50"/>
                  </a:cubicBezTo>
                  <a:cubicBezTo>
                    <a:pt x="970" y="49"/>
                    <a:pt x="966" y="53"/>
                    <a:pt x="962" y="58"/>
                  </a:cubicBezTo>
                  <a:cubicBezTo>
                    <a:pt x="969" y="61"/>
                    <a:pt x="963" y="73"/>
                    <a:pt x="966" y="79"/>
                  </a:cubicBezTo>
                  <a:close/>
                  <a:moveTo>
                    <a:pt x="1026" y="63"/>
                  </a:moveTo>
                  <a:cubicBezTo>
                    <a:pt x="1029" y="64"/>
                    <a:pt x="1031" y="68"/>
                    <a:pt x="1033" y="64"/>
                  </a:cubicBezTo>
                  <a:cubicBezTo>
                    <a:pt x="1032" y="63"/>
                    <a:pt x="1028" y="61"/>
                    <a:pt x="1026" y="63"/>
                  </a:cubicBezTo>
                  <a:close/>
                  <a:moveTo>
                    <a:pt x="1025" y="92"/>
                  </a:moveTo>
                  <a:cubicBezTo>
                    <a:pt x="1021" y="90"/>
                    <a:pt x="1015" y="86"/>
                    <a:pt x="1011" y="88"/>
                  </a:cubicBezTo>
                  <a:cubicBezTo>
                    <a:pt x="1014" y="90"/>
                    <a:pt x="1020" y="94"/>
                    <a:pt x="1025" y="92"/>
                  </a:cubicBezTo>
                  <a:close/>
                  <a:moveTo>
                    <a:pt x="618" y="123"/>
                  </a:moveTo>
                  <a:cubicBezTo>
                    <a:pt x="612" y="123"/>
                    <a:pt x="617" y="119"/>
                    <a:pt x="617" y="117"/>
                  </a:cubicBezTo>
                  <a:cubicBezTo>
                    <a:pt x="614" y="117"/>
                    <a:pt x="614" y="116"/>
                    <a:pt x="614" y="114"/>
                  </a:cubicBezTo>
                  <a:cubicBezTo>
                    <a:pt x="605" y="120"/>
                    <a:pt x="599" y="113"/>
                    <a:pt x="590" y="118"/>
                  </a:cubicBezTo>
                  <a:cubicBezTo>
                    <a:pt x="590" y="117"/>
                    <a:pt x="590" y="115"/>
                    <a:pt x="589" y="115"/>
                  </a:cubicBezTo>
                  <a:cubicBezTo>
                    <a:pt x="588" y="118"/>
                    <a:pt x="582" y="120"/>
                    <a:pt x="580" y="119"/>
                  </a:cubicBezTo>
                  <a:cubicBezTo>
                    <a:pt x="582" y="117"/>
                    <a:pt x="585" y="116"/>
                    <a:pt x="584" y="111"/>
                  </a:cubicBezTo>
                  <a:cubicBezTo>
                    <a:pt x="577" y="113"/>
                    <a:pt x="569" y="115"/>
                    <a:pt x="565" y="119"/>
                  </a:cubicBezTo>
                  <a:cubicBezTo>
                    <a:pt x="568" y="121"/>
                    <a:pt x="572" y="116"/>
                    <a:pt x="574" y="119"/>
                  </a:cubicBezTo>
                  <a:cubicBezTo>
                    <a:pt x="573" y="125"/>
                    <a:pt x="562" y="121"/>
                    <a:pt x="559" y="125"/>
                  </a:cubicBezTo>
                  <a:cubicBezTo>
                    <a:pt x="563" y="124"/>
                    <a:pt x="564" y="126"/>
                    <a:pt x="566" y="129"/>
                  </a:cubicBezTo>
                  <a:cubicBezTo>
                    <a:pt x="563" y="133"/>
                    <a:pt x="556" y="128"/>
                    <a:pt x="555" y="134"/>
                  </a:cubicBezTo>
                  <a:cubicBezTo>
                    <a:pt x="559" y="135"/>
                    <a:pt x="561" y="134"/>
                    <a:pt x="564" y="133"/>
                  </a:cubicBezTo>
                  <a:cubicBezTo>
                    <a:pt x="564" y="137"/>
                    <a:pt x="567" y="137"/>
                    <a:pt x="568" y="140"/>
                  </a:cubicBezTo>
                  <a:cubicBezTo>
                    <a:pt x="584" y="136"/>
                    <a:pt x="608" y="137"/>
                    <a:pt x="618" y="123"/>
                  </a:cubicBezTo>
                  <a:close/>
                  <a:moveTo>
                    <a:pt x="651" y="184"/>
                  </a:moveTo>
                  <a:cubicBezTo>
                    <a:pt x="654" y="184"/>
                    <a:pt x="656" y="182"/>
                    <a:pt x="656" y="178"/>
                  </a:cubicBezTo>
                  <a:cubicBezTo>
                    <a:pt x="653" y="178"/>
                    <a:pt x="651" y="180"/>
                    <a:pt x="651" y="184"/>
                  </a:cubicBezTo>
                  <a:close/>
                  <a:moveTo>
                    <a:pt x="635" y="196"/>
                  </a:moveTo>
                  <a:cubicBezTo>
                    <a:pt x="634" y="194"/>
                    <a:pt x="634" y="192"/>
                    <a:pt x="633" y="191"/>
                  </a:cubicBezTo>
                  <a:cubicBezTo>
                    <a:pt x="631" y="192"/>
                    <a:pt x="631" y="196"/>
                    <a:pt x="635" y="196"/>
                  </a:cubicBezTo>
                  <a:close/>
                  <a:moveTo>
                    <a:pt x="604" y="197"/>
                  </a:moveTo>
                  <a:cubicBezTo>
                    <a:pt x="601" y="200"/>
                    <a:pt x="595" y="199"/>
                    <a:pt x="595" y="204"/>
                  </a:cubicBezTo>
                  <a:cubicBezTo>
                    <a:pt x="601" y="205"/>
                    <a:pt x="606" y="201"/>
                    <a:pt x="604" y="197"/>
                  </a:cubicBezTo>
                  <a:close/>
                  <a:moveTo>
                    <a:pt x="595" y="213"/>
                  </a:moveTo>
                  <a:cubicBezTo>
                    <a:pt x="599" y="213"/>
                    <a:pt x="599" y="210"/>
                    <a:pt x="599" y="207"/>
                  </a:cubicBezTo>
                  <a:cubicBezTo>
                    <a:pt x="595" y="207"/>
                    <a:pt x="593" y="211"/>
                    <a:pt x="595" y="213"/>
                  </a:cubicBezTo>
                  <a:close/>
                  <a:moveTo>
                    <a:pt x="280" y="210"/>
                  </a:moveTo>
                  <a:cubicBezTo>
                    <a:pt x="262" y="220"/>
                    <a:pt x="248" y="231"/>
                    <a:pt x="232" y="242"/>
                  </a:cubicBezTo>
                  <a:cubicBezTo>
                    <a:pt x="234" y="251"/>
                    <a:pt x="231" y="253"/>
                    <a:pt x="227" y="259"/>
                  </a:cubicBezTo>
                  <a:cubicBezTo>
                    <a:pt x="232" y="260"/>
                    <a:pt x="226" y="264"/>
                    <a:pt x="227" y="266"/>
                  </a:cubicBezTo>
                  <a:cubicBezTo>
                    <a:pt x="232" y="265"/>
                    <a:pt x="235" y="261"/>
                    <a:pt x="239" y="258"/>
                  </a:cubicBezTo>
                  <a:cubicBezTo>
                    <a:pt x="241" y="246"/>
                    <a:pt x="254" y="245"/>
                    <a:pt x="258" y="235"/>
                  </a:cubicBezTo>
                  <a:cubicBezTo>
                    <a:pt x="257" y="234"/>
                    <a:pt x="255" y="238"/>
                    <a:pt x="255" y="235"/>
                  </a:cubicBezTo>
                  <a:cubicBezTo>
                    <a:pt x="261" y="225"/>
                    <a:pt x="272" y="219"/>
                    <a:pt x="280" y="210"/>
                  </a:cubicBezTo>
                  <a:close/>
                  <a:moveTo>
                    <a:pt x="252" y="214"/>
                  </a:moveTo>
                  <a:cubicBezTo>
                    <a:pt x="250" y="216"/>
                    <a:pt x="245" y="220"/>
                    <a:pt x="248" y="224"/>
                  </a:cubicBezTo>
                  <a:cubicBezTo>
                    <a:pt x="250" y="221"/>
                    <a:pt x="254" y="217"/>
                    <a:pt x="252" y="214"/>
                  </a:cubicBezTo>
                  <a:close/>
                  <a:moveTo>
                    <a:pt x="520" y="272"/>
                  </a:moveTo>
                  <a:cubicBezTo>
                    <a:pt x="521" y="276"/>
                    <a:pt x="521" y="277"/>
                    <a:pt x="522" y="280"/>
                  </a:cubicBezTo>
                  <a:cubicBezTo>
                    <a:pt x="540" y="274"/>
                    <a:pt x="569" y="277"/>
                    <a:pt x="570" y="252"/>
                  </a:cubicBezTo>
                  <a:cubicBezTo>
                    <a:pt x="576" y="249"/>
                    <a:pt x="586" y="246"/>
                    <a:pt x="582" y="235"/>
                  </a:cubicBezTo>
                  <a:cubicBezTo>
                    <a:pt x="572" y="230"/>
                    <a:pt x="564" y="233"/>
                    <a:pt x="556" y="239"/>
                  </a:cubicBezTo>
                  <a:cubicBezTo>
                    <a:pt x="556" y="241"/>
                    <a:pt x="557" y="241"/>
                    <a:pt x="557" y="243"/>
                  </a:cubicBezTo>
                  <a:cubicBezTo>
                    <a:pt x="554" y="243"/>
                    <a:pt x="554" y="245"/>
                    <a:pt x="551" y="245"/>
                  </a:cubicBezTo>
                  <a:cubicBezTo>
                    <a:pt x="549" y="244"/>
                    <a:pt x="549" y="241"/>
                    <a:pt x="546" y="242"/>
                  </a:cubicBezTo>
                  <a:cubicBezTo>
                    <a:pt x="542" y="246"/>
                    <a:pt x="538" y="250"/>
                    <a:pt x="536" y="255"/>
                  </a:cubicBezTo>
                  <a:cubicBezTo>
                    <a:pt x="536" y="258"/>
                    <a:pt x="540" y="256"/>
                    <a:pt x="540" y="259"/>
                  </a:cubicBezTo>
                  <a:cubicBezTo>
                    <a:pt x="532" y="263"/>
                    <a:pt x="527" y="268"/>
                    <a:pt x="520" y="272"/>
                  </a:cubicBezTo>
                  <a:close/>
                  <a:moveTo>
                    <a:pt x="591" y="247"/>
                  </a:moveTo>
                  <a:cubicBezTo>
                    <a:pt x="588" y="244"/>
                    <a:pt x="585" y="248"/>
                    <a:pt x="585" y="251"/>
                  </a:cubicBezTo>
                  <a:cubicBezTo>
                    <a:pt x="588" y="251"/>
                    <a:pt x="589" y="249"/>
                    <a:pt x="591" y="247"/>
                  </a:cubicBezTo>
                  <a:close/>
                  <a:moveTo>
                    <a:pt x="212" y="259"/>
                  </a:moveTo>
                  <a:cubicBezTo>
                    <a:pt x="216" y="258"/>
                    <a:pt x="220" y="253"/>
                    <a:pt x="219" y="251"/>
                  </a:cubicBezTo>
                  <a:cubicBezTo>
                    <a:pt x="218" y="254"/>
                    <a:pt x="213" y="255"/>
                    <a:pt x="212" y="259"/>
                  </a:cubicBezTo>
                  <a:close/>
                  <a:moveTo>
                    <a:pt x="673" y="447"/>
                  </a:moveTo>
                  <a:cubicBezTo>
                    <a:pt x="678" y="442"/>
                    <a:pt x="685" y="428"/>
                    <a:pt x="678" y="420"/>
                  </a:cubicBezTo>
                  <a:cubicBezTo>
                    <a:pt x="670" y="427"/>
                    <a:pt x="664" y="431"/>
                    <a:pt x="666" y="444"/>
                  </a:cubicBezTo>
                  <a:cubicBezTo>
                    <a:pt x="669" y="445"/>
                    <a:pt x="669" y="448"/>
                    <a:pt x="673" y="447"/>
                  </a:cubicBezTo>
                  <a:close/>
                  <a:moveTo>
                    <a:pt x="654" y="488"/>
                  </a:moveTo>
                  <a:cubicBezTo>
                    <a:pt x="663" y="487"/>
                    <a:pt x="664" y="483"/>
                    <a:pt x="671" y="485"/>
                  </a:cubicBezTo>
                  <a:cubicBezTo>
                    <a:pt x="677" y="471"/>
                    <a:pt x="685" y="438"/>
                    <a:pt x="663" y="454"/>
                  </a:cubicBezTo>
                  <a:cubicBezTo>
                    <a:pt x="660" y="453"/>
                    <a:pt x="658" y="450"/>
                    <a:pt x="656" y="452"/>
                  </a:cubicBezTo>
                  <a:cubicBezTo>
                    <a:pt x="654" y="456"/>
                    <a:pt x="658" y="457"/>
                    <a:pt x="658" y="461"/>
                  </a:cubicBezTo>
                  <a:cubicBezTo>
                    <a:pt x="658" y="469"/>
                    <a:pt x="651" y="479"/>
                    <a:pt x="654" y="488"/>
                  </a:cubicBezTo>
                  <a:close/>
                  <a:moveTo>
                    <a:pt x="602" y="468"/>
                  </a:moveTo>
                  <a:cubicBezTo>
                    <a:pt x="603" y="464"/>
                    <a:pt x="597" y="462"/>
                    <a:pt x="594" y="465"/>
                  </a:cubicBezTo>
                  <a:cubicBezTo>
                    <a:pt x="595" y="468"/>
                    <a:pt x="599" y="471"/>
                    <a:pt x="602" y="468"/>
                  </a:cubicBezTo>
                  <a:close/>
                  <a:moveTo>
                    <a:pt x="590" y="468"/>
                  </a:moveTo>
                  <a:cubicBezTo>
                    <a:pt x="587" y="463"/>
                    <a:pt x="577" y="465"/>
                    <a:pt x="575" y="470"/>
                  </a:cubicBezTo>
                  <a:cubicBezTo>
                    <a:pt x="578" y="477"/>
                    <a:pt x="590" y="478"/>
                    <a:pt x="590" y="468"/>
                  </a:cubicBezTo>
                  <a:close/>
                  <a:moveTo>
                    <a:pt x="880" y="468"/>
                  </a:moveTo>
                  <a:cubicBezTo>
                    <a:pt x="879" y="472"/>
                    <a:pt x="883" y="470"/>
                    <a:pt x="884" y="470"/>
                  </a:cubicBezTo>
                  <a:cubicBezTo>
                    <a:pt x="885" y="468"/>
                    <a:pt x="881" y="467"/>
                    <a:pt x="880" y="468"/>
                  </a:cubicBezTo>
                  <a:close/>
                  <a:moveTo>
                    <a:pt x="900" y="474"/>
                  </a:moveTo>
                  <a:cubicBezTo>
                    <a:pt x="898" y="473"/>
                    <a:pt x="894" y="473"/>
                    <a:pt x="893" y="474"/>
                  </a:cubicBezTo>
                  <a:cubicBezTo>
                    <a:pt x="892" y="480"/>
                    <a:pt x="900" y="479"/>
                    <a:pt x="900" y="474"/>
                  </a:cubicBezTo>
                  <a:close/>
                  <a:moveTo>
                    <a:pt x="563" y="477"/>
                  </a:moveTo>
                  <a:cubicBezTo>
                    <a:pt x="561" y="477"/>
                    <a:pt x="560" y="477"/>
                    <a:pt x="559" y="476"/>
                  </a:cubicBezTo>
                  <a:cubicBezTo>
                    <a:pt x="558" y="478"/>
                    <a:pt x="555" y="480"/>
                    <a:pt x="557" y="483"/>
                  </a:cubicBezTo>
                  <a:cubicBezTo>
                    <a:pt x="560" y="482"/>
                    <a:pt x="563" y="481"/>
                    <a:pt x="563" y="477"/>
                  </a:cubicBezTo>
                  <a:close/>
                  <a:moveTo>
                    <a:pt x="826" y="506"/>
                  </a:moveTo>
                  <a:cubicBezTo>
                    <a:pt x="828" y="507"/>
                    <a:pt x="832" y="508"/>
                    <a:pt x="834" y="506"/>
                  </a:cubicBezTo>
                  <a:cubicBezTo>
                    <a:pt x="834" y="501"/>
                    <a:pt x="825" y="499"/>
                    <a:pt x="826" y="506"/>
                  </a:cubicBezTo>
                  <a:close/>
                  <a:moveTo>
                    <a:pt x="830" y="510"/>
                  </a:moveTo>
                  <a:cubicBezTo>
                    <a:pt x="830" y="515"/>
                    <a:pt x="830" y="515"/>
                    <a:pt x="830" y="515"/>
                  </a:cubicBezTo>
                  <a:cubicBezTo>
                    <a:pt x="835" y="519"/>
                    <a:pt x="836" y="510"/>
                    <a:pt x="832" y="509"/>
                  </a:cubicBezTo>
                  <a:cubicBezTo>
                    <a:pt x="831" y="510"/>
                    <a:pt x="831" y="510"/>
                    <a:pt x="830" y="510"/>
                  </a:cubicBezTo>
                  <a:close/>
                  <a:moveTo>
                    <a:pt x="892" y="511"/>
                  </a:moveTo>
                  <a:cubicBezTo>
                    <a:pt x="895" y="513"/>
                    <a:pt x="895" y="518"/>
                    <a:pt x="899" y="515"/>
                  </a:cubicBezTo>
                  <a:cubicBezTo>
                    <a:pt x="900" y="511"/>
                    <a:pt x="893" y="507"/>
                    <a:pt x="892" y="511"/>
                  </a:cubicBezTo>
                  <a:close/>
                  <a:moveTo>
                    <a:pt x="922" y="511"/>
                  </a:moveTo>
                  <a:cubicBezTo>
                    <a:pt x="922" y="512"/>
                    <a:pt x="920" y="513"/>
                    <a:pt x="921" y="515"/>
                  </a:cubicBezTo>
                  <a:cubicBezTo>
                    <a:pt x="922" y="516"/>
                    <a:pt x="925" y="516"/>
                    <a:pt x="927" y="515"/>
                  </a:cubicBezTo>
                  <a:cubicBezTo>
                    <a:pt x="926" y="512"/>
                    <a:pt x="925" y="510"/>
                    <a:pt x="922" y="511"/>
                  </a:cubicBezTo>
                  <a:close/>
                  <a:moveTo>
                    <a:pt x="915" y="515"/>
                  </a:moveTo>
                  <a:cubicBezTo>
                    <a:pt x="912" y="514"/>
                    <a:pt x="911" y="515"/>
                    <a:pt x="911" y="518"/>
                  </a:cubicBezTo>
                  <a:cubicBezTo>
                    <a:pt x="915" y="518"/>
                    <a:pt x="915" y="518"/>
                    <a:pt x="915" y="518"/>
                  </a:cubicBezTo>
                  <a:lnTo>
                    <a:pt x="915" y="515"/>
                  </a:lnTo>
                  <a:close/>
                  <a:moveTo>
                    <a:pt x="890" y="517"/>
                  </a:moveTo>
                  <a:cubicBezTo>
                    <a:pt x="889" y="516"/>
                    <a:pt x="886" y="514"/>
                    <a:pt x="884" y="516"/>
                  </a:cubicBezTo>
                  <a:cubicBezTo>
                    <a:pt x="884" y="518"/>
                    <a:pt x="885" y="519"/>
                    <a:pt x="885" y="519"/>
                  </a:cubicBezTo>
                  <a:cubicBezTo>
                    <a:pt x="888" y="519"/>
                    <a:pt x="889" y="519"/>
                    <a:pt x="890" y="517"/>
                  </a:cubicBezTo>
                  <a:close/>
                  <a:moveTo>
                    <a:pt x="923" y="522"/>
                  </a:moveTo>
                  <a:cubicBezTo>
                    <a:pt x="925" y="522"/>
                    <a:pt x="927" y="522"/>
                    <a:pt x="927" y="519"/>
                  </a:cubicBezTo>
                  <a:cubicBezTo>
                    <a:pt x="924" y="519"/>
                    <a:pt x="923" y="520"/>
                    <a:pt x="923" y="522"/>
                  </a:cubicBezTo>
                  <a:close/>
                  <a:moveTo>
                    <a:pt x="908" y="527"/>
                  </a:moveTo>
                  <a:cubicBezTo>
                    <a:pt x="910" y="522"/>
                    <a:pt x="906" y="522"/>
                    <a:pt x="903" y="521"/>
                  </a:cubicBezTo>
                  <a:cubicBezTo>
                    <a:pt x="901" y="523"/>
                    <a:pt x="902" y="526"/>
                    <a:pt x="903" y="528"/>
                  </a:cubicBezTo>
                  <a:cubicBezTo>
                    <a:pt x="905" y="528"/>
                    <a:pt x="907" y="528"/>
                    <a:pt x="908" y="527"/>
                  </a:cubicBezTo>
                  <a:close/>
                  <a:moveTo>
                    <a:pt x="929" y="531"/>
                  </a:moveTo>
                  <a:cubicBezTo>
                    <a:pt x="933" y="531"/>
                    <a:pt x="936" y="529"/>
                    <a:pt x="936" y="524"/>
                  </a:cubicBezTo>
                  <a:cubicBezTo>
                    <a:pt x="931" y="524"/>
                    <a:pt x="928" y="525"/>
                    <a:pt x="929" y="531"/>
                  </a:cubicBezTo>
                  <a:close/>
                  <a:moveTo>
                    <a:pt x="916" y="534"/>
                  </a:moveTo>
                  <a:cubicBezTo>
                    <a:pt x="920" y="537"/>
                    <a:pt x="926" y="533"/>
                    <a:pt x="920" y="531"/>
                  </a:cubicBezTo>
                  <a:cubicBezTo>
                    <a:pt x="920" y="533"/>
                    <a:pt x="916" y="531"/>
                    <a:pt x="916" y="534"/>
                  </a:cubicBezTo>
                  <a:close/>
                  <a:moveTo>
                    <a:pt x="898" y="536"/>
                  </a:moveTo>
                  <a:cubicBezTo>
                    <a:pt x="898" y="535"/>
                    <a:pt x="898" y="535"/>
                    <a:pt x="899" y="535"/>
                  </a:cubicBezTo>
                  <a:cubicBezTo>
                    <a:pt x="899" y="533"/>
                    <a:pt x="899" y="533"/>
                    <a:pt x="899" y="533"/>
                  </a:cubicBezTo>
                  <a:cubicBezTo>
                    <a:pt x="898" y="533"/>
                    <a:pt x="898" y="533"/>
                    <a:pt x="898" y="532"/>
                  </a:cubicBezTo>
                  <a:cubicBezTo>
                    <a:pt x="896" y="532"/>
                    <a:pt x="896" y="532"/>
                    <a:pt x="896" y="532"/>
                  </a:cubicBezTo>
                  <a:cubicBezTo>
                    <a:pt x="896" y="532"/>
                    <a:pt x="896" y="533"/>
                    <a:pt x="895" y="533"/>
                  </a:cubicBezTo>
                  <a:cubicBezTo>
                    <a:pt x="895" y="535"/>
                    <a:pt x="895" y="535"/>
                    <a:pt x="895" y="535"/>
                  </a:cubicBezTo>
                  <a:cubicBezTo>
                    <a:pt x="896" y="535"/>
                    <a:pt x="896" y="535"/>
                    <a:pt x="896" y="536"/>
                  </a:cubicBezTo>
                  <a:lnTo>
                    <a:pt x="898" y="536"/>
                  </a:lnTo>
                  <a:close/>
                  <a:moveTo>
                    <a:pt x="948" y="535"/>
                  </a:moveTo>
                  <a:cubicBezTo>
                    <a:pt x="942" y="531"/>
                    <a:pt x="937" y="543"/>
                    <a:pt x="943" y="545"/>
                  </a:cubicBezTo>
                  <a:cubicBezTo>
                    <a:pt x="945" y="542"/>
                    <a:pt x="948" y="540"/>
                    <a:pt x="948" y="535"/>
                  </a:cubicBezTo>
                  <a:close/>
                  <a:moveTo>
                    <a:pt x="738" y="546"/>
                  </a:moveTo>
                  <a:cubicBezTo>
                    <a:pt x="742" y="530"/>
                    <a:pt x="721" y="544"/>
                    <a:pt x="738" y="546"/>
                  </a:cubicBezTo>
                  <a:close/>
                  <a:moveTo>
                    <a:pt x="871" y="540"/>
                  </a:moveTo>
                  <a:cubicBezTo>
                    <a:pt x="870" y="538"/>
                    <a:pt x="866" y="538"/>
                    <a:pt x="864" y="539"/>
                  </a:cubicBezTo>
                  <a:cubicBezTo>
                    <a:pt x="863" y="543"/>
                    <a:pt x="871" y="543"/>
                    <a:pt x="871" y="540"/>
                  </a:cubicBezTo>
                  <a:close/>
                  <a:moveTo>
                    <a:pt x="931" y="546"/>
                  </a:moveTo>
                  <a:cubicBezTo>
                    <a:pt x="931" y="549"/>
                    <a:pt x="928" y="555"/>
                    <a:pt x="933" y="555"/>
                  </a:cubicBezTo>
                  <a:cubicBezTo>
                    <a:pt x="937" y="554"/>
                    <a:pt x="935" y="546"/>
                    <a:pt x="931" y="546"/>
                  </a:cubicBezTo>
                  <a:close/>
                  <a:moveTo>
                    <a:pt x="1040" y="559"/>
                  </a:moveTo>
                  <a:cubicBezTo>
                    <a:pt x="1041" y="555"/>
                    <a:pt x="1041" y="550"/>
                    <a:pt x="1043" y="546"/>
                  </a:cubicBezTo>
                  <a:cubicBezTo>
                    <a:pt x="1033" y="551"/>
                    <a:pt x="1019" y="551"/>
                    <a:pt x="1011" y="557"/>
                  </a:cubicBezTo>
                  <a:cubicBezTo>
                    <a:pt x="1017" y="570"/>
                    <a:pt x="1029" y="563"/>
                    <a:pt x="1040" y="559"/>
                  </a:cubicBezTo>
                  <a:close/>
                  <a:moveTo>
                    <a:pt x="879" y="557"/>
                  </a:moveTo>
                  <a:cubicBezTo>
                    <a:pt x="888" y="556"/>
                    <a:pt x="895" y="564"/>
                    <a:pt x="901" y="564"/>
                  </a:cubicBezTo>
                  <a:cubicBezTo>
                    <a:pt x="907" y="565"/>
                    <a:pt x="915" y="562"/>
                    <a:pt x="921" y="560"/>
                  </a:cubicBezTo>
                  <a:cubicBezTo>
                    <a:pt x="921" y="557"/>
                    <a:pt x="921" y="557"/>
                    <a:pt x="921" y="557"/>
                  </a:cubicBezTo>
                  <a:cubicBezTo>
                    <a:pt x="909" y="556"/>
                    <a:pt x="890" y="552"/>
                    <a:pt x="880" y="550"/>
                  </a:cubicBezTo>
                  <a:cubicBezTo>
                    <a:pt x="877" y="551"/>
                    <a:pt x="878" y="554"/>
                    <a:pt x="879" y="557"/>
                  </a:cubicBezTo>
                  <a:close/>
                  <a:moveTo>
                    <a:pt x="1674" y="879"/>
                  </a:moveTo>
                  <a:cubicBezTo>
                    <a:pt x="1683" y="865"/>
                    <a:pt x="1681" y="833"/>
                    <a:pt x="1670" y="822"/>
                  </a:cubicBezTo>
                  <a:cubicBezTo>
                    <a:pt x="1671" y="839"/>
                    <a:pt x="1667" y="864"/>
                    <a:pt x="1674" y="879"/>
                  </a:cubicBezTo>
                  <a:close/>
                  <a:moveTo>
                    <a:pt x="1346" y="1324"/>
                  </a:moveTo>
                  <a:cubicBezTo>
                    <a:pt x="1340" y="1316"/>
                    <a:pt x="1334" y="1319"/>
                    <a:pt x="1330" y="1326"/>
                  </a:cubicBezTo>
                  <a:cubicBezTo>
                    <a:pt x="1326" y="1332"/>
                    <a:pt x="1326" y="1337"/>
                    <a:pt x="1319" y="1342"/>
                  </a:cubicBezTo>
                  <a:cubicBezTo>
                    <a:pt x="1316" y="1344"/>
                    <a:pt x="1314" y="1344"/>
                    <a:pt x="1311" y="1347"/>
                  </a:cubicBezTo>
                  <a:cubicBezTo>
                    <a:pt x="1310" y="1350"/>
                    <a:pt x="1310" y="1355"/>
                    <a:pt x="1307" y="1357"/>
                  </a:cubicBezTo>
                  <a:cubicBezTo>
                    <a:pt x="1299" y="1352"/>
                    <a:pt x="1299" y="1365"/>
                    <a:pt x="1294" y="1369"/>
                  </a:cubicBezTo>
                  <a:cubicBezTo>
                    <a:pt x="1293" y="1369"/>
                    <a:pt x="1294" y="1366"/>
                    <a:pt x="1290" y="1367"/>
                  </a:cubicBezTo>
                  <a:cubicBezTo>
                    <a:pt x="1290" y="1370"/>
                    <a:pt x="1289" y="1373"/>
                    <a:pt x="1288" y="1375"/>
                  </a:cubicBezTo>
                  <a:cubicBezTo>
                    <a:pt x="1274" y="1380"/>
                    <a:pt x="1261" y="1387"/>
                    <a:pt x="1246" y="1392"/>
                  </a:cubicBezTo>
                  <a:cubicBezTo>
                    <a:pt x="1245" y="1399"/>
                    <a:pt x="1239" y="1403"/>
                    <a:pt x="1234" y="1406"/>
                  </a:cubicBezTo>
                  <a:cubicBezTo>
                    <a:pt x="1229" y="1419"/>
                    <a:pt x="1234" y="1431"/>
                    <a:pt x="1228" y="1440"/>
                  </a:cubicBezTo>
                  <a:cubicBezTo>
                    <a:pt x="1222" y="1449"/>
                    <a:pt x="1206" y="1451"/>
                    <a:pt x="1200" y="1461"/>
                  </a:cubicBezTo>
                  <a:cubicBezTo>
                    <a:pt x="1196" y="1468"/>
                    <a:pt x="1195" y="1479"/>
                    <a:pt x="1200" y="1486"/>
                  </a:cubicBezTo>
                  <a:cubicBezTo>
                    <a:pt x="1199" y="1488"/>
                    <a:pt x="1197" y="1489"/>
                    <a:pt x="1196" y="1492"/>
                  </a:cubicBezTo>
                  <a:cubicBezTo>
                    <a:pt x="1210" y="1500"/>
                    <a:pt x="1225" y="1491"/>
                    <a:pt x="1237" y="1484"/>
                  </a:cubicBezTo>
                  <a:cubicBezTo>
                    <a:pt x="1249" y="1477"/>
                    <a:pt x="1252" y="1470"/>
                    <a:pt x="1258" y="1461"/>
                  </a:cubicBezTo>
                  <a:cubicBezTo>
                    <a:pt x="1266" y="1449"/>
                    <a:pt x="1279" y="1438"/>
                    <a:pt x="1290" y="1426"/>
                  </a:cubicBezTo>
                  <a:cubicBezTo>
                    <a:pt x="1303" y="1412"/>
                    <a:pt x="1321" y="1396"/>
                    <a:pt x="1320" y="1379"/>
                  </a:cubicBezTo>
                  <a:cubicBezTo>
                    <a:pt x="1329" y="1372"/>
                    <a:pt x="1331" y="1358"/>
                    <a:pt x="1346" y="1357"/>
                  </a:cubicBezTo>
                  <a:cubicBezTo>
                    <a:pt x="1347" y="1353"/>
                    <a:pt x="1345" y="1350"/>
                    <a:pt x="1343" y="1348"/>
                  </a:cubicBezTo>
                  <a:cubicBezTo>
                    <a:pt x="1345" y="1344"/>
                    <a:pt x="1348" y="1342"/>
                    <a:pt x="1349" y="1337"/>
                  </a:cubicBezTo>
                  <a:cubicBezTo>
                    <a:pt x="1346" y="1333"/>
                    <a:pt x="1345" y="1330"/>
                    <a:pt x="1346" y="1324"/>
                  </a:cubicBezTo>
                  <a:close/>
                  <a:moveTo>
                    <a:pt x="543" y="30"/>
                  </a:moveTo>
                  <a:cubicBezTo>
                    <a:pt x="549" y="31"/>
                    <a:pt x="558" y="29"/>
                    <a:pt x="561" y="24"/>
                  </a:cubicBezTo>
                  <a:cubicBezTo>
                    <a:pt x="559" y="23"/>
                    <a:pt x="555" y="25"/>
                    <a:pt x="555" y="23"/>
                  </a:cubicBezTo>
                  <a:cubicBezTo>
                    <a:pt x="557" y="20"/>
                    <a:pt x="562" y="20"/>
                    <a:pt x="565" y="18"/>
                  </a:cubicBezTo>
                  <a:cubicBezTo>
                    <a:pt x="566" y="22"/>
                    <a:pt x="567" y="23"/>
                    <a:pt x="567" y="25"/>
                  </a:cubicBezTo>
                  <a:cubicBezTo>
                    <a:pt x="591" y="20"/>
                    <a:pt x="609" y="13"/>
                    <a:pt x="635" y="14"/>
                  </a:cubicBezTo>
                  <a:cubicBezTo>
                    <a:pt x="628" y="14"/>
                    <a:pt x="628" y="14"/>
                    <a:pt x="628" y="14"/>
                  </a:cubicBezTo>
                  <a:cubicBezTo>
                    <a:pt x="619" y="24"/>
                    <a:pt x="601" y="16"/>
                    <a:pt x="593" y="22"/>
                  </a:cubicBezTo>
                  <a:cubicBezTo>
                    <a:pt x="592" y="24"/>
                    <a:pt x="595" y="25"/>
                    <a:pt x="593" y="26"/>
                  </a:cubicBezTo>
                  <a:cubicBezTo>
                    <a:pt x="591" y="26"/>
                    <a:pt x="590" y="24"/>
                    <a:pt x="589" y="23"/>
                  </a:cubicBezTo>
                  <a:cubicBezTo>
                    <a:pt x="584" y="25"/>
                    <a:pt x="579" y="26"/>
                    <a:pt x="576" y="31"/>
                  </a:cubicBezTo>
                  <a:cubicBezTo>
                    <a:pt x="580" y="32"/>
                    <a:pt x="584" y="29"/>
                    <a:pt x="586" y="34"/>
                  </a:cubicBezTo>
                  <a:cubicBezTo>
                    <a:pt x="573" y="46"/>
                    <a:pt x="553" y="51"/>
                    <a:pt x="537" y="59"/>
                  </a:cubicBezTo>
                  <a:cubicBezTo>
                    <a:pt x="541" y="61"/>
                    <a:pt x="545" y="57"/>
                    <a:pt x="546" y="59"/>
                  </a:cubicBezTo>
                  <a:cubicBezTo>
                    <a:pt x="542" y="61"/>
                    <a:pt x="540" y="65"/>
                    <a:pt x="534" y="66"/>
                  </a:cubicBezTo>
                  <a:cubicBezTo>
                    <a:pt x="534" y="62"/>
                    <a:pt x="534" y="62"/>
                    <a:pt x="534" y="62"/>
                  </a:cubicBezTo>
                  <a:cubicBezTo>
                    <a:pt x="528" y="61"/>
                    <a:pt x="525" y="67"/>
                    <a:pt x="527" y="71"/>
                  </a:cubicBezTo>
                  <a:cubicBezTo>
                    <a:pt x="521" y="74"/>
                    <a:pt x="515" y="77"/>
                    <a:pt x="508" y="79"/>
                  </a:cubicBezTo>
                  <a:cubicBezTo>
                    <a:pt x="508" y="77"/>
                    <a:pt x="510" y="77"/>
                    <a:pt x="507" y="77"/>
                  </a:cubicBezTo>
                  <a:cubicBezTo>
                    <a:pt x="503" y="77"/>
                    <a:pt x="503" y="80"/>
                    <a:pt x="499" y="81"/>
                  </a:cubicBezTo>
                  <a:cubicBezTo>
                    <a:pt x="479" y="84"/>
                    <a:pt x="469" y="99"/>
                    <a:pt x="452" y="107"/>
                  </a:cubicBezTo>
                  <a:cubicBezTo>
                    <a:pt x="456" y="107"/>
                    <a:pt x="458" y="102"/>
                    <a:pt x="461" y="106"/>
                  </a:cubicBezTo>
                  <a:cubicBezTo>
                    <a:pt x="441" y="111"/>
                    <a:pt x="429" y="123"/>
                    <a:pt x="419" y="138"/>
                  </a:cubicBezTo>
                  <a:cubicBezTo>
                    <a:pt x="422" y="140"/>
                    <a:pt x="423" y="138"/>
                    <a:pt x="426" y="137"/>
                  </a:cubicBezTo>
                  <a:cubicBezTo>
                    <a:pt x="423" y="141"/>
                    <a:pt x="417" y="144"/>
                    <a:pt x="418" y="149"/>
                  </a:cubicBezTo>
                  <a:cubicBezTo>
                    <a:pt x="438" y="144"/>
                    <a:pt x="451" y="129"/>
                    <a:pt x="469" y="123"/>
                  </a:cubicBezTo>
                  <a:cubicBezTo>
                    <a:pt x="476" y="120"/>
                    <a:pt x="483" y="118"/>
                    <a:pt x="490" y="114"/>
                  </a:cubicBezTo>
                  <a:cubicBezTo>
                    <a:pt x="490" y="112"/>
                    <a:pt x="492" y="111"/>
                    <a:pt x="494" y="110"/>
                  </a:cubicBezTo>
                  <a:cubicBezTo>
                    <a:pt x="515" y="109"/>
                    <a:pt x="539" y="103"/>
                    <a:pt x="564" y="92"/>
                  </a:cubicBezTo>
                  <a:cubicBezTo>
                    <a:pt x="562" y="94"/>
                    <a:pt x="564" y="93"/>
                    <a:pt x="565" y="95"/>
                  </a:cubicBezTo>
                  <a:cubicBezTo>
                    <a:pt x="585" y="94"/>
                    <a:pt x="601" y="89"/>
                    <a:pt x="619" y="85"/>
                  </a:cubicBezTo>
                  <a:cubicBezTo>
                    <a:pt x="618" y="82"/>
                    <a:pt x="614" y="82"/>
                    <a:pt x="612" y="80"/>
                  </a:cubicBezTo>
                  <a:cubicBezTo>
                    <a:pt x="616" y="79"/>
                    <a:pt x="616" y="74"/>
                    <a:pt x="622" y="75"/>
                  </a:cubicBezTo>
                  <a:cubicBezTo>
                    <a:pt x="622" y="77"/>
                    <a:pt x="619" y="77"/>
                    <a:pt x="618" y="80"/>
                  </a:cubicBezTo>
                  <a:cubicBezTo>
                    <a:pt x="627" y="89"/>
                    <a:pt x="641" y="68"/>
                    <a:pt x="631" y="63"/>
                  </a:cubicBezTo>
                  <a:cubicBezTo>
                    <a:pt x="634" y="62"/>
                    <a:pt x="637" y="64"/>
                    <a:pt x="641" y="62"/>
                  </a:cubicBezTo>
                  <a:cubicBezTo>
                    <a:pt x="643" y="63"/>
                    <a:pt x="642" y="67"/>
                    <a:pt x="645" y="67"/>
                  </a:cubicBezTo>
                  <a:cubicBezTo>
                    <a:pt x="648" y="62"/>
                    <a:pt x="652" y="64"/>
                    <a:pt x="659" y="63"/>
                  </a:cubicBezTo>
                  <a:cubicBezTo>
                    <a:pt x="660" y="56"/>
                    <a:pt x="669" y="62"/>
                    <a:pt x="672" y="57"/>
                  </a:cubicBezTo>
                  <a:cubicBezTo>
                    <a:pt x="671" y="56"/>
                    <a:pt x="669" y="56"/>
                    <a:pt x="669" y="54"/>
                  </a:cubicBezTo>
                  <a:cubicBezTo>
                    <a:pt x="672" y="51"/>
                    <a:pt x="673" y="53"/>
                    <a:pt x="676" y="54"/>
                  </a:cubicBezTo>
                  <a:cubicBezTo>
                    <a:pt x="678" y="52"/>
                    <a:pt x="679" y="51"/>
                    <a:pt x="681" y="50"/>
                  </a:cubicBezTo>
                  <a:cubicBezTo>
                    <a:pt x="682" y="46"/>
                    <a:pt x="678" y="47"/>
                    <a:pt x="679" y="44"/>
                  </a:cubicBezTo>
                  <a:cubicBezTo>
                    <a:pt x="687" y="44"/>
                    <a:pt x="691" y="46"/>
                    <a:pt x="696" y="43"/>
                  </a:cubicBezTo>
                  <a:cubicBezTo>
                    <a:pt x="698" y="40"/>
                    <a:pt x="693" y="43"/>
                    <a:pt x="693" y="40"/>
                  </a:cubicBezTo>
                  <a:cubicBezTo>
                    <a:pt x="704" y="32"/>
                    <a:pt x="724" y="28"/>
                    <a:pt x="740" y="25"/>
                  </a:cubicBezTo>
                  <a:cubicBezTo>
                    <a:pt x="736" y="19"/>
                    <a:pt x="724" y="24"/>
                    <a:pt x="718" y="23"/>
                  </a:cubicBezTo>
                  <a:cubicBezTo>
                    <a:pt x="718" y="19"/>
                    <a:pt x="724" y="21"/>
                    <a:pt x="725" y="18"/>
                  </a:cubicBezTo>
                  <a:cubicBezTo>
                    <a:pt x="713" y="13"/>
                    <a:pt x="688" y="10"/>
                    <a:pt x="674" y="16"/>
                  </a:cubicBezTo>
                  <a:cubicBezTo>
                    <a:pt x="674" y="13"/>
                    <a:pt x="674" y="13"/>
                    <a:pt x="674" y="13"/>
                  </a:cubicBezTo>
                  <a:cubicBezTo>
                    <a:pt x="666" y="16"/>
                    <a:pt x="660" y="11"/>
                    <a:pt x="653" y="12"/>
                  </a:cubicBezTo>
                  <a:cubicBezTo>
                    <a:pt x="653" y="10"/>
                    <a:pt x="655" y="10"/>
                    <a:pt x="656" y="9"/>
                  </a:cubicBezTo>
                  <a:cubicBezTo>
                    <a:pt x="645" y="5"/>
                    <a:pt x="629" y="0"/>
                    <a:pt x="616" y="7"/>
                  </a:cubicBezTo>
                  <a:cubicBezTo>
                    <a:pt x="617" y="7"/>
                    <a:pt x="619" y="6"/>
                    <a:pt x="619" y="8"/>
                  </a:cubicBezTo>
                  <a:cubicBezTo>
                    <a:pt x="613" y="8"/>
                    <a:pt x="615" y="9"/>
                    <a:pt x="611" y="11"/>
                  </a:cubicBezTo>
                  <a:cubicBezTo>
                    <a:pt x="608" y="7"/>
                    <a:pt x="615" y="6"/>
                    <a:pt x="618" y="4"/>
                  </a:cubicBezTo>
                  <a:cubicBezTo>
                    <a:pt x="604" y="5"/>
                    <a:pt x="594" y="9"/>
                    <a:pt x="584" y="13"/>
                  </a:cubicBezTo>
                  <a:cubicBezTo>
                    <a:pt x="585" y="14"/>
                    <a:pt x="585" y="15"/>
                    <a:pt x="585" y="16"/>
                  </a:cubicBezTo>
                  <a:cubicBezTo>
                    <a:pt x="582" y="18"/>
                    <a:pt x="575" y="13"/>
                    <a:pt x="576" y="17"/>
                  </a:cubicBezTo>
                  <a:cubicBezTo>
                    <a:pt x="572" y="17"/>
                    <a:pt x="570" y="19"/>
                    <a:pt x="566" y="18"/>
                  </a:cubicBezTo>
                  <a:cubicBezTo>
                    <a:pt x="566" y="16"/>
                    <a:pt x="570" y="16"/>
                    <a:pt x="570" y="14"/>
                  </a:cubicBezTo>
                  <a:cubicBezTo>
                    <a:pt x="563" y="14"/>
                    <a:pt x="559" y="22"/>
                    <a:pt x="553" y="20"/>
                  </a:cubicBezTo>
                  <a:cubicBezTo>
                    <a:pt x="554" y="20"/>
                    <a:pt x="554" y="19"/>
                    <a:pt x="553" y="18"/>
                  </a:cubicBezTo>
                  <a:cubicBezTo>
                    <a:pt x="558" y="18"/>
                    <a:pt x="560" y="16"/>
                    <a:pt x="565" y="15"/>
                  </a:cubicBezTo>
                  <a:cubicBezTo>
                    <a:pt x="561" y="11"/>
                    <a:pt x="571" y="11"/>
                    <a:pt x="570" y="8"/>
                  </a:cubicBezTo>
                  <a:cubicBezTo>
                    <a:pt x="563" y="10"/>
                    <a:pt x="556" y="12"/>
                    <a:pt x="550" y="15"/>
                  </a:cubicBezTo>
                  <a:cubicBezTo>
                    <a:pt x="553" y="17"/>
                    <a:pt x="554" y="14"/>
                    <a:pt x="556" y="16"/>
                  </a:cubicBezTo>
                  <a:cubicBezTo>
                    <a:pt x="552" y="17"/>
                    <a:pt x="550" y="19"/>
                    <a:pt x="550" y="20"/>
                  </a:cubicBezTo>
                  <a:cubicBezTo>
                    <a:pt x="547" y="18"/>
                    <a:pt x="548" y="22"/>
                    <a:pt x="545" y="23"/>
                  </a:cubicBezTo>
                  <a:cubicBezTo>
                    <a:pt x="549" y="23"/>
                    <a:pt x="541" y="26"/>
                    <a:pt x="543" y="30"/>
                  </a:cubicBezTo>
                  <a:close/>
                  <a:moveTo>
                    <a:pt x="595" y="5"/>
                  </a:moveTo>
                  <a:cubicBezTo>
                    <a:pt x="588" y="5"/>
                    <a:pt x="580" y="11"/>
                    <a:pt x="577" y="13"/>
                  </a:cubicBezTo>
                  <a:cubicBezTo>
                    <a:pt x="580" y="13"/>
                    <a:pt x="582" y="12"/>
                    <a:pt x="586" y="11"/>
                  </a:cubicBezTo>
                  <a:cubicBezTo>
                    <a:pt x="585" y="7"/>
                    <a:pt x="592" y="9"/>
                    <a:pt x="595" y="5"/>
                  </a:cubicBezTo>
                  <a:close/>
                  <a:moveTo>
                    <a:pt x="397" y="110"/>
                  </a:moveTo>
                  <a:cubicBezTo>
                    <a:pt x="404" y="109"/>
                    <a:pt x="408" y="99"/>
                    <a:pt x="414" y="99"/>
                  </a:cubicBezTo>
                  <a:cubicBezTo>
                    <a:pt x="414" y="102"/>
                    <a:pt x="410" y="102"/>
                    <a:pt x="409" y="105"/>
                  </a:cubicBezTo>
                  <a:cubicBezTo>
                    <a:pt x="428" y="100"/>
                    <a:pt x="438" y="84"/>
                    <a:pt x="454" y="80"/>
                  </a:cubicBezTo>
                  <a:cubicBezTo>
                    <a:pt x="451" y="85"/>
                    <a:pt x="443" y="87"/>
                    <a:pt x="439" y="92"/>
                  </a:cubicBezTo>
                  <a:cubicBezTo>
                    <a:pt x="448" y="87"/>
                    <a:pt x="457" y="87"/>
                    <a:pt x="467" y="82"/>
                  </a:cubicBezTo>
                  <a:cubicBezTo>
                    <a:pt x="467" y="78"/>
                    <a:pt x="467" y="78"/>
                    <a:pt x="467" y="78"/>
                  </a:cubicBezTo>
                  <a:cubicBezTo>
                    <a:pt x="469" y="76"/>
                    <a:pt x="472" y="75"/>
                    <a:pt x="474" y="74"/>
                  </a:cubicBezTo>
                  <a:cubicBezTo>
                    <a:pt x="478" y="62"/>
                    <a:pt x="492" y="66"/>
                    <a:pt x="499" y="59"/>
                  </a:cubicBezTo>
                  <a:cubicBezTo>
                    <a:pt x="499" y="58"/>
                    <a:pt x="498" y="59"/>
                    <a:pt x="498" y="58"/>
                  </a:cubicBezTo>
                  <a:cubicBezTo>
                    <a:pt x="504" y="58"/>
                    <a:pt x="509" y="55"/>
                    <a:pt x="507" y="51"/>
                  </a:cubicBezTo>
                  <a:cubicBezTo>
                    <a:pt x="510" y="52"/>
                    <a:pt x="517" y="49"/>
                    <a:pt x="513" y="46"/>
                  </a:cubicBezTo>
                  <a:cubicBezTo>
                    <a:pt x="518" y="44"/>
                    <a:pt x="525" y="44"/>
                    <a:pt x="526" y="38"/>
                  </a:cubicBezTo>
                  <a:cubicBezTo>
                    <a:pt x="530" y="40"/>
                    <a:pt x="536" y="38"/>
                    <a:pt x="536" y="34"/>
                  </a:cubicBezTo>
                  <a:cubicBezTo>
                    <a:pt x="532" y="32"/>
                    <a:pt x="532" y="33"/>
                    <a:pt x="535" y="30"/>
                  </a:cubicBezTo>
                  <a:cubicBezTo>
                    <a:pt x="505" y="33"/>
                    <a:pt x="487" y="53"/>
                    <a:pt x="461" y="57"/>
                  </a:cubicBezTo>
                  <a:cubicBezTo>
                    <a:pt x="484" y="51"/>
                    <a:pt x="499" y="35"/>
                    <a:pt x="520" y="31"/>
                  </a:cubicBezTo>
                  <a:cubicBezTo>
                    <a:pt x="523" y="30"/>
                    <a:pt x="536" y="31"/>
                    <a:pt x="540" y="24"/>
                  </a:cubicBezTo>
                  <a:cubicBezTo>
                    <a:pt x="538" y="23"/>
                    <a:pt x="537" y="27"/>
                    <a:pt x="536" y="24"/>
                  </a:cubicBezTo>
                  <a:cubicBezTo>
                    <a:pt x="538" y="24"/>
                    <a:pt x="540" y="24"/>
                    <a:pt x="540" y="21"/>
                  </a:cubicBezTo>
                  <a:cubicBezTo>
                    <a:pt x="536" y="21"/>
                    <a:pt x="537" y="21"/>
                    <a:pt x="531" y="21"/>
                  </a:cubicBezTo>
                  <a:cubicBezTo>
                    <a:pt x="531" y="23"/>
                    <a:pt x="531" y="23"/>
                    <a:pt x="530" y="24"/>
                  </a:cubicBezTo>
                  <a:cubicBezTo>
                    <a:pt x="520" y="31"/>
                    <a:pt x="502" y="35"/>
                    <a:pt x="492" y="39"/>
                  </a:cubicBezTo>
                  <a:cubicBezTo>
                    <a:pt x="509" y="31"/>
                    <a:pt x="495" y="38"/>
                    <a:pt x="485" y="41"/>
                  </a:cubicBezTo>
                  <a:cubicBezTo>
                    <a:pt x="483" y="43"/>
                    <a:pt x="484" y="44"/>
                    <a:pt x="483" y="45"/>
                  </a:cubicBezTo>
                  <a:cubicBezTo>
                    <a:pt x="481" y="45"/>
                    <a:pt x="479" y="45"/>
                    <a:pt x="478" y="47"/>
                  </a:cubicBezTo>
                  <a:cubicBezTo>
                    <a:pt x="459" y="52"/>
                    <a:pt x="439" y="65"/>
                    <a:pt x="422" y="75"/>
                  </a:cubicBezTo>
                  <a:cubicBezTo>
                    <a:pt x="423" y="75"/>
                    <a:pt x="424" y="75"/>
                    <a:pt x="425" y="76"/>
                  </a:cubicBezTo>
                  <a:cubicBezTo>
                    <a:pt x="421" y="77"/>
                    <a:pt x="420" y="77"/>
                    <a:pt x="420" y="75"/>
                  </a:cubicBezTo>
                  <a:cubicBezTo>
                    <a:pt x="422" y="78"/>
                    <a:pt x="410" y="83"/>
                    <a:pt x="412" y="83"/>
                  </a:cubicBezTo>
                  <a:cubicBezTo>
                    <a:pt x="414" y="83"/>
                    <a:pt x="415" y="81"/>
                    <a:pt x="415" y="83"/>
                  </a:cubicBezTo>
                  <a:cubicBezTo>
                    <a:pt x="413" y="84"/>
                    <a:pt x="411" y="85"/>
                    <a:pt x="409" y="87"/>
                  </a:cubicBezTo>
                  <a:cubicBezTo>
                    <a:pt x="411" y="87"/>
                    <a:pt x="411" y="89"/>
                    <a:pt x="412" y="89"/>
                  </a:cubicBezTo>
                  <a:cubicBezTo>
                    <a:pt x="411" y="83"/>
                    <a:pt x="438" y="72"/>
                    <a:pt x="445" y="66"/>
                  </a:cubicBezTo>
                  <a:cubicBezTo>
                    <a:pt x="445" y="67"/>
                    <a:pt x="445" y="68"/>
                    <a:pt x="446" y="68"/>
                  </a:cubicBezTo>
                  <a:cubicBezTo>
                    <a:pt x="461" y="62"/>
                    <a:pt x="476" y="54"/>
                    <a:pt x="492" y="49"/>
                  </a:cubicBezTo>
                  <a:cubicBezTo>
                    <a:pt x="489" y="52"/>
                    <a:pt x="491" y="51"/>
                    <a:pt x="493" y="52"/>
                  </a:cubicBezTo>
                  <a:cubicBezTo>
                    <a:pt x="489" y="56"/>
                    <a:pt x="481" y="56"/>
                    <a:pt x="481" y="57"/>
                  </a:cubicBezTo>
                  <a:cubicBezTo>
                    <a:pt x="481" y="60"/>
                    <a:pt x="484" y="54"/>
                    <a:pt x="484" y="58"/>
                  </a:cubicBezTo>
                  <a:cubicBezTo>
                    <a:pt x="474" y="60"/>
                    <a:pt x="475" y="66"/>
                    <a:pt x="467" y="64"/>
                  </a:cubicBezTo>
                  <a:cubicBezTo>
                    <a:pt x="468" y="64"/>
                    <a:pt x="469" y="64"/>
                    <a:pt x="470" y="62"/>
                  </a:cubicBezTo>
                  <a:cubicBezTo>
                    <a:pt x="465" y="63"/>
                    <a:pt x="461" y="63"/>
                    <a:pt x="459" y="67"/>
                  </a:cubicBezTo>
                  <a:cubicBezTo>
                    <a:pt x="462" y="67"/>
                    <a:pt x="466" y="64"/>
                    <a:pt x="468" y="67"/>
                  </a:cubicBezTo>
                  <a:cubicBezTo>
                    <a:pt x="457" y="71"/>
                    <a:pt x="446" y="75"/>
                    <a:pt x="436" y="80"/>
                  </a:cubicBezTo>
                  <a:cubicBezTo>
                    <a:pt x="435" y="79"/>
                    <a:pt x="435" y="79"/>
                    <a:pt x="435" y="78"/>
                  </a:cubicBezTo>
                  <a:cubicBezTo>
                    <a:pt x="430" y="79"/>
                    <a:pt x="424" y="81"/>
                    <a:pt x="421" y="84"/>
                  </a:cubicBezTo>
                  <a:cubicBezTo>
                    <a:pt x="424" y="85"/>
                    <a:pt x="425" y="84"/>
                    <a:pt x="426" y="85"/>
                  </a:cubicBezTo>
                  <a:cubicBezTo>
                    <a:pt x="420" y="91"/>
                    <a:pt x="401" y="99"/>
                    <a:pt x="403" y="103"/>
                  </a:cubicBezTo>
                  <a:cubicBezTo>
                    <a:pt x="399" y="103"/>
                    <a:pt x="400" y="108"/>
                    <a:pt x="397" y="110"/>
                  </a:cubicBezTo>
                  <a:close/>
                  <a:moveTo>
                    <a:pt x="1664" y="783"/>
                  </a:moveTo>
                  <a:cubicBezTo>
                    <a:pt x="1662" y="757"/>
                    <a:pt x="1654" y="739"/>
                    <a:pt x="1657" y="715"/>
                  </a:cubicBezTo>
                  <a:cubicBezTo>
                    <a:pt x="1657" y="713"/>
                    <a:pt x="1660" y="711"/>
                    <a:pt x="1660" y="709"/>
                  </a:cubicBezTo>
                  <a:cubicBezTo>
                    <a:pt x="1661" y="704"/>
                    <a:pt x="1658" y="695"/>
                    <a:pt x="1659" y="688"/>
                  </a:cubicBezTo>
                  <a:cubicBezTo>
                    <a:pt x="1663" y="662"/>
                    <a:pt x="1657" y="631"/>
                    <a:pt x="1654" y="604"/>
                  </a:cubicBezTo>
                  <a:cubicBezTo>
                    <a:pt x="1657" y="604"/>
                    <a:pt x="1656" y="608"/>
                    <a:pt x="1658" y="609"/>
                  </a:cubicBezTo>
                  <a:cubicBezTo>
                    <a:pt x="1657" y="596"/>
                    <a:pt x="1656" y="594"/>
                    <a:pt x="1660" y="586"/>
                  </a:cubicBezTo>
                  <a:cubicBezTo>
                    <a:pt x="1665" y="605"/>
                    <a:pt x="1677" y="623"/>
                    <a:pt x="1681" y="642"/>
                  </a:cubicBezTo>
                  <a:cubicBezTo>
                    <a:pt x="1653" y="494"/>
                    <a:pt x="1586" y="373"/>
                    <a:pt x="1504" y="271"/>
                  </a:cubicBezTo>
                  <a:cubicBezTo>
                    <a:pt x="1433" y="183"/>
                    <a:pt x="1339" y="108"/>
                    <a:pt x="1233" y="55"/>
                  </a:cubicBezTo>
                  <a:cubicBezTo>
                    <a:pt x="1211" y="44"/>
                    <a:pt x="1193" y="32"/>
                    <a:pt x="1170" y="30"/>
                  </a:cubicBezTo>
                  <a:cubicBezTo>
                    <a:pt x="1169" y="38"/>
                    <a:pt x="1191" y="35"/>
                    <a:pt x="1181" y="42"/>
                  </a:cubicBezTo>
                  <a:cubicBezTo>
                    <a:pt x="1185" y="42"/>
                    <a:pt x="1187" y="44"/>
                    <a:pt x="1190" y="46"/>
                  </a:cubicBezTo>
                  <a:cubicBezTo>
                    <a:pt x="1176" y="44"/>
                    <a:pt x="1163" y="34"/>
                    <a:pt x="1149" y="38"/>
                  </a:cubicBezTo>
                  <a:cubicBezTo>
                    <a:pt x="1153" y="40"/>
                    <a:pt x="1156" y="40"/>
                    <a:pt x="1159" y="42"/>
                  </a:cubicBezTo>
                  <a:cubicBezTo>
                    <a:pt x="1149" y="43"/>
                    <a:pt x="1137" y="42"/>
                    <a:pt x="1133" y="43"/>
                  </a:cubicBezTo>
                  <a:cubicBezTo>
                    <a:pt x="1134" y="43"/>
                    <a:pt x="1134" y="43"/>
                    <a:pt x="1134" y="44"/>
                  </a:cubicBezTo>
                  <a:cubicBezTo>
                    <a:pt x="1129" y="45"/>
                    <a:pt x="1128" y="38"/>
                    <a:pt x="1123" y="41"/>
                  </a:cubicBezTo>
                  <a:cubicBezTo>
                    <a:pt x="1128" y="43"/>
                    <a:pt x="1130" y="44"/>
                    <a:pt x="1134" y="48"/>
                  </a:cubicBezTo>
                  <a:cubicBezTo>
                    <a:pt x="1134" y="49"/>
                    <a:pt x="1133" y="50"/>
                    <a:pt x="1132" y="51"/>
                  </a:cubicBezTo>
                  <a:cubicBezTo>
                    <a:pt x="1122" y="41"/>
                    <a:pt x="1110" y="28"/>
                    <a:pt x="1092" y="32"/>
                  </a:cubicBezTo>
                  <a:cubicBezTo>
                    <a:pt x="1084" y="33"/>
                    <a:pt x="1075" y="30"/>
                    <a:pt x="1069" y="33"/>
                  </a:cubicBezTo>
                  <a:cubicBezTo>
                    <a:pt x="1071" y="34"/>
                    <a:pt x="1075" y="34"/>
                    <a:pt x="1077" y="36"/>
                  </a:cubicBezTo>
                  <a:cubicBezTo>
                    <a:pt x="1073" y="36"/>
                    <a:pt x="1080" y="39"/>
                    <a:pt x="1076" y="41"/>
                  </a:cubicBezTo>
                  <a:cubicBezTo>
                    <a:pt x="1073" y="41"/>
                    <a:pt x="1073" y="39"/>
                    <a:pt x="1069" y="39"/>
                  </a:cubicBezTo>
                  <a:cubicBezTo>
                    <a:pt x="1069" y="44"/>
                    <a:pt x="1063" y="43"/>
                    <a:pt x="1064" y="47"/>
                  </a:cubicBezTo>
                  <a:cubicBezTo>
                    <a:pt x="1065" y="53"/>
                    <a:pt x="1072" y="50"/>
                    <a:pt x="1074" y="57"/>
                  </a:cubicBezTo>
                  <a:cubicBezTo>
                    <a:pt x="1068" y="57"/>
                    <a:pt x="1065" y="56"/>
                    <a:pt x="1062" y="59"/>
                  </a:cubicBezTo>
                  <a:cubicBezTo>
                    <a:pt x="1067" y="66"/>
                    <a:pt x="1081" y="64"/>
                    <a:pt x="1088" y="69"/>
                  </a:cubicBezTo>
                  <a:cubicBezTo>
                    <a:pt x="1080" y="69"/>
                    <a:pt x="1076" y="66"/>
                    <a:pt x="1068" y="66"/>
                  </a:cubicBezTo>
                  <a:cubicBezTo>
                    <a:pt x="1070" y="70"/>
                    <a:pt x="1066" y="68"/>
                    <a:pt x="1065" y="70"/>
                  </a:cubicBezTo>
                  <a:cubicBezTo>
                    <a:pt x="1066" y="72"/>
                    <a:pt x="1072" y="73"/>
                    <a:pt x="1070" y="74"/>
                  </a:cubicBezTo>
                  <a:cubicBezTo>
                    <a:pt x="1063" y="73"/>
                    <a:pt x="1059" y="64"/>
                    <a:pt x="1052" y="66"/>
                  </a:cubicBezTo>
                  <a:cubicBezTo>
                    <a:pt x="1056" y="67"/>
                    <a:pt x="1057" y="70"/>
                    <a:pt x="1058" y="74"/>
                  </a:cubicBezTo>
                  <a:cubicBezTo>
                    <a:pt x="1073" y="77"/>
                    <a:pt x="1082" y="94"/>
                    <a:pt x="1098" y="88"/>
                  </a:cubicBezTo>
                  <a:cubicBezTo>
                    <a:pt x="1098" y="91"/>
                    <a:pt x="1095" y="90"/>
                    <a:pt x="1096" y="93"/>
                  </a:cubicBezTo>
                  <a:cubicBezTo>
                    <a:pt x="1104" y="97"/>
                    <a:pt x="1113" y="103"/>
                    <a:pt x="1113" y="112"/>
                  </a:cubicBezTo>
                  <a:cubicBezTo>
                    <a:pt x="1108" y="111"/>
                    <a:pt x="1100" y="114"/>
                    <a:pt x="1098" y="110"/>
                  </a:cubicBezTo>
                  <a:cubicBezTo>
                    <a:pt x="1101" y="110"/>
                    <a:pt x="1103" y="108"/>
                    <a:pt x="1105" y="107"/>
                  </a:cubicBezTo>
                  <a:cubicBezTo>
                    <a:pt x="1101" y="101"/>
                    <a:pt x="1099" y="93"/>
                    <a:pt x="1087" y="94"/>
                  </a:cubicBezTo>
                  <a:cubicBezTo>
                    <a:pt x="1083" y="92"/>
                    <a:pt x="1081" y="89"/>
                    <a:pt x="1077" y="86"/>
                  </a:cubicBezTo>
                  <a:cubicBezTo>
                    <a:pt x="1071" y="83"/>
                    <a:pt x="1063" y="81"/>
                    <a:pt x="1057" y="77"/>
                  </a:cubicBezTo>
                  <a:cubicBezTo>
                    <a:pt x="1050" y="72"/>
                    <a:pt x="1045" y="64"/>
                    <a:pt x="1031" y="66"/>
                  </a:cubicBezTo>
                  <a:cubicBezTo>
                    <a:pt x="1031" y="71"/>
                    <a:pt x="1040" y="73"/>
                    <a:pt x="1038" y="81"/>
                  </a:cubicBezTo>
                  <a:cubicBezTo>
                    <a:pt x="1046" y="82"/>
                    <a:pt x="1050" y="87"/>
                    <a:pt x="1055" y="91"/>
                  </a:cubicBezTo>
                  <a:cubicBezTo>
                    <a:pt x="1061" y="91"/>
                    <a:pt x="1070" y="92"/>
                    <a:pt x="1073" y="98"/>
                  </a:cubicBezTo>
                  <a:cubicBezTo>
                    <a:pt x="1055" y="95"/>
                    <a:pt x="1045" y="90"/>
                    <a:pt x="1026" y="91"/>
                  </a:cubicBezTo>
                  <a:cubicBezTo>
                    <a:pt x="1025" y="96"/>
                    <a:pt x="1033" y="94"/>
                    <a:pt x="1033" y="99"/>
                  </a:cubicBezTo>
                  <a:cubicBezTo>
                    <a:pt x="1030" y="99"/>
                    <a:pt x="1036" y="102"/>
                    <a:pt x="1032" y="102"/>
                  </a:cubicBezTo>
                  <a:cubicBezTo>
                    <a:pt x="1028" y="102"/>
                    <a:pt x="1030" y="96"/>
                    <a:pt x="1025" y="97"/>
                  </a:cubicBezTo>
                  <a:cubicBezTo>
                    <a:pt x="1022" y="104"/>
                    <a:pt x="1011" y="98"/>
                    <a:pt x="1008" y="106"/>
                  </a:cubicBezTo>
                  <a:cubicBezTo>
                    <a:pt x="1001" y="107"/>
                    <a:pt x="1004" y="99"/>
                    <a:pt x="999" y="99"/>
                  </a:cubicBezTo>
                  <a:cubicBezTo>
                    <a:pt x="994" y="105"/>
                    <a:pt x="978" y="105"/>
                    <a:pt x="979" y="117"/>
                  </a:cubicBezTo>
                  <a:cubicBezTo>
                    <a:pt x="974" y="119"/>
                    <a:pt x="964" y="118"/>
                    <a:pt x="964" y="111"/>
                  </a:cubicBezTo>
                  <a:cubicBezTo>
                    <a:pt x="971" y="111"/>
                    <a:pt x="971" y="111"/>
                    <a:pt x="971" y="111"/>
                  </a:cubicBezTo>
                  <a:cubicBezTo>
                    <a:pt x="968" y="105"/>
                    <a:pt x="960" y="104"/>
                    <a:pt x="950" y="105"/>
                  </a:cubicBezTo>
                  <a:cubicBezTo>
                    <a:pt x="953" y="108"/>
                    <a:pt x="958" y="109"/>
                    <a:pt x="956" y="116"/>
                  </a:cubicBezTo>
                  <a:cubicBezTo>
                    <a:pt x="959" y="119"/>
                    <a:pt x="967" y="118"/>
                    <a:pt x="966" y="125"/>
                  </a:cubicBezTo>
                  <a:cubicBezTo>
                    <a:pt x="961" y="127"/>
                    <a:pt x="959" y="121"/>
                    <a:pt x="953" y="122"/>
                  </a:cubicBezTo>
                  <a:cubicBezTo>
                    <a:pt x="951" y="127"/>
                    <a:pt x="945" y="128"/>
                    <a:pt x="943" y="133"/>
                  </a:cubicBezTo>
                  <a:cubicBezTo>
                    <a:pt x="945" y="136"/>
                    <a:pt x="951" y="136"/>
                    <a:pt x="952" y="141"/>
                  </a:cubicBezTo>
                  <a:cubicBezTo>
                    <a:pt x="942" y="142"/>
                    <a:pt x="937" y="138"/>
                    <a:pt x="930" y="135"/>
                  </a:cubicBezTo>
                  <a:cubicBezTo>
                    <a:pt x="929" y="136"/>
                    <a:pt x="928" y="138"/>
                    <a:pt x="926" y="138"/>
                  </a:cubicBezTo>
                  <a:cubicBezTo>
                    <a:pt x="927" y="144"/>
                    <a:pt x="935" y="143"/>
                    <a:pt x="939" y="146"/>
                  </a:cubicBezTo>
                  <a:cubicBezTo>
                    <a:pt x="932" y="152"/>
                    <a:pt x="927" y="141"/>
                    <a:pt x="917" y="144"/>
                  </a:cubicBezTo>
                  <a:cubicBezTo>
                    <a:pt x="916" y="138"/>
                    <a:pt x="912" y="137"/>
                    <a:pt x="914" y="131"/>
                  </a:cubicBezTo>
                  <a:cubicBezTo>
                    <a:pt x="908" y="127"/>
                    <a:pt x="897" y="126"/>
                    <a:pt x="894" y="119"/>
                  </a:cubicBezTo>
                  <a:cubicBezTo>
                    <a:pt x="908" y="124"/>
                    <a:pt x="935" y="135"/>
                    <a:pt x="948" y="122"/>
                  </a:cubicBezTo>
                  <a:cubicBezTo>
                    <a:pt x="937" y="105"/>
                    <a:pt x="911" y="105"/>
                    <a:pt x="888" y="100"/>
                  </a:cubicBezTo>
                  <a:cubicBezTo>
                    <a:pt x="888" y="98"/>
                    <a:pt x="889" y="98"/>
                    <a:pt x="889" y="96"/>
                  </a:cubicBezTo>
                  <a:cubicBezTo>
                    <a:pt x="886" y="97"/>
                    <a:pt x="885" y="94"/>
                    <a:pt x="882" y="95"/>
                  </a:cubicBezTo>
                  <a:cubicBezTo>
                    <a:pt x="882" y="98"/>
                    <a:pt x="874" y="99"/>
                    <a:pt x="872" y="97"/>
                  </a:cubicBezTo>
                  <a:cubicBezTo>
                    <a:pt x="873" y="95"/>
                    <a:pt x="876" y="96"/>
                    <a:pt x="877" y="93"/>
                  </a:cubicBezTo>
                  <a:cubicBezTo>
                    <a:pt x="874" y="91"/>
                    <a:pt x="870" y="90"/>
                    <a:pt x="866" y="89"/>
                  </a:cubicBezTo>
                  <a:cubicBezTo>
                    <a:pt x="864" y="89"/>
                    <a:pt x="865" y="93"/>
                    <a:pt x="862" y="93"/>
                  </a:cubicBezTo>
                  <a:cubicBezTo>
                    <a:pt x="864" y="90"/>
                    <a:pt x="862" y="88"/>
                    <a:pt x="858" y="87"/>
                  </a:cubicBezTo>
                  <a:cubicBezTo>
                    <a:pt x="855" y="88"/>
                    <a:pt x="858" y="94"/>
                    <a:pt x="854" y="93"/>
                  </a:cubicBezTo>
                  <a:cubicBezTo>
                    <a:pt x="852" y="93"/>
                    <a:pt x="853" y="90"/>
                    <a:pt x="852" y="90"/>
                  </a:cubicBezTo>
                  <a:cubicBezTo>
                    <a:pt x="851" y="92"/>
                    <a:pt x="848" y="96"/>
                    <a:pt x="847" y="94"/>
                  </a:cubicBezTo>
                  <a:cubicBezTo>
                    <a:pt x="847" y="91"/>
                    <a:pt x="851" y="91"/>
                    <a:pt x="851" y="87"/>
                  </a:cubicBezTo>
                  <a:cubicBezTo>
                    <a:pt x="844" y="88"/>
                    <a:pt x="840" y="91"/>
                    <a:pt x="836" y="94"/>
                  </a:cubicBezTo>
                  <a:cubicBezTo>
                    <a:pt x="828" y="94"/>
                    <a:pt x="826" y="96"/>
                    <a:pt x="821" y="100"/>
                  </a:cubicBezTo>
                  <a:cubicBezTo>
                    <a:pt x="820" y="100"/>
                    <a:pt x="820" y="98"/>
                    <a:pt x="820" y="97"/>
                  </a:cubicBezTo>
                  <a:cubicBezTo>
                    <a:pt x="816" y="96"/>
                    <a:pt x="816" y="100"/>
                    <a:pt x="813" y="101"/>
                  </a:cubicBezTo>
                  <a:cubicBezTo>
                    <a:pt x="814" y="98"/>
                    <a:pt x="816" y="97"/>
                    <a:pt x="812" y="95"/>
                  </a:cubicBezTo>
                  <a:cubicBezTo>
                    <a:pt x="808" y="104"/>
                    <a:pt x="800" y="109"/>
                    <a:pt x="790" y="111"/>
                  </a:cubicBezTo>
                  <a:cubicBezTo>
                    <a:pt x="789" y="114"/>
                    <a:pt x="793" y="115"/>
                    <a:pt x="790" y="115"/>
                  </a:cubicBezTo>
                  <a:cubicBezTo>
                    <a:pt x="779" y="120"/>
                    <a:pt x="771" y="128"/>
                    <a:pt x="766" y="139"/>
                  </a:cubicBezTo>
                  <a:cubicBezTo>
                    <a:pt x="759" y="142"/>
                    <a:pt x="752" y="144"/>
                    <a:pt x="747" y="150"/>
                  </a:cubicBezTo>
                  <a:cubicBezTo>
                    <a:pt x="735" y="145"/>
                    <a:pt x="734" y="160"/>
                    <a:pt x="722" y="159"/>
                  </a:cubicBezTo>
                  <a:cubicBezTo>
                    <a:pt x="721" y="162"/>
                    <a:pt x="726" y="162"/>
                    <a:pt x="723" y="163"/>
                  </a:cubicBezTo>
                  <a:cubicBezTo>
                    <a:pt x="715" y="161"/>
                    <a:pt x="709" y="166"/>
                    <a:pt x="708" y="174"/>
                  </a:cubicBezTo>
                  <a:cubicBezTo>
                    <a:pt x="708" y="176"/>
                    <a:pt x="713" y="173"/>
                    <a:pt x="714" y="176"/>
                  </a:cubicBezTo>
                  <a:cubicBezTo>
                    <a:pt x="705" y="176"/>
                    <a:pt x="705" y="176"/>
                    <a:pt x="705" y="176"/>
                  </a:cubicBezTo>
                  <a:cubicBezTo>
                    <a:pt x="707" y="179"/>
                    <a:pt x="704" y="183"/>
                    <a:pt x="706" y="186"/>
                  </a:cubicBezTo>
                  <a:cubicBezTo>
                    <a:pt x="704" y="189"/>
                    <a:pt x="700" y="189"/>
                    <a:pt x="699" y="193"/>
                  </a:cubicBezTo>
                  <a:cubicBezTo>
                    <a:pt x="702" y="193"/>
                    <a:pt x="705" y="193"/>
                    <a:pt x="705" y="196"/>
                  </a:cubicBezTo>
                  <a:cubicBezTo>
                    <a:pt x="705" y="199"/>
                    <a:pt x="698" y="196"/>
                    <a:pt x="698" y="200"/>
                  </a:cubicBezTo>
                  <a:cubicBezTo>
                    <a:pt x="707" y="222"/>
                    <a:pt x="728" y="200"/>
                    <a:pt x="741" y="196"/>
                  </a:cubicBezTo>
                  <a:cubicBezTo>
                    <a:pt x="749" y="204"/>
                    <a:pt x="742" y="220"/>
                    <a:pt x="752" y="229"/>
                  </a:cubicBezTo>
                  <a:cubicBezTo>
                    <a:pt x="747" y="233"/>
                    <a:pt x="752" y="236"/>
                    <a:pt x="751" y="243"/>
                  </a:cubicBezTo>
                  <a:cubicBezTo>
                    <a:pt x="754" y="244"/>
                    <a:pt x="759" y="244"/>
                    <a:pt x="763" y="244"/>
                  </a:cubicBezTo>
                  <a:cubicBezTo>
                    <a:pt x="765" y="235"/>
                    <a:pt x="771" y="232"/>
                    <a:pt x="781" y="235"/>
                  </a:cubicBezTo>
                  <a:cubicBezTo>
                    <a:pt x="785" y="227"/>
                    <a:pt x="791" y="216"/>
                    <a:pt x="790" y="206"/>
                  </a:cubicBezTo>
                  <a:cubicBezTo>
                    <a:pt x="799" y="203"/>
                    <a:pt x="805" y="201"/>
                    <a:pt x="810" y="192"/>
                  </a:cubicBezTo>
                  <a:cubicBezTo>
                    <a:pt x="807" y="187"/>
                    <a:pt x="804" y="183"/>
                    <a:pt x="797" y="182"/>
                  </a:cubicBezTo>
                  <a:cubicBezTo>
                    <a:pt x="794" y="175"/>
                    <a:pt x="798" y="173"/>
                    <a:pt x="800" y="170"/>
                  </a:cubicBezTo>
                  <a:cubicBezTo>
                    <a:pt x="802" y="166"/>
                    <a:pt x="800" y="162"/>
                    <a:pt x="803" y="159"/>
                  </a:cubicBezTo>
                  <a:cubicBezTo>
                    <a:pt x="807" y="155"/>
                    <a:pt x="816" y="157"/>
                    <a:pt x="822" y="153"/>
                  </a:cubicBezTo>
                  <a:cubicBezTo>
                    <a:pt x="828" y="148"/>
                    <a:pt x="827" y="141"/>
                    <a:pt x="830" y="133"/>
                  </a:cubicBezTo>
                  <a:cubicBezTo>
                    <a:pt x="838" y="131"/>
                    <a:pt x="850" y="130"/>
                    <a:pt x="852" y="138"/>
                  </a:cubicBezTo>
                  <a:cubicBezTo>
                    <a:pt x="844" y="146"/>
                    <a:pt x="835" y="152"/>
                    <a:pt x="827" y="158"/>
                  </a:cubicBezTo>
                  <a:cubicBezTo>
                    <a:pt x="825" y="167"/>
                    <a:pt x="830" y="173"/>
                    <a:pt x="828" y="182"/>
                  </a:cubicBezTo>
                  <a:cubicBezTo>
                    <a:pt x="841" y="199"/>
                    <a:pt x="865" y="184"/>
                    <a:pt x="883" y="183"/>
                  </a:cubicBezTo>
                  <a:cubicBezTo>
                    <a:pt x="886" y="185"/>
                    <a:pt x="888" y="187"/>
                    <a:pt x="891" y="189"/>
                  </a:cubicBezTo>
                  <a:cubicBezTo>
                    <a:pt x="889" y="192"/>
                    <a:pt x="883" y="192"/>
                    <a:pt x="882" y="196"/>
                  </a:cubicBezTo>
                  <a:cubicBezTo>
                    <a:pt x="869" y="188"/>
                    <a:pt x="830" y="199"/>
                    <a:pt x="854" y="209"/>
                  </a:cubicBezTo>
                  <a:cubicBezTo>
                    <a:pt x="852" y="215"/>
                    <a:pt x="855" y="217"/>
                    <a:pt x="855" y="224"/>
                  </a:cubicBezTo>
                  <a:cubicBezTo>
                    <a:pt x="844" y="226"/>
                    <a:pt x="846" y="216"/>
                    <a:pt x="840" y="215"/>
                  </a:cubicBezTo>
                  <a:cubicBezTo>
                    <a:pt x="827" y="212"/>
                    <a:pt x="823" y="237"/>
                    <a:pt x="829" y="248"/>
                  </a:cubicBezTo>
                  <a:cubicBezTo>
                    <a:pt x="826" y="251"/>
                    <a:pt x="821" y="247"/>
                    <a:pt x="816" y="250"/>
                  </a:cubicBezTo>
                  <a:cubicBezTo>
                    <a:pt x="814" y="251"/>
                    <a:pt x="818" y="256"/>
                    <a:pt x="814" y="256"/>
                  </a:cubicBezTo>
                  <a:cubicBezTo>
                    <a:pt x="807" y="258"/>
                    <a:pt x="806" y="253"/>
                    <a:pt x="802" y="251"/>
                  </a:cubicBezTo>
                  <a:cubicBezTo>
                    <a:pt x="785" y="249"/>
                    <a:pt x="782" y="260"/>
                    <a:pt x="766" y="259"/>
                  </a:cubicBezTo>
                  <a:cubicBezTo>
                    <a:pt x="765" y="261"/>
                    <a:pt x="762" y="262"/>
                    <a:pt x="761" y="265"/>
                  </a:cubicBezTo>
                  <a:cubicBezTo>
                    <a:pt x="754" y="254"/>
                    <a:pt x="741" y="255"/>
                    <a:pt x="729" y="260"/>
                  </a:cubicBezTo>
                  <a:cubicBezTo>
                    <a:pt x="728" y="257"/>
                    <a:pt x="733" y="255"/>
                    <a:pt x="730" y="253"/>
                  </a:cubicBezTo>
                  <a:cubicBezTo>
                    <a:pt x="710" y="255"/>
                    <a:pt x="726" y="232"/>
                    <a:pt x="734" y="228"/>
                  </a:cubicBezTo>
                  <a:cubicBezTo>
                    <a:pt x="734" y="226"/>
                    <a:pt x="728" y="229"/>
                    <a:pt x="730" y="226"/>
                  </a:cubicBezTo>
                  <a:cubicBezTo>
                    <a:pt x="731" y="221"/>
                    <a:pt x="736" y="220"/>
                    <a:pt x="734" y="215"/>
                  </a:cubicBezTo>
                  <a:cubicBezTo>
                    <a:pt x="726" y="214"/>
                    <a:pt x="726" y="222"/>
                    <a:pt x="720" y="223"/>
                  </a:cubicBezTo>
                  <a:cubicBezTo>
                    <a:pt x="721" y="221"/>
                    <a:pt x="720" y="219"/>
                    <a:pt x="718" y="219"/>
                  </a:cubicBezTo>
                  <a:cubicBezTo>
                    <a:pt x="717" y="220"/>
                    <a:pt x="715" y="222"/>
                    <a:pt x="714" y="223"/>
                  </a:cubicBezTo>
                  <a:cubicBezTo>
                    <a:pt x="713" y="226"/>
                    <a:pt x="717" y="224"/>
                    <a:pt x="715" y="227"/>
                  </a:cubicBezTo>
                  <a:cubicBezTo>
                    <a:pt x="712" y="226"/>
                    <a:pt x="709" y="229"/>
                    <a:pt x="708" y="231"/>
                  </a:cubicBezTo>
                  <a:cubicBezTo>
                    <a:pt x="708" y="231"/>
                    <a:pt x="708" y="247"/>
                    <a:pt x="708" y="247"/>
                  </a:cubicBezTo>
                  <a:cubicBezTo>
                    <a:pt x="708" y="250"/>
                    <a:pt x="711" y="251"/>
                    <a:pt x="711" y="253"/>
                  </a:cubicBezTo>
                  <a:cubicBezTo>
                    <a:pt x="710" y="260"/>
                    <a:pt x="706" y="261"/>
                    <a:pt x="701" y="266"/>
                  </a:cubicBezTo>
                  <a:cubicBezTo>
                    <a:pt x="699" y="264"/>
                    <a:pt x="697" y="261"/>
                    <a:pt x="692" y="262"/>
                  </a:cubicBezTo>
                  <a:cubicBezTo>
                    <a:pt x="690" y="263"/>
                    <a:pt x="691" y="267"/>
                    <a:pt x="689" y="267"/>
                  </a:cubicBezTo>
                  <a:cubicBezTo>
                    <a:pt x="658" y="260"/>
                    <a:pt x="655" y="300"/>
                    <a:pt x="622" y="295"/>
                  </a:cubicBezTo>
                  <a:cubicBezTo>
                    <a:pt x="624" y="289"/>
                    <a:pt x="622" y="290"/>
                    <a:pt x="619" y="287"/>
                  </a:cubicBezTo>
                  <a:cubicBezTo>
                    <a:pt x="624" y="281"/>
                    <a:pt x="635" y="282"/>
                    <a:pt x="635" y="272"/>
                  </a:cubicBezTo>
                  <a:cubicBezTo>
                    <a:pt x="632" y="268"/>
                    <a:pt x="626" y="267"/>
                    <a:pt x="621" y="270"/>
                  </a:cubicBezTo>
                  <a:cubicBezTo>
                    <a:pt x="626" y="261"/>
                    <a:pt x="625" y="249"/>
                    <a:pt x="618" y="242"/>
                  </a:cubicBezTo>
                  <a:cubicBezTo>
                    <a:pt x="620" y="240"/>
                    <a:pt x="621" y="236"/>
                    <a:pt x="622" y="234"/>
                  </a:cubicBezTo>
                  <a:cubicBezTo>
                    <a:pt x="621" y="231"/>
                    <a:pt x="619" y="228"/>
                    <a:pt x="616" y="227"/>
                  </a:cubicBezTo>
                  <a:cubicBezTo>
                    <a:pt x="622" y="221"/>
                    <a:pt x="630" y="217"/>
                    <a:pt x="634" y="209"/>
                  </a:cubicBezTo>
                  <a:cubicBezTo>
                    <a:pt x="629" y="208"/>
                    <a:pt x="623" y="208"/>
                    <a:pt x="618" y="206"/>
                  </a:cubicBezTo>
                  <a:cubicBezTo>
                    <a:pt x="622" y="203"/>
                    <a:pt x="629" y="203"/>
                    <a:pt x="629" y="197"/>
                  </a:cubicBezTo>
                  <a:cubicBezTo>
                    <a:pt x="623" y="197"/>
                    <a:pt x="620" y="198"/>
                    <a:pt x="615" y="197"/>
                  </a:cubicBezTo>
                  <a:cubicBezTo>
                    <a:pt x="610" y="200"/>
                    <a:pt x="608" y="205"/>
                    <a:pt x="602" y="206"/>
                  </a:cubicBezTo>
                  <a:cubicBezTo>
                    <a:pt x="604" y="217"/>
                    <a:pt x="593" y="215"/>
                    <a:pt x="591" y="222"/>
                  </a:cubicBezTo>
                  <a:cubicBezTo>
                    <a:pt x="592" y="225"/>
                    <a:pt x="595" y="217"/>
                    <a:pt x="596" y="221"/>
                  </a:cubicBezTo>
                  <a:cubicBezTo>
                    <a:pt x="592" y="222"/>
                    <a:pt x="592" y="228"/>
                    <a:pt x="589" y="230"/>
                  </a:cubicBezTo>
                  <a:cubicBezTo>
                    <a:pt x="589" y="227"/>
                    <a:pt x="587" y="226"/>
                    <a:pt x="583" y="228"/>
                  </a:cubicBezTo>
                  <a:cubicBezTo>
                    <a:pt x="586" y="231"/>
                    <a:pt x="586" y="232"/>
                    <a:pt x="586" y="235"/>
                  </a:cubicBezTo>
                  <a:cubicBezTo>
                    <a:pt x="588" y="233"/>
                    <a:pt x="590" y="232"/>
                    <a:pt x="593" y="234"/>
                  </a:cubicBezTo>
                  <a:cubicBezTo>
                    <a:pt x="591" y="237"/>
                    <a:pt x="587" y="237"/>
                    <a:pt x="587" y="242"/>
                  </a:cubicBezTo>
                  <a:cubicBezTo>
                    <a:pt x="590" y="244"/>
                    <a:pt x="600" y="240"/>
                    <a:pt x="602" y="241"/>
                  </a:cubicBezTo>
                  <a:cubicBezTo>
                    <a:pt x="601" y="243"/>
                    <a:pt x="597" y="243"/>
                    <a:pt x="597" y="248"/>
                  </a:cubicBezTo>
                  <a:cubicBezTo>
                    <a:pt x="597" y="250"/>
                    <a:pt x="601" y="249"/>
                    <a:pt x="601" y="252"/>
                  </a:cubicBezTo>
                  <a:cubicBezTo>
                    <a:pt x="598" y="255"/>
                    <a:pt x="597" y="260"/>
                    <a:pt x="593" y="262"/>
                  </a:cubicBezTo>
                  <a:cubicBezTo>
                    <a:pt x="589" y="260"/>
                    <a:pt x="585" y="259"/>
                    <a:pt x="580" y="259"/>
                  </a:cubicBezTo>
                  <a:cubicBezTo>
                    <a:pt x="580" y="262"/>
                    <a:pt x="578" y="263"/>
                    <a:pt x="576" y="266"/>
                  </a:cubicBezTo>
                  <a:cubicBezTo>
                    <a:pt x="578" y="266"/>
                    <a:pt x="580" y="266"/>
                    <a:pt x="581" y="268"/>
                  </a:cubicBezTo>
                  <a:cubicBezTo>
                    <a:pt x="579" y="276"/>
                    <a:pt x="565" y="272"/>
                    <a:pt x="565" y="282"/>
                  </a:cubicBezTo>
                  <a:cubicBezTo>
                    <a:pt x="572" y="279"/>
                    <a:pt x="575" y="286"/>
                    <a:pt x="581" y="287"/>
                  </a:cubicBezTo>
                  <a:cubicBezTo>
                    <a:pt x="565" y="287"/>
                    <a:pt x="557" y="295"/>
                    <a:pt x="547" y="303"/>
                  </a:cubicBezTo>
                  <a:cubicBezTo>
                    <a:pt x="554" y="307"/>
                    <a:pt x="560" y="294"/>
                    <a:pt x="567" y="302"/>
                  </a:cubicBezTo>
                  <a:cubicBezTo>
                    <a:pt x="571" y="301"/>
                    <a:pt x="573" y="297"/>
                    <a:pt x="577" y="296"/>
                  </a:cubicBezTo>
                  <a:cubicBezTo>
                    <a:pt x="580" y="295"/>
                    <a:pt x="578" y="299"/>
                    <a:pt x="581" y="299"/>
                  </a:cubicBezTo>
                  <a:cubicBezTo>
                    <a:pt x="594" y="297"/>
                    <a:pt x="607" y="300"/>
                    <a:pt x="621" y="295"/>
                  </a:cubicBezTo>
                  <a:cubicBezTo>
                    <a:pt x="626" y="312"/>
                    <a:pt x="603" y="306"/>
                    <a:pt x="599" y="317"/>
                  </a:cubicBezTo>
                  <a:cubicBezTo>
                    <a:pt x="595" y="317"/>
                    <a:pt x="591" y="317"/>
                    <a:pt x="589" y="316"/>
                  </a:cubicBezTo>
                  <a:cubicBezTo>
                    <a:pt x="589" y="312"/>
                    <a:pt x="588" y="309"/>
                    <a:pt x="583" y="310"/>
                  </a:cubicBezTo>
                  <a:cubicBezTo>
                    <a:pt x="588" y="324"/>
                    <a:pt x="570" y="328"/>
                    <a:pt x="562" y="320"/>
                  </a:cubicBezTo>
                  <a:cubicBezTo>
                    <a:pt x="558" y="323"/>
                    <a:pt x="549" y="320"/>
                    <a:pt x="546" y="323"/>
                  </a:cubicBezTo>
                  <a:cubicBezTo>
                    <a:pt x="549" y="328"/>
                    <a:pt x="541" y="328"/>
                    <a:pt x="542" y="332"/>
                  </a:cubicBezTo>
                  <a:cubicBezTo>
                    <a:pt x="549" y="336"/>
                    <a:pt x="557" y="338"/>
                    <a:pt x="562" y="345"/>
                  </a:cubicBezTo>
                  <a:cubicBezTo>
                    <a:pt x="559" y="351"/>
                    <a:pt x="563" y="357"/>
                    <a:pt x="567" y="361"/>
                  </a:cubicBezTo>
                  <a:cubicBezTo>
                    <a:pt x="564" y="378"/>
                    <a:pt x="554" y="391"/>
                    <a:pt x="545" y="403"/>
                  </a:cubicBezTo>
                  <a:cubicBezTo>
                    <a:pt x="534" y="401"/>
                    <a:pt x="525" y="401"/>
                    <a:pt x="516" y="400"/>
                  </a:cubicBezTo>
                  <a:cubicBezTo>
                    <a:pt x="510" y="400"/>
                    <a:pt x="509" y="396"/>
                    <a:pt x="504" y="395"/>
                  </a:cubicBezTo>
                  <a:cubicBezTo>
                    <a:pt x="493" y="391"/>
                    <a:pt x="483" y="396"/>
                    <a:pt x="479" y="389"/>
                  </a:cubicBezTo>
                  <a:cubicBezTo>
                    <a:pt x="474" y="395"/>
                    <a:pt x="462" y="393"/>
                    <a:pt x="457" y="398"/>
                  </a:cubicBezTo>
                  <a:cubicBezTo>
                    <a:pt x="460" y="407"/>
                    <a:pt x="456" y="410"/>
                    <a:pt x="454" y="414"/>
                  </a:cubicBezTo>
                  <a:cubicBezTo>
                    <a:pt x="451" y="422"/>
                    <a:pt x="449" y="431"/>
                    <a:pt x="441" y="441"/>
                  </a:cubicBezTo>
                  <a:cubicBezTo>
                    <a:pt x="435" y="448"/>
                    <a:pt x="425" y="458"/>
                    <a:pt x="425" y="465"/>
                  </a:cubicBezTo>
                  <a:cubicBezTo>
                    <a:pt x="424" y="467"/>
                    <a:pt x="427" y="471"/>
                    <a:pt x="427" y="472"/>
                  </a:cubicBezTo>
                  <a:cubicBezTo>
                    <a:pt x="428" y="481"/>
                    <a:pt x="421" y="484"/>
                    <a:pt x="418" y="493"/>
                  </a:cubicBezTo>
                  <a:cubicBezTo>
                    <a:pt x="421" y="496"/>
                    <a:pt x="427" y="495"/>
                    <a:pt x="429" y="498"/>
                  </a:cubicBezTo>
                  <a:cubicBezTo>
                    <a:pt x="433" y="497"/>
                    <a:pt x="436" y="495"/>
                    <a:pt x="441" y="495"/>
                  </a:cubicBezTo>
                  <a:cubicBezTo>
                    <a:pt x="446" y="500"/>
                    <a:pt x="447" y="504"/>
                    <a:pt x="446" y="514"/>
                  </a:cubicBezTo>
                  <a:cubicBezTo>
                    <a:pt x="451" y="521"/>
                    <a:pt x="455" y="514"/>
                    <a:pt x="462" y="512"/>
                  </a:cubicBezTo>
                  <a:cubicBezTo>
                    <a:pt x="476" y="506"/>
                    <a:pt x="489" y="512"/>
                    <a:pt x="501" y="513"/>
                  </a:cubicBezTo>
                  <a:cubicBezTo>
                    <a:pt x="508" y="507"/>
                    <a:pt x="510" y="498"/>
                    <a:pt x="523" y="499"/>
                  </a:cubicBezTo>
                  <a:cubicBezTo>
                    <a:pt x="527" y="491"/>
                    <a:pt x="532" y="485"/>
                    <a:pt x="542" y="483"/>
                  </a:cubicBezTo>
                  <a:cubicBezTo>
                    <a:pt x="543" y="476"/>
                    <a:pt x="538" y="477"/>
                    <a:pt x="538" y="471"/>
                  </a:cubicBezTo>
                  <a:cubicBezTo>
                    <a:pt x="543" y="459"/>
                    <a:pt x="557" y="456"/>
                    <a:pt x="564" y="445"/>
                  </a:cubicBezTo>
                  <a:cubicBezTo>
                    <a:pt x="578" y="441"/>
                    <a:pt x="602" y="440"/>
                    <a:pt x="596" y="421"/>
                  </a:cubicBezTo>
                  <a:cubicBezTo>
                    <a:pt x="602" y="415"/>
                    <a:pt x="607" y="408"/>
                    <a:pt x="615" y="408"/>
                  </a:cubicBezTo>
                  <a:cubicBezTo>
                    <a:pt x="616" y="408"/>
                    <a:pt x="618" y="410"/>
                    <a:pt x="621" y="411"/>
                  </a:cubicBezTo>
                  <a:cubicBezTo>
                    <a:pt x="632" y="413"/>
                    <a:pt x="631" y="419"/>
                    <a:pt x="644" y="418"/>
                  </a:cubicBezTo>
                  <a:cubicBezTo>
                    <a:pt x="645" y="409"/>
                    <a:pt x="656" y="410"/>
                    <a:pt x="664" y="407"/>
                  </a:cubicBezTo>
                  <a:cubicBezTo>
                    <a:pt x="670" y="404"/>
                    <a:pt x="672" y="399"/>
                    <a:pt x="676" y="398"/>
                  </a:cubicBezTo>
                  <a:cubicBezTo>
                    <a:pt x="687" y="398"/>
                    <a:pt x="695" y="409"/>
                    <a:pt x="692" y="422"/>
                  </a:cubicBezTo>
                  <a:cubicBezTo>
                    <a:pt x="703" y="432"/>
                    <a:pt x="715" y="440"/>
                    <a:pt x="723" y="453"/>
                  </a:cubicBezTo>
                  <a:cubicBezTo>
                    <a:pt x="731" y="453"/>
                    <a:pt x="731" y="453"/>
                    <a:pt x="731" y="453"/>
                  </a:cubicBezTo>
                  <a:cubicBezTo>
                    <a:pt x="732" y="462"/>
                    <a:pt x="745" y="458"/>
                    <a:pt x="749" y="464"/>
                  </a:cubicBezTo>
                  <a:cubicBezTo>
                    <a:pt x="748" y="468"/>
                    <a:pt x="750" y="469"/>
                    <a:pt x="751" y="472"/>
                  </a:cubicBezTo>
                  <a:cubicBezTo>
                    <a:pt x="753" y="473"/>
                    <a:pt x="757" y="473"/>
                    <a:pt x="759" y="475"/>
                  </a:cubicBezTo>
                  <a:cubicBezTo>
                    <a:pt x="760" y="481"/>
                    <a:pt x="762" y="487"/>
                    <a:pt x="764" y="491"/>
                  </a:cubicBezTo>
                  <a:cubicBezTo>
                    <a:pt x="760" y="496"/>
                    <a:pt x="760" y="503"/>
                    <a:pt x="753" y="505"/>
                  </a:cubicBezTo>
                  <a:cubicBezTo>
                    <a:pt x="751" y="505"/>
                    <a:pt x="747" y="504"/>
                    <a:pt x="743" y="504"/>
                  </a:cubicBezTo>
                  <a:cubicBezTo>
                    <a:pt x="733" y="505"/>
                    <a:pt x="728" y="509"/>
                    <a:pt x="722" y="503"/>
                  </a:cubicBezTo>
                  <a:cubicBezTo>
                    <a:pt x="718" y="506"/>
                    <a:pt x="716" y="504"/>
                    <a:pt x="710" y="504"/>
                  </a:cubicBezTo>
                  <a:cubicBezTo>
                    <a:pt x="709" y="507"/>
                    <a:pt x="707" y="508"/>
                    <a:pt x="709" y="512"/>
                  </a:cubicBezTo>
                  <a:cubicBezTo>
                    <a:pt x="717" y="512"/>
                    <a:pt x="720" y="521"/>
                    <a:pt x="727" y="524"/>
                  </a:cubicBezTo>
                  <a:cubicBezTo>
                    <a:pt x="729" y="525"/>
                    <a:pt x="732" y="523"/>
                    <a:pt x="734" y="524"/>
                  </a:cubicBezTo>
                  <a:cubicBezTo>
                    <a:pt x="738" y="526"/>
                    <a:pt x="742" y="535"/>
                    <a:pt x="748" y="530"/>
                  </a:cubicBezTo>
                  <a:cubicBezTo>
                    <a:pt x="750" y="523"/>
                    <a:pt x="746" y="512"/>
                    <a:pt x="754" y="510"/>
                  </a:cubicBezTo>
                  <a:cubicBezTo>
                    <a:pt x="768" y="513"/>
                    <a:pt x="768" y="494"/>
                    <a:pt x="780" y="492"/>
                  </a:cubicBezTo>
                  <a:cubicBezTo>
                    <a:pt x="781" y="483"/>
                    <a:pt x="773" y="483"/>
                    <a:pt x="771" y="477"/>
                  </a:cubicBezTo>
                  <a:cubicBezTo>
                    <a:pt x="774" y="474"/>
                    <a:pt x="774" y="468"/>
                    <a:pt x="779" y="467"/>
                  </a:cubicBezTo>
                  <a:cubicBezTo>
                    <a:pt x="788" y="467"/>
                    <a:pt x="791" y="482"/>
                    <a:pt x="800" y="475"/>
                  </a:cubicBezTo>
                  <a:cubicBezTo>
                    <a:pt x="796" y="458"/>
                    <a:pt x="776" y="458"/>
                    <a:pt x="764" y="449"/>
                  </a:cubicBezTo>
                  <a:cubicBezTo>
                    <a:pt x="766" y="447"/>
                    <a:pt x="768" y="446"/>
                    <a:pt x="767" y="442"/>
                  </a:cubicBezTo>
                  <a:cubicBezTo>
                    <a:pt x="757" y="440"/>
                    <a:pt x="749" y="439"/>
                    <a:pt x="743" y="433"/>
                  </a:cubicBezTo>
                  <a:cubicBezTo>
                    <a:pt x="739" y="428"/>
                    <a:pt x="739" y="420"/>
                    <a:pt x="736" y="414"/>
                  </a:cubicBezTo>
                  <a:cubicBezTo>
                    <a:pt x="731" y="406"/>
                    <a:pt x="720" y="405"/>
                    <a:pt x="720" y="395"/>
                  </a:cubicBezTo>
                  <a:cubicBezTo>
                    <a:pt x="724" y="394"/>
                    <a:pt x="725" y="389"/>
                    <a:pt x="722" y="386"/>
                  </a:cubicBezTo>
                  <a:cubicBezTo>
                    <a:pt x="726" y="383"/>
                    <a:pt x="734" y="378"/>
                    <a:pt x="740" y="381"/>
                  </a:cubicBezTo>
                  <a:cubicBezTo>
                    <a:pt x="740" y="386"/>
                    <a:pt x="736" y="388"/>
                    <a:pt x="738" y="394"/>
                  </a:cubicBezTo>
                  <a:cubicBezTo>
                    <a:pt x="744" y="394"/>
                    <a:pt x="742" y="388"/>
                    <a:pt x="748" y="390"/>
                  </a:cubicBezTo>
                  <a:cubicBezTo>
                    <a:pt x="751" y="402"/>
                    <a:pt x="761" y="406"/>
                    <a:pt x="765" y="417"/>
                  </a:cubicBezTo>
                  <a:cubicBezTo>
                    <a:pt x="770" y="416"/>
                    <a:pt x="773" y="418"/>
                    <a:pt x="777" y="418"/>
                  </a:cubicBezTo>
                  <a:cubicBezTo>
                    <a:pt x="778" y="420"/>
                    <a:pt x="778" y="423"/>
                    <a:pt x="780" y="424"/>
                  </a:cubicBezTo>
                  <a:cubicBezTo>
                    <a:pt x="795" y="428"/>
                    <a:pt x="801" y="441"/>
                    <a:pt x="814" y="446"/>
                  </a:cubicBezTo>
                  <a:cubicBezTo>
                    <a:pt x="813" y="455"/>
                    <a:pt x="811" y="463"/>
                    <a:pt x="809" y="469"/>
                  </a:cubicBezTo>
                  <a:cubicBezTo>
                    <a:pt x="811" y="473"/>
                    <a:pt x="818" y="473"/>
                    <a:pt x="817" y="481"/>
                  </a:cubicBezTo>
                  <a:cubicBezTo>
                    <a:pt x="827" y="485"/>
                    <a:pt x="831" y="496"/>
                    <a:pt x="838" y="503"/>
                  </a:cubicBezTo>
                  <a:cubicBezTo>
                    <a:pt x="841" y="504"/>
                    <a:pt x="847" y="501"/>
                    <a:pt x="847" y="505"/>
                  </a:cubicBezTo>
                  <a:cubicBezTo>
                    <a:pt x="845" y="507"/>
                    <a:pt x="840" y="506"/>
                    <a:pt x="839" y="510"/>
                  </a:cubicBezTo>
                  <a:cubicBezTo>
                    <a:pt x="843" y="516"/>
                    <a:pt x="846" y="518"/>
                    <a:pt x="844" y="529"/>
                  </a:cubicBezTo>
                  <a:cubicBezTo>
                    <a:pt x="848" y="531"/>
                    <a:pt x="851" y="529"/>
                    <a:pt x="856" y="529"/>
                  </a:cubicBezTo>
                  <a:cubicBezTo>
                    <a:pt x="856" y="531"/>
                    <a:pt x="857" y="532"/>
                    <a:pt x="858" y="535"/>
                  </a:cubicBezTo>
                  <a:cubicBezTo>
                    <a:pt x="863" y="530"/>
                    <a:pt x="865" y="538"/>
                    <a:pt x="870" y="536"/>
                  </a:cubicBezTo>
                  <a:cubicBezTo>
                    <a:pt x="870" y="528"/>
                    <a:pt x="864" y="521"/>
                    <a:pt x="864" y="516"/>
                  </a:cubicBezTo>
                  <a:cubicBezTo>
                    <a:pt x="869" y="516"/>
                    <a:pt x="868" y="521"/>
                    <a:pt x="874" y="519"/>
                  </a:cubicBezTo>
                  <a:cubicBezTo>
                    <a:pt x="873" y="511"/>
                    <a:pt x="857" y="510"/>
                    <a:pt x="852" y="503"/>
                  </a:cubicBezTo>
                  <a:cubicBezTo>
                    <a:pt x="863" y="501"/>
                    <a:pt x="870" y="511"/>
                    <a:pt x="881" y="513"/>
                  </a:cubicBezTo>
                  <a:cubicBezTo>
                    <a:pt x="883" y="510"/>
                    <a:pt x="881" y="506"/>
                    <a:pt x="880" y="504"/>
                  </a:cubicBezTo>
                  <a:cubicBezTo>
                    <a:pt x="883" y="503"/>
                    <a:pt x="886" y="502"/>
                    <a:pt x="885" y="496"/>
                  </a:cubicBezTo>
                  <a:cubicBezTo>
                    <a:pt x="881" y="496"/>
                    <a:pt x="876" y="496"/>
                    <a:pt x="873" y="493"/>
                  </a:cubicBezTo>
                  <a:cubicBezTo>
                    <a:pt x="867" y="489"/>
                    <a:pt x="860" y="474"/>
                    <a:pt x="858" y="467"/>
                  </a:cubicBezTo>
                  <a:cubicBezTo>
                    <a:pt x="864" y="469"/>
                    <a:pt x="866" y="474"/>
                    <a:pt x="872" y="476"/>
                  </a:cubicBezTo>
                  <a:cubicBezTo>
                    <a:pt x="878" y="473"/>
                    <a:pt x="872" y="463"/>
                    <a:pt x="880" y="461"/>
                  </a:cubicBezTo>
                  <a:cubicBezTo>
                    <a:pt x="884" y="461"/>
                    <a:pt x="884" y="464"/>
                    <a:pt x="887" y="465"/>
                  </a:cubicBezTo>
                  <a:cubicBezTo>
                    <a:pt x="891" y="463"/>
                    <a:pt x="891" y="459"/>
                    <a:pt x="895" y="459"/>
                  </a:cubicBezTo>
                  <a:cubicBezTo>
                    <a:pt x="900" y="461"/>
                    <a:pt x="908" y="461"/>
                    <a:pt x="908" y="467"/>
                  </a:cubicBezTo>
                  <a:cubicBezTo>
                    <a:pt x="906" y="469"/>
                    <a:pt x="900" y="468"/>
                    <a:pt x="902" y="473"/>
                  </a:cubicBezTo>
                  <a:cubicBezTo>
                    <a:pt x="906" y="477"/>
                    <a:pt x="907" y="470"/>
                    <a:pt x="911" y="470"/>
                  </a:cubicBezTo>
                  <a:cubicBezTo>
                    <a:pt x="910" y="479"/>
                    <a:pt x="910" y="484"/>
                    <a:pt x="906" y="490"/>
                  </a:cubicBezTo>
                  <a:cubicBezTo>
                    <a:pt x="910" y="490"/>
                    <a:pt x="912" y="492"/>
                    <a:pt x="916" y="492"/>
                  </a:cubicBezTo>
                  <a:cubicBezTo>
                    <a:pt x="920" y="487"/>
                    <a:pt x="914" y="487"/>
                    <a:pt x="912" y="484"/>
                  </a:cubicBezTo>
                  <a:cubicBezTo>
                    <a:pt x="922" y="483"/>
                    <a:pt x="922" y="498"/>
                    <a:pt x="923" y="502"/>
                  </a:cubicBezTo>
                  <a:cubicBezTo>
                    <a:pt x="919" y="497"/>
                    <a:pt x="915" y="497"/>
                    <a:pt x="907" y="498"/>
                  </a:cubicBezTo>
                  <a:cubicBezTo>
                    <a:pt x="907" y="504"/>
                    <a:pt x="907" y="504"/>
                    <a:pt x="907" y="504"/>
                  </a:cubicBezTo>
                  <a:cubicBezTo>
                    <a:pt x="918" y="505"/>
                    <a:pt x="933" y="506"/>
                    <a:pt x="930" y="519"/>
                  </a:cubicBezTo>
                  <a:cubicBezTo>
                    <a:pt x="936" y="523"/>
                    <a:pt x="943" y="525"/>
                    <a:pt x="946" y="531"/>
                  </a:cubicBezTo>
                  <a:cubicBezTo>
                    <a:pt x="957" y="529"/>
                    <a:pt x="965" y="543"/>
                    <a:pt x="980" y="537"/>
                  </a:cubicBezTo>
                  <a:cubicBezTo>
                    <a:pt x="978" y="524"/>
                    <a:pt x="995" y="524"/>
                    <a:pt x="1003" y="530"/>
                  </a:cubicBezTo>
                  <a:cubicBezTo>
                    <a:pt x="1006" y="532"/>
                    <a:pt x="1006" y="537"/>
                    <a:pt x="1010" y="539"/>
                  </a:cubicBezTo>
                  <a:cubicBezTo>
                    <a:pt x="1030" y="545"/>
                    <a:pt x="1038" y="516"/>
                    <a:pt x="1055" y="528"/>
                  </a:cubicBezTo>
                  <a:cubicBezTo>
                    <a:pt x="1059" y="527"/>
                    <a:pt x="1058" y="522"/>
                    <a:pt x="1063" y="522"/>
                  </a:cubicBezTo>
                  <a:cubicBezTo>
                    <a:pt x="1064" y="533"/>
                    <a:pt x="1056" y="553"/>
                    <a:pt x="1068" y="561"/>
                  </a:cubicBezTo>
                  <a:cubicBezTo>
                    <a:pt x="1054" y="576"/>
                    <a:pt x="1068" y="603"/>
                    <a:pt x="1059" y="616"/>
                  </a:cubicBezTo>
                  <a:cubicBezTo>
                    <a:pt x="1054" y="616"/>
                    <a:pt x="1054" y="616"/>
                    <a:pt x="1054" y="616"/>
                  </a:cubicBezTo>
                  <a:cubicBezTo>
                    <a:pt x="1052" y="630"/>
                    <a:pt x="1039" y="623"/>
                    <a:pt x="1027" y="625"/>
                  </a:cubicBezTo>
                  <a:cubicBezTo>
                    <a:pt x="1022" y="616"/>
                    <a:pt x="1015" y="621"/>
                    <a:pt x="1005" y="622"/>
                  </a:cubicBezTo>
                  <a:cubicBezTo>
                    <a:pt x="1002" y="622"/>
                    <a:pt x="1000" y="621"/>
                    <a:pt x="999" y="621"/>
                  </a:cubicBezTo>
                  <a:cubicBezTo>
                    <a:pt x="990" y="623"/>
                    <a:pt x="983" y="633"/>
                    <a:pt x="977" y="634"/>
                  </a:cubicBezTo>
                  <a:cubicBezTo>
                    <a:pt x="970" y="628"/>
                    <a:pt x="960" y="632"/>
                    <a:pt x="952" y="630"/>
                  </a:cubicBezTo>
                  <a:cubicBezTo>
                    <a:pt x="949" y="629"/>
                    <a:pt x="947" y="626"/>
                    <a:pt x="944" y="625"/>
                  </a:cubicBezTo>
                  <a:cubicBezTo>
                    <a:pt x="942" y="624"/>
                    <a:pt x="938" y="626"/>
                    <a:pt x="934" y="625"/>
                  </a:cubicBezTo>
                  <a:cubicBezTo>
                    <a:pt x="925" y="624"/>
                    <a:pt x="920" y="619"/>
                    <a:pt x="913" y="624"/>
                  </a:cubicBezTo>
                  <a:cubicBezTo>
                    <a:pt x="911" y="622"/>
                    <a:pt x="908" y="621"/>
                    <a:pt x="908" y="616"/>
                  </a:cubicBezTo>
                  <a:cubicBezTo>
                    <a:pt x="895" y="618"/>
                    <a:pt x="893" y="610"/>
                    <a:pt x="879" y="612"/>
                  </a:cubicBezTo>
                  <a:cubicBezTo>
                    <a:pt x="875" y="611"/>
                    <a:pt x="874" y="606"/>
                    <a:pt x="872" y="603"/>
                  </a:cubicBezTo>
                  <a:cubicBezTo>
                    <a:pt x="866" y="605"/>
                    <a:pt x="862" y="600"/>
                    <a:pt x="857" y="600"/>
                  </a:cubicBezTo>
                  <a:cubicBezTo>
                    <a:pt x="850" y="599"/>
                    <a:pt x="847" y="602"/>
                    <a:pt x="843" y="603"/>
                  </a:cubicBezTo>
                  <a:cubicBezTo>
                    <a:pt x="839" y="604"/>
                    <a:pt x="834" y="602"/>
                    <a:pt x="834" y="603"/>
                  </a:cubicBezTo>
                  <a:cubicBezTo>
                    <a:pt x="831" y="604"/>
                    <a:pt x="822" y="612"/>
                    <a:pt x="821" y="615"/>
                  </a:cubicBezTo>
                  <a:cubicBezTo>
                    <a:pt x="819" y="622"/>
                    <a:pt x="827" y="628"/>
                    <a:pt x="826" y="635"/>
                  </a:cubicBezTo>
                  <a:cubicBezTo>
                    <a:pt x="825" y="641"/>
                    <a:pt x="818" y="646"/>
                    <a:pt x="813" y="647"/>
                  </a:cubicBezTo>
                  <a:cubicBezTo>
                    <a:pt x="803" y="649"/>
                    <a:pt x="802" y="644"/>
                    <a:pt x="797" y="640"/>
                  </a:cubicBezTo>
                  <a:cubicBezTo>
                    <a:pt x="792" y="636"/>
                    <a:pt x="782" y="631"/>
                    <a:pt x="778" y="630"/>
                  </a:cubicBezTo>
                  <a:cubicBezTo>
                    <a:pt x="768" y="628"/>
                    <a:pt x="760" y="632"/>
                    <a:pt x="754" y="628"/>
                  </a:cubicBezTo>
                  <a:cubicBezTo>
                    <a:pt x="748" y="624"/>
                    <a:pt x="751" y="613"/>
                    <a:pt x="744" y="608"/>
                  </a:cubicBezTo>
                  <a:cubicBezTo>
                    <a:pt x="743" y="606"/>
                    <a:pt x="738" y="606"/>
                    <a:pt x="735" y="605"/>
                  </a:cubicBezTo>
                  <a:cubicBezTo>
                    <a:pt x="731" y="603"/>
                    <a:pt x="729" y="600"/>
                    <a:pt x="727" y="599"/>
                  </a:cubicBezTo>
                  <a:cubicBezTo>
                    <a:pt x="718" y="596"/>
                    <a:pt x="709" y="601"/>
                    <a:pt x="701" y="599"/>
                  </a:cubicBezTo>
                  <a:cubicBezTo>
                    <a:pt x="693" y="597"/>
                    <a:pt x="691" y="590"/>
                    <a:pt x="683" y="588"/>
                  </a:cubicBezTo>
                  <a:cubicBezTo>
                    <a:pt x="682" y="586"/>
                    <a:pt x="681" y="584"/>
                    <a:pt x="680" y="582"/>
                  </a:cubicBezTo>
                  <a:cubicBezTo>
                    <a:pt x="672" y="582"/>
                    <a:pt x="667" y="579"/>
                    <a:pt x="666" y="573"/>
                  </a:cubicBezTo>
                  <a:cubicBezTo>
                    <a:pt x="673" y="563"/>
                    <a:pt x="687" y="562"/>
                    <a:pt x="685" y="550"/>
                  </a:cubicBezTo>
                  <a:cubicBezTo>
                    <a:pt x="684" y="546"/>
                    <a:pt x="677" y="544"/>
                    <a:pt x="677" y="539"/>
                  </a:cubicBezTo>
                  <a:cubicBezTo>
                    <a:pt x="676" y="531"/>
                    <a:pt x="690" y="530"/>
                    <a:pt x="687" y="521"/>
                  </a:cubicBezTo>
                  <a:cubicBezTo>
                    <a:pt x="680" y="521"/>
                    <a:pt x="678" y="529"/>
                    <a:pt x="673" y="527"/>
                  </a:cubicBezTo>
                  <a:cubicBezTo>
                    <a:pt x="672" y="522"/>
                    <a:pt x="677" y="521"/>
                    <a:pt x="674" y="516"/>
                  </a:cubicBezTo>
                  <a:cubicBezTo>
                    <a:pt x="663" y="512"/>
                    <a:pt x="646" y="528"/>
                    <a:pt x="635" y="516"/>
                  </a:cubicBezTo>
                  <a:cubicBezTo>
                    <a:pt x="631" y="521"/>
                    <a:pt x="623" y="519"/>
                    <a:pt x="619" y="515"/>
                  </a:cubicBezTo>
                  <a:cubicBezTo>
                    <a:pt x="615" y="521"/>
                    <a:pt x="608" y="518"/>
                    <a:pt x="602" y="522"/>
                  </a:cubicBezTo>
                  <a:cubicBezTo>
                    <a:pt x="590" y="516"/>
                    <a:pt x="573" y="518"/>
                    <a:pt x="559" y="518"/>
                  </a:cubicBezTo>
                  <a:cubicBezTo>
                    <a:pt x="545" y="519"/>
                    <a:pt x="529" y="519"/>
                    <a:pt x="523" y="529"/>
                  </a:cubicBezTo>
                  <a:cubicBezTo>
                    <a:pt x="505" y="526"/>
                    <a:pt x="499" y="548"/>
                    <a:pt x="484" y="534"/>
                  </a:cubicBezTo>
                  <a:cubicBezTo>
                    <a:pt x="475" y="537"/>
                    <a:pt x="470" y="529"/>
                    <a:pt x="462" y="534"/>
                  </a:cubicBezTo>
                  <a:cubicBezTo>
                    <a:pt x="457" y="531"/>
                    <a:pt x="455" y="526"/>
                    <a:pt x="452" y="520"/>
                  </a:cubicBezTo>
                  <a:cubicBezTo>
                    <a:pt x="446" y="520"/>
                    <a:pt x="446" y="520"/>
                    <a:pt x="446" y="520"/>
                  </a:cubicBezTo>
                  <a:cubicBezTo>
                    <a:pt x="436" y="536"/>
                    <a:pt x="428" y="552"/>
                    <a:pt x="406" y="555"/>
                  </a:cubicBezTo>
                  <a:cubicBezTo>
                    <a:pt x="394" y="554"/>
                    <a:pt x="392" y="564"/>
                    <a:pt x="383" y="567"/>
                  </a:cubicBezTo>
                  <a:cubicBezTo>
                    <a:pt x="382" y="577"/>
                    <a:pt x="373" y="580"/>
                    <a:pt x="369" y="587"/>
                  </a:cubicBezTo>
                  <a:cubicBezTo>
                    <a:pt x="370" y="593"/>
                    <a:pt x="367" y="596"/>
                    <a:pt x="365" y="598"/>
                  </a:cubicBezTo>
                  <a:cubicBezTo>
                    <a:pt x="367" y="603"/>
                    <a:pt x="365" y="608"/>
                    <a:pt x="363" y="611"/>
                  </a:cubicBezTo>
                  <a:cubicBezTo>
                    <a:pt x="353" y="614"/>
                    <a:pt x="353" y="626"/>
                    <a:pt x="340" y="626"/>
                  </a:cubicBezTo>
                  <a:cubicBezTo>
                    <a:pt x="336" y="635"/>
                    <a:pt x="323" y="638"/>
                    <a:pt x="311" y="636"/>
                  </a:cubicBezTo>
                  <a:cubicBezTo>
                    <a:pt x="303" y="642"/>
                    <a:pt x="302" y="655"/>
                    <a:pt x="292" y="659"/>
                  </a:cubicBezTo>
                  <a:cubicBezTo>
                    <a:pt x="287" y="658"/>
                    <a:pt x="286" y="658"/>
                    <a:pt x="282" y="659"/>
                  </a:cubicBezTo>
                  <a:cubicBezTo>
                    <a:pt x="282" y="667"/>
                    <a:pt x="277" y="670"/>
                    <a:pt x="273" y="674"/>
                  </a:cubicBezTo>
                  <a:cubicBezTo>
                    <a:pt x="273" y="684"/>
                    <a:pt x="273" y="684"/>
                    <a:pt x="273" y="684"/>
                  </a:cubicBezTo>
                  <a:cubicBezTo>
                    <a:pt x="267" y="688"/>
                    <a:pt x="263" y="695"/>
                    <a:pt x="255" y="696"/>
                  </a:cubicBezTo>
                  <a:cubicBezTo>
                    <a:pt x="252" y="705"/>
                    <a:pt x="246" y="711"/>
                    <a:pt x="242" y="719"/>
                  </a:cubicBezTo>
                  <a:cubicBezTo>
                    <a:pt x="233" y="723"/>
                    <a:pt x="230" y="729"/>
                    <a:pt x="230" y="738"/>
                  </a:cubicBezTo>
                  <a:cubicBezTo>
                    <a:pt x="229" y="745"/>
                    <a:pt x="233" y="751"/>
                    <a:pt x="234" y="755"/>
                  </a:cubicBezTo>
                  <a:cubicBezTo>
                    <a:pt x="234" y="761"/>
                    <a:pt x="229" y="767"/>
                    <a:pt x="228" y="773"/>
                  </a:cubicBezTo>
                  <a:cubicBezTo>
                    <a:pt x="227" y="779"/>
                    <a:pt x="230" y="785"/>
                    <a:pt x="230" y="791"/>
                  </a:cubicBezTo>
                  <a:cubicBezTo>
                    <a:pt x="228" y="807"/>
                    <a:pt x="214" y="817"/>
                    <a:pt x="215" y="834"/>
                  </a:cubicBezTo>
                  <a:cubicBezTo>
                    <a:pt x="213" y="838"/>
                    <a:pt x="204" y="841"/>
                    <a:pt x="203" y="848"/>
                  </a:cubicBezTo>
                  <a:cubicBezTo>
                    <a:pt x="202" y="853"/>
                    <a:pt x="209" y="862"/>
                    <a:pt x="208" y="872"/>
                  </a:cubicBezTo>
                  <a:cubicBezTo>
                    <a:pt x="207" y="878"/>
                    <a:pt x="202" y="883"/>
                    <a:pt x="203" y="887"/>
                  </a:cubicBezTo>
                  <a:cubicBezTo>
                    <a:pt x="203" y="892"/>
                    <a:pt x="208" y="895"/>
                    <a:pt x="210" y="897"/>
                  </a:cubicBezTo>
                  <a:cubicBezTo>
                    <a:pt x="209" y="899"/>
                    <a:pt x="209" y="901"/>
                    <a:pt x="210" y="903"/>
                  </a:cubicBezTo>
                  <a:cubicBezTo>
                    <a:pt x="212" y="905"/>
                    <a:pt x="215" y="902"/>
                    <a:pt x="217" y="905"/>
                  </a:cubicBezTo>
                  <a:cubicBezTo>
                    <a:pt x="217" y="917"/>
                    <a:pt x="222" y="924"/>
                    <a:pt x="228" y="929"/>
                  </a:cubicBezTo>
                  <a:cubicBezTo>
                    <a:pt x="228" y="943"/>
                    <a:pt x="249" y="953"/>
                    <a:pt x="242" y="971"/>
                  </a:cubicBezTo>
                  <a:cubicBezTo>
                    <a:pt x="246" y="980"/>
                    <a:pt x="248" y="990"/>
                    <a:pt x="253" y="997"/>
                  </a:cubicBezTo>
                  <a:cubicBezTo>
                    <a:pt x="255" y="999"/>
                    <a:pt x="258" y="999"/>
                    <a:pt x="259" y="1000"/>
                  </a:cubicBezTo>
                  <a:cubicBezTo>
                    <a:pt x="265" y="1005"/>
                    <a:pt x="269" y="1015"/>
                    <a:pt x="276" y="1021"/>
                  </a:cubicBezTo>
                  <a:cubicBezTo>
                    <a:pt x="279" y="1024"/>
                    <a:pt x="281" y="1024"/>
                    <a:pt x="283" y="1027"/>
                  </a:cubicBezTo>
                  <a:cubicBezTo>
                    <a:pt x="287" y="1032"/>
                    <a:pt x="289" y="1039"/>
                    <a:pt x="293" y="1044"/>
                  </a:cubicBezTo>
                  <a:cubicBezTo>
                    <a:pt x="297" y="1048"/>
                    <a:pt x="304" y="1051"/>
                    <a:pt x="308" y="1055"/>
                  </a:cubicBezTo>
                  <a:cubicBezTo>
                    <a:pt x="312" y="1058"/>
                    <a:pt x="314" y="1062"/>
                    <a:pt x="317" y="1065"/>
                  </a:cubicBezTo>
                  <a:cubicBezTo>
                    <a:pt x="325" y="1070"/>
                    <a:pt x="331" y="1063"/>
                    <a:pt x="343" y="1062"/>
                  </a:cubicBezTo>
                  <a:cubicBezTo>
                    <a:pt x="350" y="1061"/>
                    <a:pt x="357" y="1063"/>
                    <a:pt x="363" y="1064"/>
                  </a:cubicBezTo>
                  <a:cubicBezTo>
                    <a:pt x="374" y="1064"/>
                    <a:pt x="378" y="1062"/>
                    <a:pt x="384" y="1068"/>
                  </a:cubicBezTo>
                  <a:cubicBezTo>
                    <a:pt x="387" y="1069"/>
                    <a:pt x="389" y="1068"/>
                    <a:pt x="391" y="1067"/>
                  </a:cubicBezTo>
                  <a:cubicBezTo>
                    <a:pt x="394" y="1075"/>
                    <a:pt x="405" y="1075"/>
                    <a:pt x="409" y="1082"/>
                  </a:cubicBezTo>
                  <a:cubicBezTo>
                    <a:pt x="425" y="1078"/>
                    <a:pt x="440" y="1078"/>
                    <a:pt x="452" y="1070"/>
                  </a:cubicBezTo>
                  <a:cubicBezTo>
                    <a:pt x="460" y="1078"/>
                    <a:pt x="467" y="1068"/>
                    <a:pt x="474" y="1067"/>
                  </a:cubicBezTo>
                  <a:cubicBezTo>
                    <a:pt x="477" y="1067"/>
                    <a:pt x="481" y="1070"/>
                    <a:pt x="486" y="1069"/>
                  </a:cubicBezTo>
                  <a:cubicBezTo>
                    <a:pt x="489" y="1069"/>
                    <a:pt x="491" y="1067"/>
                    <a:pt x="493" y="1067"/>
                  </a:cubicBezTo>
                  <a:cubicBezTo>
                    <a:pt x="496" y="1068"/>
                    <a:pt x="498" y="1071"/>
                    <a:pt x="501" y="1071"/>
                  </a:cubicBezTo>
                  <a:cubicBezTo>
                    <a:pt x="504" y="1072"/>
                    <a:pt x="507" y="1070"/>
                    <a:pt x="509" y="1069"/>
                  </a:cubicBezTo>
                  <a:cubicBezTo>
                    <a:pt x="525" y="1069"/>
                    <a:pt x="539" y="1084"/>
                    <a:pt x="543" y="1095"/>
                  </a:cubicBezTo>
                  <a:cubicBezTo>
                    <a:pt x="547" y="1108"/>
                    <a:pt x="548" y="1115"/>
                    <a:pt x="568" y="1113"/>
                  </a:cubicBezTo>
                  <a:cubicBezTo>
                    <a:pt x="569" y="1112"/>
                    <a:pt x="568" y="1109"/>
                    <a:pt x="571" y="1110"/>
                  </a:cubicBezTo>
                  <a:cubicBezTo>
                    <a:pt x="580" y="1109"/>
                    <a:pt x="585" y="1116"/>
                    <a:pt x="592" y="1115"/>
                  </a:cubicBezTo>
                  <a:cubicBezTo>
                    <a:pt x="597" y="1115"/>
                    <a:pt x="604" y="1108"/>
                    <a:pt x="609" y="1115"/>
                  </a:cubicBezTo>
                  <a:cubicBezTo>
                    <a:pt x="610" y="1128"/>
                    <a:pt x="627" y="1131"/>
                    <a:pt x="629" y="1141"/>
                  </a:cubicBezTo>
                  <a:cubicBezTo>
                    <a:pt x="631" y="1149"/>
                    <a:pt x="623" y="1151"/>
                    <a:pt x="625" y="1162"/>
                  </a:cubicBezTo>
                  <a:cubicBezTo>
                    <a:pt x="623" y="1165"/>
                    <a:pt x="619" y="1166"/>
                    <a:pt x="617" y="1169"/>
                  </a:cubicBezTo>
                  <a:cubicBezTo>
                    <a:pt x="618" y="1175"/>
                    <a:pt x="623" y="1177"/>
                    <a:pt x="623" y="1184"/>
                  </a:cubicBezTo>
                  <a:cubicBezTo>
                    <a:pt x="622" y="1185"/>
                    <a:pt x="619" y="1184"/>
                    <a:pt x="618" y="1186"/>
                  </a:cubicBezTo>
                  <a:cubicBezTo>
                    <a:pt x="619" y="1196"/>
                    <a:pt x="616" y="1203"/>
                    <a:pt x="607" y="1203"/>
                  </a:cubicBezTo>
                  <a:cubicBezTo>
                    <a:pt x="608" y="1210"/>
                    <a:pt x="613" y="1213"/>
                    <a:pt x="618" y="1216"/>
                  </a:cubicBezTo>
                  <a:cubicBezTo>
                    <a:pt x="619" y="1219"/>
                    <a:pt x="617" y="1219"/>
                    <a:pt x="618" y="1222"/>
                  </a:cubicBezTo>
                  <a:cubicBezTo>
                    <a:pt x="622" y="1224"/>
                    <a:pt x="625" y="1227"/>
                    <a:pt x="626" y="1233"/>
                  </a:cubicBezTo>
                  <a:cubicBezTo>
                    <a:pt x="633" y="1233"/>
                    <a:pt x="632" y="1237"/>
                    <a:pt x="635" y="1240"/>
                  </a:cubicBezTo>
                  <a:cubicBezTo>
                    <a:pt x="637" y="1243"/>
                    <a:pt x="642" y="1244"/>
                    <a:pt x="643" y="1246"/>
                  </a:cubicBezTo>
                  <a:cubicBezTo>
                    <a:pt x="646" y="1249"/>
                    <a:pt x="646" y="1252"/>
                    <a:pt x="648" y="1255"/>
                  </a:cubicBezTo>
                  <a:cubicBezTo>
                    <a:pt x="653" y="1260"/>
                    <a:pt x="661" y="1262"/>
                    <a:pt x="666" y="1267"/>
                  </a:cubicBezTo>
                  <a:cubicBezTo>
                    <a:pt x="673" y="1274"/>
                    <a:pt x="674" y="1284"/>
                    <a:pt x="681" y="1291"/>
                  </a:cubicBezTo>
                  <a:cubicBezTo>
                    <a:pt x="681" y="1294"/>
                    <a:pt x="678" y="1293"/>
                    <a:pt x="679" y="1297"/>
                  </a:cubicBezTo>
                  <a:cubicBezTo>
                    <a:pt x="682" y="1301"/>
                    <a:pt x="688" y="1303"/>
                    <a:pt x="688" y="1311"/>
                  </a:cubicBezTo>
                  <a:cubicBezTo>
                    <a:pt x="693" y="1317"/>
                    <a:pt x="701" y="1320"/>
                    <a:pt x="700" y="1331"/>
                  </a:cubicBezTo>
                  <a:cubicBezTo>
                    <a:pt x="699" y="1335"/>
                    <a:pt x="695" y="1335"/>
                    <a:pt x="694" y="1339"/>
                  </a:cubicBezTo>
                  <a:cubicBezTo>
                    <a:pt x="696" y="1352"/>
                    <a:pt x="713" y="1360"/>
                    <a:pt x="712" y="1373"/>
                  </a:cubicBezTo>
                  <a:cubicBezTo>
                    <a:pt x="711" y="1378"/>
                    <a:pt x="705" y="1379"/>
                    <a:pt x="707" y="1385"/>
                  </a:cubicBezTo>
                  <a:cubicBezTo>
                    <a:pt x="697" y="1384"/>
                    <a:pt x="698" y="1394"/>
                    <a:pt x="689" y="1393"/>
                  </a:cubicBezTo>
                  <a:cubicBezTo>
                    <a:pt x="689" y="1403"/>
                    <a:pt x="684" y="1405"/>
                    <a:pt x="687" y="1415"/>
                  </a:cubicBezTo>
                  <a:cubicBezTo>
                    <a:pt x="680" y="1417"/>
                    <a:pt x="683" y="1423"/>
                    <a:pt x="677" y="1427"/>
                  </a:cubicBezTo>
                  <a:cubicBezTo>
                    <a:pt x="679" y="1436"/>
                    <a:pt x="676" y="1443"/>
                    <a:pt x="679" y="1451"/>
                  </a:cubicBezTo>
                  <a:cubicBezTo>
                    <a:pt x="683" y="1459"/>
                    <a:pt x="695" y="1464"/>
                    <a:pt x="704" y="1475"/>
                  </a:cubicBezTo>
                  <a:cubicBezTo>
                    <a:pt x="706" y="1477"/>
                    <a:pt x="706" y="1479"/>
                    <a:pt x="708" y="1481"/>
                  </a:cubicBezTo>
                  <a:cubicBezTo>
                    <a:pt x="712" y="1487"/>
                    <a:pt x="718" y="1489"/>
                    <a:pt x="721" y="1493"/>
                  </a:cubicBezTo>
                  <a:cubicBezTo>
                    <a:pt x="722" y="1494"/>
                    <a:pt x="721" y="1496"/>
                    <a:pt x="722" y="1497"/>
                  </a:cubicBezTo>
                  <a:cubicBezTo>
                    <a:pt x="726" y="1500"/>
                    <a:pt x="731" y="1499"/>
                    <a:pt x="733" y="1503"/>
                  </a:cubicBezTo>
                  <a:cubicBezTo>
                    <a:pt x="735" y="1508"/>
                    <a:pt x="733" y="1515"/>
                    <a:pt x="735" y="1521"/>
                  </a:cubicBezTo>
                  <a:cubicBezTo>
                    <a:pt x="736" y="1524"/>
                    <a:pt x="740" y="1527"/>
                    <a:pt x="741" y="1529"/>
                  </a:cubicBezTo>
                  <a:cubicBezTo>
                    <a:pt x="742" y="1530"/>
                    <a:pt x="740" y="1533"/>
                    <a:pt x="740" y="1534"/>
                  </a:cubicBezTo>
                  <a:cubicBezTo>
                    <a:pt x="741" y="1535"/>
                    <a:pt x="744" y="1541"/>
                    <a:pt x="744" y="1542"/>
                  </a:cubicBezTo>
                  <a:cubicBezTo>
                    <a:pt x="746" y="1545"/>
                    <a:pt x="751" y="1550"/>
                    <a:pt x="753" y="1552"/>
                  </a:cubicBezTo>
                  <a:cubicBezTo>
                    <a:pt x="762" y="1563"/>
                    <a:pt x="783" y="1564"/>
                    <a:pt x="783" y="1578"/>
                  </a:cubicBezTo>
                  <a:cubicBezTo>
                    <a:pt x="788" y="1583"/>
                    <a:pt x="799" y="1582"/>
                    <a:pt x="800" y="1592"/>
                  </a:cubicBezTo>
                  <a:cubicBezTo>
                    <a:pt x="800" y="1594"/>
                    <a:pt x="797" y="1594"/>
                    <a:pt x="794" y="1594"/>
                  </a:cubicBezTo>
                  <a:cubicBezTo>
                    <a:pt x="794" y="1599"/>
                    <a:pt x="800" y="1599"/>
                    <a:pt x="801" y="1604"/>
                  </a:cubicBezTo>
                  <a:cubicBezTo>
                    <a:pt x="808" y="1602"/>
                    <a:pt x="813" y="1607"/>
                    <a:pt x="820" y="1608"/>
                  </a:cubicBezTo>
                  <a:cubicBezTo>
                    <a:pt x="833" y="1609"/>
                    <a:pt x="848" y="1604"/>
                    <a:pt x="860" y="1603"/>
                  </a:cubicBezTo>
                  <a:cubicBezTo>
                    <a:pt x="881" y="1601"/>
                    <a:pt x="902" y="1604"/>
                    <a:pt x="921" y="1600"/>
                  </a:cubicBezTo>
                  <a:cubicBezTo>
                    <a:pt x="940" y="1597"/>
                    <a:pt x="954" y="1584"/>
                    <a:pt x="970" y="1580"/>
                  </a:cubicBezTo>
                  <a:cubicBezTo>
                    <a:pt x="984" y="1576"/>
                    <a:pt x="990" y="1567"/>
                    <a:pt x="1000" y="1562"/>
                  </a:cubicBezTo>
                  <a:cubicBezTo>
                    <a:pt x="1004" y="1559"/>
                    <a:pt x="1011" y="1559"/>
                    <a:pt x="1016" y="1556"/>
                  </a:cubicBezTo>
                  <a:cubicBezTo>
                    <a:pt x="1024" y="1552"/>
                    <a:pt x="1029" y="1542"/>
                    <a:pt x="1033" y="1535"/>
                  </a:cubicBezTo>
                  <a:cubicBezTo>
                    <a:pt x="1034" y="1532"/>
                    <a:pt x="1029" y="1534"/>
                    <a:pt x="1030" y="1530"/>
                  </a:cubicBezTo>
                  <a:cubicBezTo>
                    <a:pt x="1046" y="1521"/>
                    <a:pt x="1066" y="1516"/>
                    <a:pt x="1082" y="1507"/>
                  </a:cubicBezTo>
                  <a:cubicBezTo>
                    <a:pt x="1083" y="1504"/>
                    <a:pt x="1080" y="1504"/>
                    <a:pt x="1080" y="1501"/>
                  </a:cubicBezTo>
                  <a:cubicBezTo>
                    <a:pt x="1086" y="1499"/>
                    <a:pt x="1087" y="1493"/>
                    <a:pt x="1089" y="1487"/>
                  </a:cubicBezTo>
                  <a:cubicBezTo>
                    <a:pt x="1085" y="1486"/>
                    <a:pt x="1085" y="1482"/>
                    <a:pt x="1082" y="1479"/>
                  </a:cubicBezTo>
                  <a:cubicBezTo>
                    <a:pt x="1084" y="1478"/>
                    <a:pt x="1085" y="1476"/>
                    <a:pt x="1085" y="1474"/>
                  </a:cubicBezTo>
                  <a:cubicBezTo>
                    <a:pt x="1084" y="1472"/>
                    <a:pt x="1081" y="1472"/>
                    <a:pt x="1079" y="1471"/>
                  </a:cubicBezTo>
                  <a:cubicBezTo>
                    <a:pt x="1081" y="1463"/>
                    <a:pt x="1089" y="1464"/>
                    <a:pt x="1095" y="1460"/>
                  </a:cubicBezTo>
                  <a:cubicBezTo>
                    <a:pt x="1098" y="1458"/>
                    <a:pt x="1100" y="1454"/>
                    <a:pt x="1103" y="1451"/>
                  </a:cubicBezTo>
                  <a:cubicBezTo>
                    <a:pt x="1108" y="1449"/>
                    <a:pt x="1114" y="1448"/>
                    <a:pt x="1119" y="1445"/>
                  </a:cubicBezTo>
                  <a:cubicBezTo>
                    <a:pt x="1122" y="1442"/>
                    <a:pt x="1124" y="1437"/>
                    <a:pt x="1127" y="1434"/>
                  </a:cubicBezTo>
                  <a:cubicBezTo>
                    <a:pt x="1142" y="1423"/>
                    <a:pt x="1160" y="1422"/>
                    <a:pt x="1174" y="1412"/>
                  </a:cubicBezTo>
                  <a:cubicBezTo>
                    <a:pt x="1179" y="1409"/>
                    <a:pt x="1188" y="1400"/>
                    <a:pt x="1193" y="1395"/>
                  </a:cubicBezTo>
                  <a:cubicBezTo>
                    <a:pt x="1200" y="1387"/>
                    <a:pt x="1197" y="1383"/>
                    <a:pt x="1197" y="1373"/>
                  </a:cubicBezTo>
                  <a:cubicBezTo>
                    <a:pt x="1197" y="1369"/>
                    <a:pt x="1198" y="1363"/>
                    <a:pt x="1199" y="1360"/>
                  </a:cubicBezTo>
                  <a:cubicBezTo>
                    <a:pt x="1202" y="1350"/>
                    <a:pt x="1203" y="1342"/>
                    <a:pt x="1208" y="1331"/>
                  </a:cubicBezTo>
                  <a:cubicBezTo>
                    <a:pt x="1207" y="1325"/>
                    <a:pt x="1197" y="1327"/>
                    <a:pt x="1194" y="1323"/>
                  </a:cubicBezTo>
                  <a:cubicBezTo>
                    <a:pt x="1197" y="1312"/>
                    <a:pt x="1186" y="1305"/>
                    <a:pt x="1194" y="1299"/>
                  </a:cubicBezTo>
                  <a:cubicBezTo>
                    <a:pt x="1188" y="1292"/>
                    <a:pt x="1199" y="1289"/>
                    <a:pt x="1197" y="1281"/>
                  </a:cubicBezTo>
                  <a:cubicBezTo>
                    <a:pt x="1194" y="1279"/>
                    <a:pt x="1187" y="1280"/>
                    <a:pt x="1186" y="1276"/>
                  </a:cubicBezTo>
                  <a:cubicBezTo>
                    <a:pt x="1190" y="1267"/>
                    <a:pt x="1190" y="1259"/>
                    <a:pt x="1194" y="1251"/>
                  </a:cubicBezTo>
                  <a:cubicBezTo>
                    <a:pt x="1198" y="1245"/>
                    <a:pt x="1210" y="1240"/>
                    <a:pt x="1208" y="1230"/>
                  </a:cubicBezTo>
                  <a:cubicBezTo>
                    <a:pt x="1210" y="1227"/>
                    <a:pt x="1213" y="1224"/>
                    <a:pt x="1216" y="1222"/>
                  </a:cubicBezTo>
                  <a:cubicBezTo>
                    <a:pt x="1216" y="1219"/>
                    <a:pt x="1215" y="1219"/>
                    <a:pt x="1215" y="1216"/>
                  </a:cubicBezTo>
                  <a:cubicBezTo>
                    <a:pt x="1221" y="1213"/>
                    <a:pt x="1226" y="1209"/>
                    <a:pt x="1228" y="1202"/>
                  </a:cubicBezTo>
                  <a:cubicBezTo>
                    <a:pt x="1231" y="1202"/>
                    <a:pt x="1232" y="1200"/>
                    <a:pt x="1236" y="1200"/>
                  </a:cubicBezTo>
                  <a:cubicBezTo>
                    <a:pt x="1244" y="1193"/>
                    <a:pt x="1246" y="1183"/>
                    <a:pt x="1253" y="1175"/>
                  </a:cubicBezTo>
                  <a:cubicBezTo>
                    <a:pt x="1257" y="1170"/>
                    <a:pt x="1264" y="1167"/>
                    <a:pt x="1267" y="1163"/>
                  </a:cubicBezTo>
                  <a:cubicBezTo>
                    <a:pt x="1269" y="1160"/>
                    <a:pt x="1269" y="1157"/>
                    <a:pt x="1271" y="1154"/>
                  </a:cubicBezTo>
                  <a:cubicBezTo>
                    <a:pt x="1273" y="1152"/>
                    <a:pt x="1276" y="1151"/>
                    <a:pt x="1278" y="1149"/>
                  </a:cubicBezTo>
                  <a:cubicBezTo>
                    <a:pt x="1304" y="1121"/>
                    <a:pt x="1338" y="1099"/>
                    <a:pt x="1353" y="1061"/>
                  </a:cubicBezTo>
                  <a:cubicBezTo>
                    <a:pt x="1355" y="1054"/>
                    <a:pt x="1362" y="1049"/>
                    <a:pt x="1365" y="1042"/>
                  </a:cubicBezTo>
                  <a:cubicBezTo>
                    <a:pt x="1368" y="1037"/>
                    <a:pt x="1367" y="1031"/>
                    <a:pt x="1368" y="1025"/>
                  </a:cubicBezTo>
                  <a:cubicBezTo>
                    <a:pt x="1369" y="1021"/>
                    <a:pt x="1376" y="1015"/>
                    <a:pt x="1378" y="1007"/>
                  </a:cubicBezTo>
                  <a:cubicBezTo>
                    <a:pt x="1381" y="995"/>
                    <a:pt x="1382" y="986"/>
                    <a:pt x="1388" y="981"/>
                  </a:cubicBezTo>
                  <a:cubicBezTo>
                    <a:pt x="1388" y="974"/>
                    <a:pt x="1389" y="967"/>
                    <a:pt x="1387" y="961"/>
                  </a:cubicBezTo>
                  <a:cubicBezTo>
                    <a:pt x="1388" y="958"/>
                    <a:pt x="1391" y="958"/>
                    <a:pt x="1391" y="954"/>
                  </a:cubicBezTo>
                  <a:cubicBezTo>
                    <a:pt x="1390" y="946"/>
                    <a:pt x="1389" y="937"/>
                    <a:pt x="1392" y="931"/>
                  </a:cubicBezTo>
                  <a:cubicBezTo>
                    <a:pt x="1391" y="931"/>
                    <a:pt x="1390" y="930"/>
                    <a:pt x="1389" y="928"/>
                  </a:cubicBezTo>
                  <a:cubicBezTo>
                    <a:pt x="1386" y="928"/>
                    <a:pt x="1385" y="929"/>
                    <a:pt x="1382" y="929"/>
                  </a:cubicBezTo>
                  <a:cubicBezTo>
                    <a:pt x="1378" y="948"/>
                    <a:pt x="1351" y="944"/>
                    <a:pt x="1341" y="956"/>
                  </a:cubicBezTo>
                  <a:cubicBezTo>
                    <a:pt x="1338" y="957"/>
                    <a:pt x="1339" y="954"/>
                    <a:pt x="1336" y="954"/>
                  </a:cubicBezTo>
                  <a:cubicBezTo>
                    <a:pt x="1329" y="958"/>
                    <a:pt x="1326" y="965"/>
                    <a:pt x="1319" y="969"/>
                  </a:cubicBezTo>
                  <a:cubicBezTo>
                    <a:pt x="1316" y="968"/>
                    <a:pt x="1315" y="966"/>
                    <a:pt x="1311" y="967"/>
                  </a:cubicBezTo>
                  <a:cubicBezTo>
                    <a:pt x="1301" y="972"/>
                    <a:pt x="1295" y="982"/>
                    <a:pt x="1282" y="979"/>
                  </a:cubicBezTo>
                  <a:cubicBezTo>
                    <a:pt x="1273" y="977"/>
                    <a:pt x="1270" y="964"/>
                    <a:pt x="1261" y="963"/>
                  </a:cubicBezTo>
                  <a:cubicBezTo>
                    <a:pt x="1271" y="953"/>
                    <a:pt x="1263" y="938"/>
                    <a:pt x="1248" y="938"/>
                  </a:cubicBezTo>
                  <a:cubicBezTo>
                    <a:pt x="1248" y="935"/>
                    <a:pt x="1247" y="932"/>
                    <a:pt x="1245" y="929"/>
                  </a:cubicBezTo>
                  <a:cubicBezTo>
                    <a:pt x="1239" y="930"/>
                    <a:pt x="1236" y="927"/>
                    <a:pt x="1232" y="925"/>
                  </a:cubicBezTo>
                  <a:cubicBezTo>
                    <a:pt x="1230" y="922"/>
                    <a:pt x="1230" y="916"/>
                    <a:pt x="1227" y="914"/>
                  </a:cubicBezTo>
                  <a:cubicBezTo>
                    <a:pt x="1224" y="912"/>
                    <a:pt x="1222" y="913"/>
                    <a:pt x="1218" y="914"/>
                  </a:cubicBezTo>
                  <a:cubicBezTo>
                    <a:pt x="1216" y="913"/>
                    <a:pt x="1214" y="910"/>
                    <a:pt x="1211" y="909"/>
                  </a:cubicBezTo>
                  <a:cubicBezTo>
                    <a:pt x="1200" y="909"/>
                    <a:pt x="1191" y="903"/>
                    <a:pt x="1188" y="894"/>
                  </a:cubicBezTo>
                  <a:cubicBezTo>
                    <a:pt x="1186" y="888"/>
                    <a:pt x="1188" y="882"/>
                    <a:pt x="1186" y="877"/>
                  </a:cubicBezTo>
                  <a:cubicBezTo>
                    <a:pt x="1181" y="865"/>
                    <a:pt x="1173" y="858"/>
                    <a:pt x="1162" y="853"/>
                  </a:cubicBezTo>
                  <a:cubicBezTo>
                    <a:pt x="1161" y="852"/>
                    <a:pt x="1162" y="848"/>
                    <a:pt x="1159" y="849"/>
                  </a:cubicBezTo>
                  <a:cubicBezTo>
                    <a:pt x="1156" y="846"/>
                    <a:pt x="1152" y="850"/>
                    <a:pt x="1149" y="848"/>
                  </a:cubicBezTo>
                  <a:cubicBezTo>
                    <a:pt x="1149" y="833"/>
                    <a:pt x="1138" y="819"/>
                    <a:pt x="1142" y="805"/>
                  </a:cubicBezTo>
                  <a:cubicBezTo>
                    <a:pt x="1140" y="802"/>
                    <a:pt x="1136" y="801"/>
                    <a:pt x="1135" y="797"/>
                  </a:cubicBezTo>
                  <a:cubicBezTo>
                    <a:pt x="1135" y="784"/>
                    <a:pt x="1124" y="781"/>
                    <a:pt x="1114" y="778"/>
                  </a:cubicBezTo>
                  <a:cubicBezTo>
                    <a:pt x="1108" y="772"/>
                    <a:pt x="1104" y="760"/>
                    <a:pt x="1106" y="753"/>
                  </a:cubicBezTo>
                  <a:cubicBezTo>
                    <a:pt x="1094" y="749"/>
                    <a:pt x="1092" y="733"/>
                    <a:pt x="1084" y="723"/>
                  </a:cubicBezTo>
                  <a:cubicBezTo>
                    <a:pt x="1080" y="718"/>
                    <a:pt x="1074" y="715"/>
                    <a:pt x="1072" y="709"/>
                  </a:cubicBezTo>
                  <a:cubicBezTo>
                    <a:pt x="1070" y="706"/>
                    <a:pt x="1071" y="703"/>
                    <a:pt x="1070" y="700"/>
                  </a:cubicBezTo>
                  <a:cubicBezTo>
                    <a:pt x="1067" y="695"/>
                    <a:pt x="1059" y="696"/>
                    <a:pt x="1060" y="689"/>
                  </a:cubicBezTo>
                  <a:cubicBezTo>
                    <a:pt x="1064" y="692"/>
                    <a:pt x="1066" y="696"/>
                    <a:pt x="1074" y="695"/>
                  </a:cubicBezTo>
                  <a:cubicBezTo>
                    <a:pt x="1075" y="687"/>
                    <a:pt x="1067" y="675"/>
                    <a:pt x="1074" y="670"/>
                  </a:cubicBezTo>
                  <a:cubicBezTo>
                    <a:pt x="1074" y="687"/>
                    <a:pt x="1082" y="694"/>
                    <a:pt x="1096" y="697"/>
                  </a:cubicBezTo>
                  <a:cubicBezTo>
                    <a:pt x="1099" y="702"/>
                    <a:pt x="1101" y="710"/>
                    <a:pt x="1106" y="715"/>
                  </a:cubicBezTo>
                  <a:cubicBezTo>
                    <a:pt x="1111" y="721"/>
                    <a:pt x="1117" y="722"/>
                    <a:pt x="1122" y="726"/>
                  </a:cubicBezTo>
                  <a:cubicBezTo>
                    <a:pt x="1127" y="731"/>
                    <a:pt x="1127" y="739"/>
                    <a:pt x="1131" y="746"/>
                  </a:cubicBezTo>
                  <a:cubicBezTo>
                    <a:pt x="1136" y="754"/>
                    <a:pt x="1143" y="749"/>
                    <a:pt x="1150" y="751"/>
                  </a:cubicBezTo>
                  <a:cubicBezTo>
                    <a:pt x="1174" y="756"/>
                    <a:pt x="1166" y="802"/>
                    <a:pt x="1188" y="811"/>
                  </a:cubicBezTo>
                  <a:cubicBezTo>
                    <a:pt x="1191" y="811"/>
                    <a:pt x="1193" y="810"/>
                    <a:pt x="1197" y="810"/>
                  </a:cubicBezTo>
                  <a:cubicBezTo>
                    <a:pt x="1201" y="812"/>
                    <a:pt x="1206" y="818"/>
                    <a:pt x="1210" y="823"/>
                  </a:cubicBezTo>
                  <a:cubicBezTo>
                    <a:pt x="1215" y="829"/>
                    <a:pt x="1221" y="838"/>
                    <a:pt x="1228" y="847"/>
                  </a:cubicBezTo>
                  <a:cubicBezTo>
                    <a:pt x="1240" y="860"/>
                    <a:pt x="1255" y="866"/>
                    <a:pt x="1246" y="889"/>
                  </a:cubicBezTo>
                  <a:cubicBezTo>
                    <a:pt x="1256" y="893"/>
                    <a:pt x="1257" y="910"/>
                    <a:pt x="1254" y="923"/>
                  </a:cubicBezTo>
                  <a:cubicBezTo>
                    <a:pt x="1259" y="927"/>
                    <a:pt x="1264" y="932"/>
                    <a:pt x="1267" y="938"/>
                  </a:cubicBezTo>
                  <a:cubicBezTo>
                    <a:pt x="1274" y="939"/>
                    <a:pt x="1283" y="939"/>
                    <a:pt x="1289" y="935"/>
                  </a:cubicBezTo>
                  <a:cubicBezTo>
                    <a:pt x="1293" y="931"/>
                    <a:pt x="1293" y="921"/>
                    <a:pt x="1299" y="921"/>
                  </a:cubicBezTo>
                  <a:cubicBezTo>
                    <a:pt x="1311" y="920"/>
                    <a:pt x="1318" y="917"/>
                    <a:pt x="1325" y="914"/>
                  </a:cubicBezTo>
                  <a:cubicBezTo>
                    <a:pt x="1329" y="912"/>
                    <a:pt x="1333" y="912"/>
                    <a:pt x="1336" y="911"/>
                  </a:cubicBezTo>
                  <a:cubicBezTo>
                    <a:pt x="1340" y="908"/>
                    <a:pt x="1343" y="900"/>
                    <a:pt x="1348" y="895"/>
                  </a:cubicBezTo>
                  <a:cubicBezTo>
                    <a:pt x="1356" y="887"/>
                    <a:pt x="1362" y="882"/>
                    <a:pt x="1370" y="875"/>
                  </a:cubicBezTo>
                  <a:cubicBezTo>
                    <a:pt x="1377" y="868"/>
                    <a:pt x="1382" y="864"/>
                    <a:pt x="1393" y="863"/>
                  </a:cubicBezTo>
                  <a:cubicBezTo>
                    <a:pt x="1396" y="838"/>
                    <a:pt x="1419" y="832"/>
                    <a:pt x="1434" y="818"/>
                  </a:cubicBezTo>
                  <a:cubicBezTo>
                    <a:pt x="1434" y="814"/>
                    <a:pt x="1433" y="812"/>
                    <a:pt x="1433" y="808"/>
                  </a:cubicBezTo>
                  <a:cubicBezTo>
                    <a:pt x="1439" y="803"/>
                    <a:pt x="1449" y="801"/>
                    <a:pt x="1447" y="788"/>
                  </a:cubicBezTo>
                  <a:cubicBezTo>
                    <a:pt x="1455" y="782"/>
                    <a:pt x="1457" y="771"/>
                    <a:pt x="1455" y="757"/>
                  </a:cubicBezTo>
                  <a:cubicBezTo>
                    <a:pt x="1459" y="758"/>
                    <a:pt x="1461" y="756"/>
                    <a:pt x="1463" y="755"/>
                  </a:cubicBezTo>
                  <a:cubicBezTo>
                    <a:pt x="1460" y="738"/>
                    <a:pt x="1475" y="729"/>
                    <a:pt x="1466" y="712"/>
                  </a:cubicBezTo>
                  <a:cubicBezTo>
                    <a:pt x="1457" y="713"/>
                    <a:pt x="1454" y="700"/>
                    <a:pt x="1447" y="697"/>
                  </a:cubicBezTo>
                  <a:cubicBezTo>
                    <a:pt x="1437" y="692"/>
                    <a:pt x="1426" y="699"/>
                    <a:pt x="1417" y="693"/>
                  </a:cubicBezTo>
                  <a:cubicBezTo>
                    <a:pt x="1406" y="686"/>
                    <a:pt x="1409" y="668"/>
                    <a:pt x="1401" y="658"/>
                  </a:cubicBezTo>
                  <a:cubicBezTo>
                    <a:pt x="1400" y="677"/>
                    <a:pt x="1385" y="685"/>
                    <a:pt x="1387" y="706"/>
                  </a:cubicBezTo>
                  <a:cubicBezTo>
                    <a:pt x="1381" y="709"/>
                    <a:pt x="1377" y="706"/>
                    <a:pt x="1370" y="707"/>
                  </a:cubicBezTo>
                  <a:cubicBezTo>
                    <a:pt x="1365" y="709"/>
                    <a:pt x="1362" y="716"/>
                    <a:pt x="1358" y="715"/>
                  </a:cubicBezTo>
                  <a:cubicBezTo>
                    <a:pt x="1340" y="714"/>
                    <a:pt x="1363" y="674"/>
                    <a:pt x="1338" y="679"/>
                  </a:cubicBezTo>
                  <a:cubicBezTo>
                    <a:pt x="1335" y="685"/>
                    <a:pt x="1344" y="697"/>
                    <a:pt x="1338" y="703"/>
                  </a:cubicBezTo>
                  <a:cubicBezTo>
                    <a:pt x="1334" y="690"/>
                    <a:pt x="1318" y="689"/>
                    <a:pt x="1317" y="673"/>
                  </a:cubicBezTo>
                  <a:cubicBezTo>
                    <a:pt x="1310" y="669"/>
                    <a:pt x="1298" y="668"/>
                    <a:pt x="1298" y="657"/>
                  </a:cubicBezTo>
                  <a:cubicBezTo>
                    <a:pt x="1293" y="654"/>
                    <a:pt x="1290" y="651"/>
                    <a:pt x="1289" y="645"/>
                  </a:cubicBezTo>
                  <a:cubicBezTo>
                    <a:pt x="1284" y="643"/>
                    <a:pt x="1278" y="641"/>
                    <a:pt x="1277" y="635"/>
                  </a:cubicBezTo>
                  <a:cubicBezTo>
                    <a:pt x="1278" y="634"/>
                    <a:pt x="1283" y="635"/>
                    <a:pt x="1285" y="634"/>
                  </a:cubicBezTo>
                  <a:cubicBezTo>
                    <a:pt x="1285" y="627"/>
                    <a:pt x="1285" y="627"/>
                    <a:pt x="1285" y="627"/>
                  </a:cubicBezTo>
                  <a:cubicBezTo>
                    <a:pt x="1290" y="627"/>
                    <a:pt x="1290" y="627"/>
                    <a:pt x="1290" y="627"/>
                  </a:cubicBezTo>
                  <a:cubicBezTo>
                    <a:pt x="1288" y="610"/>
                    <a:pt x="1299" y="620"/>
                    <a:pt x="1306" y="626"/>
                  </a:cubicBezTo>
                  <a:cubicBezTo>
                    <a:pt x="1316" y="635"/>
                    <a:pt x="1327" y="651"/>
                    <a:pt x="1336" y="657"/>
                  </a:cubicBezTo>
                  <a:cubicBezTo>
                    <a:pt x="1352" y="644"/>
                    <a:pt x="1362" y="667"/>
                    <a:pt x="1380" y="666"/>
                  </a:cubicBezTo>
                  <a:cubicBezTo>
                    <a:pt x="1388" y="661"/>
                    <a:pt x="1393" y="652"/>
                    <a:pt x="1401" y="647"/>
                  </a:cubicBezTo>
                  <a:cubicBezTo>
                    <a:pt x="1408" y="652"/>
                    <a:pt x="1412" y="659"/>
                    <a:pt x="1416" y="666"/>
                  </a:cubicBezTo>
                  <a:cubicBezTo>
                    <a:pt x="1429" y="670"/>
                    <a:pt x="1436" y="663"/>
                    <a:pt x="1448" y="668"/>
                  </a:cubicBezTo>
                  <a:cubicBezTo>
                    <a:pt x="1451" y="668"/>
                    <a:pt x="1450" y="664"/>
                    <a:pt x="1455" y="665"/>
                  </a:cubicBezTo>
                  <a:cubicBezTo>
                    <a:pt x="1464" y="670"/>
                    <a:pt x="1468" y="663"/>
                    <a:pt x="1474" y="659"/>
                  </a:cubicBezTo>
                  <a:cubicBezTo>
                    <a:pt x="1479" y="657"/>
                    <a:pt x="1486" y="658"/>
                    <a:pt x="1486" y="652"/>
                  </a:cubicBezTo>
                  <a:cubicBezTo>
                    <a:pt x="1495" y="653"/>
                    <a:pt x="1501" y="644"/>
                    <a:pt x="1508" y="640"/>
                  </a:cubicBezTo>
                  <a:cubicBezTo>
                    <a:pt x="1514" y="642"/>
                    <a:pt x="1516" y="648"/>
                    <a:pt x="1519" y="653"/>
                  </a:cubicBezTo>
                  <a:cubicBezTo>
                    <a:pt x="1523" y="653"/>
                    <a:pt x="1526" y="651"/>
                    <a:pt x="1531" y="652"/>
                  </a:cubicBezTo>
                  <a:cubicBezTo>
                    <a:pt x="1532" y="655"/>
                    <a:pt x="1535" y="657"/>
                    <a:pt x="1536" y="659"/>
                  </a:cubicBezTo>
                  <a:cubicBezTo>
                    <a:pt x="1539" y="659"/>
                    <a:pt x="1541" y="658"/>
                    <a:pt x="1544" y="659"/>
                  </a:cubicBezTo>
                  <a:cubicBezTo>
                    <a:pt x="1545" y="662"/>
                    <a:pt x="1546" y="664"/>
                    <a:pt x="1547" y="667"/>
                  </a:cubicBezTo>
                  <a:cubicBezTo>
                    <a:pt x="1555" y="671"/>
                    <a:pt x="1559" y="664"/>
                    <a:pt x="1562" y="659"/>
                  </a:cubicBezTo>
                  <a:cubicBezTo>
                    <a:pt x="1566" y="671"/>
                    <a:pt x="1552" y="672"/>
                    <a:pt x="1553" y="682"/>
                  </a:cubicBezTo>
                  <a:cubicBezTo>
                    <a:pt x="1553" y="687"/>
                    <a:pt x="1566" y="695"/>
                    <a:pt x="1571" y="697"/>
                  </a:cubicBezTo>
                  <a:cubicBezTo>
                    <a:pt x="1592" y="705"/>
                    <a:pt x="1580" y="671"/>
                    <a:pt x="1586" y="661"/>
                  </a:cubicBezTo>
                  <a:cubicBezTo>
                    <a:pt x="1587" y="667"/>
                    <a:pt x="1585" y="672"/>
                    <a:pt x="1585" y="677"/>
                  </a:cubicBezTo>
                  <a:cubicBezTo>
                    <a:pt x="1587" y="680"/>
                    <a:pt x="1590" y="681"/>
                    <a:pt x="1592" y="683"/>
                  </a:cubicBezTo>
                  <a:cubicBezTo>
                    <a:pt x="1595" y="712"/>
                    <a:pt x="1602" y="735"/>
                    <a:pt x="1614" y="755"/>
                  </a:cubicBezTo>
                  <a:cubicBezTo>
                    <a:pt x="1614" y="758"/>
                    <a:pt x="1614" y="760"/>
                    <a:pt x="1615" y="762"/>
                  </a:cubicBezTo>
                  <a:cubicBezTo>
                    <a:pt x="1616" y="764"/>
                    <a:pt x="1619" y="763"/>
                    <a:pt x="1621" y="765"/>
                  </a:cubicBezTo>
                  <a:cubicBezTo>
                    <a:pt x="1621" y="772"/>
                    <a:pt x="1625" y="776"/>
                    <a:pt x="1629" y="779"/>
                  </a:cubicBezTo>
                  <a:cubicBezTo>
                    <a:pt x="1628" y="802"/>
                    <a:pt x="1645" y="814"/>
                    <a:pt x="1647" y="830"/>
                  </a:cubicBezTo>
                  <a:cubicBezTo>
                    <a:pt x="1648" y="844"/>
                    <a:pt x="1651" y="853"/>
                    <a:pt x="1658" y="862"/>
                  </a:cubicBezTo>
                  <a:cubicBezTo>
                    <a:pt x="1663" y="856"/>
                    <a:pt x="1660" y="849"/>
                    <a:pt x="1661" y="842"/>
                  </a:cubicBezTo>
                  <a:cubicBezTo>
                    <a:pt x="1662" y="838"/>
                    <a:pt x="1665" y="835"/>
                    <a:pt x="1666" y="831"/>
                  </a:cubicBezTo>
                  <a:cubicBezTo>
                    <a:pt x="1666" y="830"/>
                    <a:pt x="1665" y="827"/>
                    <a:pt x="1665" y="825"/>
                  </a:cubicBezTo>
                  <a:cubicBezTo>
                    <a:pt x="1665" y="820"/>
                    <a:pt x="1669" y="814"/>
                    <a:pt x="1669" y="810"/>
                  </a:cubicBezTo>
                  <a:cubicBezTo>
                    <a:pt x="1669" y="804"/>
                    <a:pt x="1665" y="794"/>
                    <a:pt x="1664" y="783"/>
                  </a:cubicBezTo>
                  <a:close/>
                  <a:moveTo>
                    <a:pt x="911" y="465"/>
                  </a:moveTo>
                  <a:cubicBezTo>
                    <a:pt x="918" y="465"/>
                    <a:pt x="918" y="465"/>
                    <a:pt x="918" y="465"/>
                  </a:cubicBezTo>
                  <a:cubicBezTo>
                    <a:pt x="918" y="468"/>
                    <a:pt x="910" y="471"/>
                    <a:pt x="911" y="465"/>
                  </a:cubicBezTo>
                  <a:close/>
                  <a:moveTo>
                    <a:pt x="923" y="465"/>
                  </a:moveTo>
                  <a:cubicBezTo>
                    <a:pt x="924" y="455"/>
                    <a:pt x="940" y="454"/>
                    <a:pt x="947" y="459"/>
                  </a:cubicBezTo>
                  <a:cubicBezTo>
                    <a:pt x="947" y="468"/>
                    <a:pt x="931" y="466"/>
                    <a:pt x="923" y="465"/>
                  </a:cubicBezTo>
                  <a:close/>
                  <a:moveTo>
                    <a:pt x="1059" y="449"/>
                  </a:moveTo>
                  <a:cubicBezTo>
                    <a:pt x="1056" y="449"/>
                    <a:pt x="1055" y="446"/>
                    <a:pt x="1052" y="444"/>
                  </a:cubicBezTo>
                  <a:cubicBezTo>
                    <a:pt x="1049" y="444"/>
                    <a:pt x="1048" y="446"/>
                    <a:pt x="1045" y="445"/>
                  </a:cubicBezTo>
                  <a:cubicBezTo>
                    <a:pt x="1041" y="445"/>
                    <a:pt x="1041" y="441"/>
                    <a:pt x="1038" y="440"/>
                  </a:cubicBezTo>
                  <a:cubicBezTo>
                    <a:pt x="1035" y="439"/>
                    <a:pt x="1033" y="441"/>
                    <a:pt x="1030" y="442"/>
                  </a:cubicBezTo>
                  <a:cubicBezTo>
                    <a:pt x="1026" y="440"/>
                    <a:pt x="1024" y="437"/>
                    <a:pt x="1021" y="435"/>
                  </a:cubicBezTo>
                  <a:cubicBezTo>
                    <a:pt x="1015" y="442"/>
                    <a:pt x="1008" y="436"/>
                    <a:pt x="1001" y="437"/>
                  </a:cubicBezTo>
                  <a:cubicBezTo>
                    <a:pt x="990" y="438"/>
                    <a:pt x="981" y="446"/>
                    <a:pt x="976" y="453"/>
                  </a:cubicBezTo>
                  <a:cubicBezTo>
                    <a:pt x="959" y="454"/>
                    <a:pt x="951" y="450"/>
                    <a:pt x="934" y="450"/>
                  </a:cubicBezTo>
                  <a:cubicBezTo>
                    <a:pt x="931" y="445"/>
                    <a:pt x="929" y="437"/>
                    <a:pt x="924" y="433"/>
                  </a:cubicBezTo>
                  <a:cubicBezTo>
                    <a:pt x="925" y="429"/>
                    <a:pt x="927" y="425"/>
                    <a:pt x="925" y="420"/>
                  </a:cubicBezTo>
                  <a:cubicBezTo>
                    <a:pt x="927" y="419"/>
                    <a:pt x="929" y="418"/>
                    <a:pt x="932" y="419"/>
                  </a:cubicBezTo>
                  <a:cubicBezTo>
                    <a:pt x="930" y="406"/>
                    <a:pt x="932" y="395"/>
                    <a:pt x="944" y="395"/>
                  </a:cubicBezTo>
                  <a:cubicBezTo>
                    <a:pt x="945" y="389"/>
                    <a:pt x="942" y="388"/>
                    <a:pt x="942" y="383"/>
                  </a:cubicBezTo>
                  <a:cubicBezTo>
                    <a:pt x="950" y="377"/>
                    <a:pt x="951" y="363"/>
                    <a:pt x="968" y="365"/>
                  </a:cubicBezTo>
                  <a:cubicBezTo>
                    <a:pt x="971" y="368"/>
                    <a:pt x="966" y="366"/>
                    <a:pt x="966" y="370"/>
                  </a:cubicBezTo>
                  <a:cubicBezTo>
                    <a:pt x="971" y="376"/>
                    <a:pt x="981" y="370"/>
                    <a:pt x="987" y="374"/>
                  </a:cubicBezTo>
                  <a:cubicBezTo>
                    <a:pt x="985" y="379"/>
                    <a:pt x="979" y="379"/>
                    <a:pt x="978" y="384"/>
                  </a:cubicBezTo>
                  <a:cubicBezTo>
                    <a:pt x="982" y="386"/>
                    <a:pt x="988" y="386"/>
                    <a:pt x="991" y="389"/>
                  </a:cubicBezTo>
                  <a:cubicBezTo>
                    <a:pt x="991" y="392"/>
                    <a:pt x="990" y="396"/>
                    <a:pt x="992" y="397"/>
                  </a:cubicBezTo>
                  <a:cubicBezTo>
                    <a:pt x="993" y="399"/>
                    <a:pt x="996" y="398"/>
                    <a:pt x="998" y="399"/>
                  </a:cubicBezTo>
                  <a:cubicBezTo>
                    <a:pt x="1001" y="393"/>
                    <a:pt x="1013" y="396"/>
                    <a:pt x="1014" y="387"/>
                  </a:cubicBezTo>
                  <a:cubicBezTo>
                    <a:pt x="1016" y="388"/>
                    <a:pt x="1019" y="389"/>
                    <a:pt x="1023" y="389"/>
                  </a:cubicBezTo>
                  <a:cubicBezTo>
                    <a:pt x="1025" y="388"/>
                    <a:pt x="1025" y="384"/>
                    <a:pt x="1027" y="382"/>
                  </a:cubicBezTo>
                  <a:cubicBezTo>
                    <a:pt x="1017" y="381"/>
                    <a:pt x="1005" y="384"/>
                    <a:pt x="999" y="373"/>
                  </a:cubicBezTo>
                  <a:cubicBezTo>
                    <a:pt x="1005" y="364"/>
                    <a:pt x="1021" y="365"/>
                    <a:pt x="1027" y="356"/>
                  </a:cubicBezTo>
                  <a:cubicBezTo>
                    <a:pt x="1035" y="358"/>
                    <a:pt x="1039" y="350"/>
                    <a:pt x="1047" y="353"/>
                  </a:cubicBezTo>
                  <a:cubicBezTo>
                    <a:pt x="1045" y="358"/>
                    <a:pt x="1040" y="360"/>
                    <a:pt x="1035" y="362"/>
                  </a:cubicBezTo>
                  <a:cubicBezTo>
                    <a:pt x="1036" y="366"/>
                    <a:pt x="1039" y="366"/>
                    <a:pt x="1042" y="368"/>
                  </a:cubicBezTo>
                  <a:cubicBezTo>
                    <a:pt x="1038" y="370"/>
                    <a:pt x="1040" y="378"/>
                    <a:pt x="1037" y="382"/>
                  </a:cubicBezTo>
                  <a:cubicBezTo>
                    <a:pt x="1033" y="383"/>
                    <a:pt x="1033" y="379"/>
                    <a:pt x="1029" y="380"/>
                  </a:cubicBezTo>
                  <a:cubicBezTo>
                    <a:pt x="1029" y="388"/>
                    <a:pt x="1037" y="388"/>
                    <a:pt x="1040" y="393"/>
                  </a:cubicBezTo>
                  <a:cubicBezTo>
                    <a:pt x="1049" y="391"/>
                    <a:pt x="1049" y="398"/>
                    <a:pt x="1058" y="396"/>
                  </a:cubicBezTo>
                  <a:cubicBezTo>
                    <a:pt x="1067" y="408"/>
                    <a:pt x="1087" y="411"/>
                    <a:pt x="1099" y="418"/>
                  </a:cubicBezTo>
                  <a:cubicBezTo>
                    <a:pt x="1105" y="421"/>
                    <a:pt x="1106" y="431"/>
                    <a:pt x="1112" y="436"/>
                  </a:cubicBezTo>
                  <a:cubicBezTo>
                    <a:pt x="1106" y="454"/>
                    <a:pt x="1075" y="450"/>
                    <a:pt x="1059" y="449"/>
                  </a:cubicBezTo>
                  <a:close/>
                  <a:moveTo>
                    <a:pt x="1104" y="91"/>
                  </a:moveTo>
                  <a:cubicBezTo>
                    <a:pt x="1108" y="89"/>
                    <a:pt x="1112" y="93"/>
                    <a:pt x="1115" y="94"/>
                  </a:cubicBezTo>
                  <a:cubicBezTo>
                    <a:pt x="1112" y="96"/>
                    <a:pt x="1108" y="92"/>
                    <a:pt x="1104" y="91"/>
                  </a:cubicBezTo>
                  <a:close/>
                  <a:moveTo>
                    <a:pt x="215" y="250"/>
                  </a:moveTo>
                  <a:cubicBezTo>
                    <a:pt x="215" y="251"/>
                    <a:pt x="214" y="252"/>
                    <a:pt x="215" y="252"/>
                  </a:cubicBezTo>
                  <a:cubicBezTo>
                    <a:pt x="217" y="250"/>
                    <a:pt x="221" y="244"/>
                    <a:pt x="217" y="245"/>
                  </a:cubicBezTo>
                  <a:cubicBezTo>
                    <a:pt x="222" y="239"/>
                    <a:pt x="233" y="233"/>
                    <a:pt x="233" y="227"/>
                  </a:cubicBezTo>
                  <a:cubicBezTo>
                    <a:pt x="238" y="227"/>
                    <a:pt x="246" y="222"/>
                    <a:pt x="248" y="214"/>
                  </a:cubicBezTo>
                  <a:cubicBezTo>
                    <a:pt x="246" y="214"/>
                    <a:pt x="243" y="217"/>
                    <a:pt x="242" y="215"/>
                  </a:cubicBezTo>
                  <a:cubicBezTo>
                    <a:pt x="248" y="212"/>
                    <a:pt x="251" y="208"/>
                    <a:pt x="258" y="206"/>
                  </a:cubicBezTo>
                  <a:cubicBezTo>
                    <a:pt x="260" y="209"/>
                    <a:pt x="257" y="213"/>
                    <a:pt x="257" y="216"/>
                  </a:cubicBezTo>
                  <a:cubicBezTo>
                    <a:pt x="262" y="217"/>
                    <a:pt x="268" y="210"/>
                    <a:pt x="274" y="208"/>
                  </a:cubicBezTo>
                  <a:cubicBezTo>
                    <a:pt x="277" y="207"/>
                    <a:pt x="283" y="209"/>
                    <a:pt x="287" y="206"/>
                  </a:cubicBezTo>
                  <a:cubicBezTo>
                    <a:pt x="288" y="206"/>
                    <a:pt x="290" y="202"/>
                    <a:pt x="292" y="201"/>
                  </a:cubicBezTo>
                  <a:cubicBezTo>
                    <a:pt x="297" y="196"/>
                    <a:pt x="310" y="191"/>
                    <a:pt x="305" y="187"/>
                  </a:cubicBezTo>
                  <a:cubicBezTo>
                    <a:pt x="309" y="187"/>
                    <a:pt x="308" y="182"/>
                    <a:pt x="311" y="180"/>
                  </a:cubicBezTo>
                  <a:cubicBezTo>
                    <a:pt x="313" y="181"/>
                    <a:pt x="313" y="182"/>
                    <a:pt x="314" y="181"/>
                  </a:cubicBezTo>
                  <a:cubicBezTo>
                    <a:pt x="323" y="157"/>
                    <a:pt x="359" y="143"/>
                    <a:pt x="376" y="124"/>
                  </a:cubicBezTo>
                  <a:cubicBezTo>
                    <a:pt x="369" y="128"/>
                    <a:pt x="360" y="131"/>
                    <a:pt x="353" y="134"/>
                  </a:cubicBezTo>
                  <a:cubicBezTo>
                    <a:pt x="361" y="124"/>
                    <a:pt x="378" y="117"/>
                    <a:pt x="387" y="108"/>
                  </a:cubicBezTo>
                  <a:cubicBezTo>
                    <a:pt x="396" y="101"/>
                    <a:pt x="401" y="100"/>
                    <a:pt x="400" y="94"/>
                  </a:cubicBezTo>
                  <a:cubicBezTo>
                    <a:pt x="322" y="137"/>
                    <a:pt x="252" y="193"/>
                    <a:pt x="200" y="258"/>
                  </a:cubicBezTo>
                  <a:cubicBezTo>
                    <a:pt x="202" y="257"/>
                    <a:pt x="206" y="253"/>
                    <a:pt x="208" y="254"/>
                  </a:cubicBezTo>
                  <a:cubicBezTo>
                    <a:pt x="203" y="260"/>
                    <a:pt x="192" y="264"/>
                    <a:pt x="192" y="271"/>
                  </a:cubicBezTo>
                  <a:cubicBezTo>
                    <a:pt x="194" y="265"/>
                    <a:pt x="199" y="268"/>
                    <a:pt x="203" y="266"/>
                  </a:cubicBezTo>
                  <a:cubicBezTo>
                    <a:pt x="210" y="262"/>
                    <a:pt x="210" y="255"/>
                    <a:pt x="215" y="250"/>
                  </a:cubicBezTo>
                  <a:close/>
                  <a:moveTo>
                    <a:pt x="63" y="1119"/>
                  </a:moveTo>
                  <a:cubicBezTo>
                    <a:pt x="63" y="1103"/>
                    <a:pt x="54" y="1079"/>
                    <a:pt x="50" y="1063"/>
                  </a:cubicBezTo>
                  <a:cubicBezTo>
                    <a:pt x="48" y="1055"/>
                    <a:pt x="40" y="1047"/>
                    <a:pt x="37" y="1040"/>
                  </a:cubicBezTo>
                  <a:cubicBezTo>
                    <a:pt x="33" y="1032"/>
                    <a:pt x="30" y="1023"/>
                    <a:pt x="27" y="1015"/>
                  </a:cubicBezTo>
                  <a:cubicBezTo>
                    <a:pt x="21" y="998"/>
                    <a:pt x="12" y="982"/>
                    <a:pt x="8" y="967"/>
                  </a:cubicBezTo>
                  <a:cubicBezTo>
                    <a:pt x="7" y="962"/>
                    <a:pt x="6" y="954"/>
                    <a:pt x="5" y="947"/>
                  </a:cubicBezTo>
                  <a:cubicBezTo>
                    <a:pt x="4" y="944"/>
                    <a:pt x="0" y="929"/>
                    <a:pt x="1" y="934"/>
                  </a:cubicBezTo>
                  <a:cubicBezTo>
                    <a:pt x="15" y="1040"/>
                    <a:pt x="48" y="1132"/>
                    <a:pt x="89" y="1208"/>
                  </a:cubicBezTo>
                  <a:cubicBezTo>
                    <a:pt x="80" y="1183"/>
                    <a:pt x="62" y="1159"/>
                    <a:pt x="61" y="1131"/>
                  </a:cubicBezTo>
                  <a:cubicBezTo>
                    <a:pt x="61" y="1127"/>
                    <a:pt x="63" y="1123"/>
                    <a:pt x="63" y="1119"/>
                  </a:cubicBezTo>
                  <a:close/>
                  <a:moveTo>
                    <a:pt x="585" y="5"/>
                  </a:moveTo>
                  <a:cubicBezTo>
                    <a:pt x="584" y="5"/>
                    <a:pt x="583" y="5"/>
                    <a:pt x="583" y="4"/>
                  </a:cubicBezTo>
                  <a:cubicBezTo>
                    <a:pt x="584" y="4"/>
                    <a:pt x="585" y="4"/>
                    <a:pt x="585" y="3"/>
                  </a:cubicBezTo>
                  <a:cubicBezTo>
                    <a:pt x="581" y="3"/>
                    <a:pt x="578" y="3"/>
                    <a:pt x="577" y="6"/>
                  </a:cubicBezTo>
                  <a:cubicBezTo>
                    <a:pt x="580" y="7"/>
                    <a:pt x="584" y="7"/>
                    <a:pt x="585" y="5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30"/>
          <p:cNvSpPr/>
          <p:nvPr/>
        </p:nvSpPr>
        <p:spPr>
          <a:xfrm>
            <a:off x="1907704" y="1491880"/>
            <a:ext cx="506412" cy="504825"/>
          </a:xfrm>
          <a:prstGeom prst="roundRect">
            <a:avLst/>
          </a:prstGeom>
          <a:solidFill>
            <a:srgbClr val="00A1D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642337" y="1552243"/>
            <a:ext cx="1569622" cy="369314"/>
          </a:xfrm>
          <a:prstGeom prst="rect">
            <a:avLst/>
          </a:prstGeom>
        </p:spPr>
        <p:txBody>
          <a:bodyPr wrap="none" lIns="91421" tIns="45711" rIns="91421" bIns="45711">
            <a:spAutoFit/>
          </a:bodyPr>
          <a:lstStyle/>
          <a:p>
            <a:pPr algn="ctr">
              <a:defRPr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年度工作概述</a:t>
            </a:r>
            <a:endParaRPr lang="zh-CN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1907704" y="2184853"/>
            <a:ext cx="506412" cy="504825"/>
          </a:xfrm>
          <a:prstGeom prst="roundRect">
            <a:avLst/>
          </a:prstGeom>
          <a:solidFill>
            <a:srgbClr val="00A1D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642337" y="2305236"/>
            <a:ext cx="1569622" cy="369314"/>
          </a:xfrm>
          <a:prstGeom prst="rect">
            <a:avLst/>
          </a:prstGeom>
        </p:spPr>
        <p:txBody>
          <a:bodyPr wrap="none" lIns="91421" tIns="45711" rIns="91421" bIns="45711">
            <a:spAutoFit/>
          </a:bodyPr>
          <a:lstStyle/>
          <a:p>
            <a:pPr algn="ctr">
              <a:defRPr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工作完成情况</a:t>
            </a:r>
            <a:endParaRPr lang="zh-CN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1907704" y="2938918"/>
            <a:ext cx="506412" cy="504825"/>
          </a:xfrm>
          <a:prstGeom prst="roundRect">
            <a:avLst/>
          </a:prstGeom>
          <a:solidFill>
            <a:srgbClr val="00A1D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642337" y="3067752"/>
            <a:ext cx="1569622" cy="369314"/>
          </a:xfrm>
          <a:prstGeom prst="rect">
            <a:avLst/>
          </a:prstGeom>
        </p:spPr>
        <p:txBody>
          <a:bodyPr wrap="none" lIns="91421" tIns="45711" rIns="91421" bIns="45711">
            <a:spAutoFit/>
          </a:bodyPr>
          <a:lstStyle/>
          <a:p>
            <a:pPr algn="ctr">
              <a:defRPr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成功项目展示</a:t>
            </a:r>
            <a:endParaRPr lang="zh-CN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5183635" y="1491881"/>
            <a:ext cx="506412" cy="504825"/>
          </a:xfrm>
          <a:prstGeom prst="roundRect">
            <a:avLst/>
          </a:prstGeom>
          <a:solidFill>
            <a:srgbClr val="00A1D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4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954706" y="1552162"/>
            <a:ext cx="1569622" cy="369314"/>
          </a:xfrm>
          <a:prstGeom prst="rect">
            <a:avLst/>
          </a:prstGeom>
        </p:spPr>
        <p:txBody>
          <a:bodyPr wrap="none" lIns="91421" tIns="45711" rIns="91421" bIns="45711">
            <a:spAutoFit/>
          </a:bodyPr>
          <a:lstStyle/>
          <a:p>
            <a:pPr algn="ctr">
              <a:defRPr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工作存在不足</a:t>
            </a:r>
            <a:endParaRPr lang="zh-CN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5183635" y="2245943"/>
            <a:ext cx="506412" cy="504825"/>
          </a:xfrm>
          <a:prstGeom prst="roundRect">
            <a:avLst/>
          </a:prstGeom>
          <a:solidFill>
            <a:srgbClr val="00A1D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5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954706" y="2305154"/>
            <a:ext cx="1569622" cy="369314"/>
          </a:xfrm>
          <a:prstGeom prst="rect">
            <a:avLst/>
          </a:prstGeom>
        </p:spPr>
        <p:txBody>
          <a:bodyPr wrap="none" lIns="91421" tIns="45711" rIns="91421" bIns="45711">
            <a:spAutoFit/>
          </a:bodyPr>
          <a:lstStyle/>
          <a:p>
            <a:pPr algn="ctr">
              <a:defRPr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明年工作计划</a:t>
            </a:r>
            <a:endParaRPr lang="zh-CN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5183635" y="2938918"/>
            <a:ext cx="506412" cy="504825"/>
          </a:xfrm>
          <a:prstGeom prst="roundRect">
            <a:avLst/>
          </a:prstGeom>
          <a:solidFill>
            <a:srgbClr val="00A1D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6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031849" y="3067670"/>
            <a:ext cx="646293" cy="369314"/>
          </a:xfrm>
          <a:prstGeom prst="rect">
            <a:avLst/>
          </a:prstGeom>
        </p:spPr>
        <p:txBody>
          <a:bodyPr wrap="none" lIns="91421" tIns="45711" rIns="91421" bIns="45711">
            <a:spAutoFit/>
          </a:bodyPr>
          <a:lstStyle/>
          <a:p>
            <a:pPr algn="ctr">
              <a:defRPr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总结</a:t>
            </a:r>
            <a:endParaRPr lang="zh-CN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5616" y="15493"/>
            <a:ext cx="2160240" cy="400097"/>
          </a:xfrm>
          <a:prstGeom prst="rect">
            <a:avLst/>
          </a:prstGeom>
          <a:noFill/>
        </p:spPr>
        <p:txBody>
          <a:bodyPr wrap="square" lIns="91412" tIns="45705" rIns="91412" bIns="45705">
            <a:spAutoFit/>
          </a:bodyPr>
          <a:lstStyle/>
          <a:p>
            <a:pPr>
              <a:defRPr/>
            </a:pPr>
            <a:r>
              <a:rPr lang="zh-CN" altLang="en-US" sz="20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20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CONTENTS</a:t>
            </a:r>
            <a:endParaRPr lang="zh-CN" altLang="en-US" sz="2000" b="1" spc="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7 0.04121 L -6.25E-7 -3.33333E-6 " pathEditMode="relative" rAng="0" ptsTypes="AA">
                                      <p:cBhvr>
                                        <p:cTn id="16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3737 0.0412 L -6.25E-7 2.96296E-6 " pathEditMode="relative" rAng="0" ptsTypes="AA">
                                      <p:cBhvr>
                                        <p:cTn id="24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737 0.0412 L -6.25E-7 -7.40741E-7 " pathEditMode="relative" rAng="0" ptsTypes="AA">
                                      <p:cBhvr>
                                        <p:cTn id="32" dur="7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37 0.04121 L -6.25E-7 -3.33333E-6 " pathEditMode="relative" rAng="0" ptsTypes="AA">
                                      <p:cBhvr>
                                        <p:cTn id="40" dur="7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6" presetClass="path" presetSubtype="0" accel="5000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3737 0.0412 L -6.25E-7 2.96296E-6 " pathEditMode="relative" rAng="0" ptsTypes="AA">
                                      <p:cBhvr>
                                        <p:cTn id="48" dur="7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6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3737 0.0412 L -6.25E-7 -7.40741E-7 " pathEditMode="relative" rAng="0" ptsTypes="AA">
                                      <p:cBhvr>
                                        <p:cTn id="56" dur="7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  <p:bldP spid="33" grpId="0" animBg="1"/>
      <p:bldP spid="33" grpId="1" animBg="1"/>
      <p:bldP spid="35" grpId="0"/>
      <p:bldP spid="36" grpId="0" animBg="1"/>
      <p:bldP spid="36" grpId="1" animBg="1"/>
      <p:bldP spid="37" grpId="0"/>
      <p:bldP spid="40" grpId="0" animBg="1"/>
      <p:bldP spid="40" grpId="1" animBg="1"/>
      <p:bldP spid="42" grpId="0"/>
      <p:bldP spid="45" grpId="0" animBg="1"/>
      <p:bldP spid="45" grpId="1" animBg="1"/>
      <p:bldP spid="46" grpId="0"/>
      <p:bldP spid="48" grpId="0" animBg="1"/>
      <p:bldP spid="48" grpId="1" animBg="1"/>
      <p:bldP spid="49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温馨、背景音乐 - 梦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4342777" y="-506591"/>
            <a:ext cx="457259" cy="4572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-80159" y="655299"/>
            <a:ext cx="9334005" cy="2204484"/>
            <a:chOff x="-106878" y="1353785"/>
            <a:chExt cx="12445340" cy="4096988"/>
          </a:xfrm>
          <a:solidFill>
            <a:srgbClr val="00A1DA"/>
          </a:solidFill>
        </p:grpSpPr>
        <p:sp>
          <p:nvSpPr>
            <p:cNvPr id="16" name="矩形 15"/>
            <p:cNvSpPr/>
            <p:nvPr/>
          </p:nvSpPr>
          <p:spPr>
            <a:xfrm>
              <a:off x="-106878" y="1353785"/>
              <a:ext cx="12445340" cy="2107869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-106878" y="3342904"/>
              <a:ext cx="12445340" cy="2107869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491880" y="1053641"/>
            <a:ext cx="2232956" cy="684791"/>
          </a:xfrm>
          <a:prstGeom prst="rect">
            <a:avLst/>
          </a:prstGeom>
          <a:noFill/>
        </p:spPr>
        <p:txBody>
          <a:bodyPr wrap="square" lIns="68567" tIns="34284" rIns="68567" bIns="34284" rtlCol="0" anchor="ctr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感谢观看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67744" y="1892418"/>
            <a:ext cx="4896544" cy="346237"/>
          </a:xfrm>
          <a:prstGeom prst="rect">
            <a:avLst/>
          </a:prstGeom>
          <a:noFill/>
        </p:spPr>
        <p:txBody>
          <a:bodyPr wrap="square" lIns="68567" tIns="34284" rIns="68567" bIns="34284" rtlCol="0" anchor="ctr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dirty="0">
                <a:solidFill>
                  <a:schemeClr val="bg1"/>
                </a:solidFill>
              </a:rPr>
              <a:t>Year-end summary &amp; New Year's resolutions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04247" y="3363838"/>
            <a:ext cx="4155986" cy="432048"/>
          </a:xfrm>
          <a:prstGeom prst="rect">
            <a:avLst/>
          </a:prstGeom>
          <a:solidFill>
            <a:srgbClr val="00A1DA"/>
          </a:solidFill>
          <a:ln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4" rIns="68567" bIns="34284"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504248" y="3423796"/>
            <a:ext cx="1779720" cy="297815"/>
          </a:xfrm>
          <a:prstGeom prst="rect">
            <a:avLst/>
          </a:prstGeom>
          <a:noFill/>
        </p:spPr>
        <p:txBody>
          <a:bodyPr wrap="square" lIns="68567" tIns="34284" rIns="68567" bIns="34284" rtlCol="0">
            <a:spAutoFit/>
          </a:bodyPr>
          <a:lstStyle/>
          <a:p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</a:t>
            </a: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59904" y="3423796"/>
            <a:ext cx="1512693" cy="300082"/>
          </a:xfrm>
          <a:prstGeom prst="rect">
            <a:avLst/>
          </a:prstGeom>
          <a:noFill/>
        </p:spPr>
        <p:txBody>
          <a:bodyPr wrap="square" lIns="68567" tIns="34284" rIns="68567" bIns="34284" rtlCol="0">
            <a:spAutoFit/>
          </a:bodyPr>
          <a:lstStyle/>
          <a:p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部门：</a:t>
            </a:r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86472" y="3423796"/>
            <a:ext cx="1222230" cy="300082"/>
          </a:xfrm>
          <a:prstGeom prst="rect">
            <a:avLst/>
          </a:prstGeom>
          <a:noFill/>
        </p:spPr>
        <p:txBody>
          <a:bodyPr wrap="square" lIns="68567" tIns="34284" rIns="68567" bIns="34284" rtlCol="0">
            <a:spAutoFit/>
          </a:bodyPr>
          <a:lstStyle/>
          <a:p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5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3" grpId="0"/>
      <p:bldP spid="24" grpId="0"/>
      <p:bldP spid="4" grpId="0" animBg="1"/>
      <p:bldP spid="3" grpId="0"/>
      <p:bldP spid="26" grpId="0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2405000" y="2300317"/>
            <a:ext cx="335720" cy="369650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4" rIns="68569" bIns="34284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36254" y="2302103"/>
            <a:ext cx="5264375" cy="3696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35" tIns="0" rIns="101235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0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080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080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080" b="1" i="0" u="none" strike="noStrike" kern="1200" cap="none" spc="0" normalizeH="0" baseline="0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3371" y="1870846"/>
            <a:ext cx="5237589" cy="4357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42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380959" y="1868167"/>
            <a:ext cx="480365" cy="43840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4" rIns="68569" bIns="34284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186246" y="2848541"/>
            <a:ext cx="4702759" cy="951803"/>
          </a:xfrm>
          <a:prstGeom prst="rect">
            <a:avLst/>
          </a:prstGeom>
          <a:noFill/>
          <a:ln w="25400">
            <a:noFill/>
          </a:ln>
        </p:spPr>
        <p:txBody>
          <a:bodyPr lIns="68569" tIns="34284" rIns="68569" bIns="34284" anchor="ctr"/>
          <a:p>
            <a:pPr eaLnBrk="0" hangingPunct="0">
              <a:lnSpc>
                <a:spcPts val="2400"/>
              </a:lnSpc>
            </a:pP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79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www.ppthui.com/muban/</a:t>
            </a:r>
            <a:r>
              <a:rPr lang="en-US" altLang="zh-CN" sz="79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www.ppthui.com/hangye/</a:t>
            </a:r>
            <a:endParaRPr lang="en-US" altLang="zh-CN" sz="790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www.ppthui.com/gongzuo/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www.ppthui.com/jieri/</a:t>
            </a:r>
            <a:endParaRPr lang="en-US" altLang="zh-CN" sz="790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www.ppthui.com/beijing/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www.ppthui.com/kejian/</a:t>
            </a:r>
            <a:endParaRPr lang="en-US" altLang="zh-CN" sz="790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6625" y="730647"/>
            <a:ext cx="2142894" cy="107144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5616" y="51470"/>
            <a:ext cx="2160240" cy="369266"/>
          </a:xfrm>
          <a:prstGeom prst="rect">
            <a:avLst/>
          </a:prstGeom>
          <a:noFill/>
        </p:spPr>
        <p:txBody>
          <a:bodyPr wrap="square" lIns="91412" tIns="45705" rIns="91412" bIns="45705">
            <a:spAutoFit/>
          </a:bodyPr>
          <a:lstStyle/>
          <a:p>
            <a:pPr>
              <a:defRPr/>
            </a:pPr>
            <a:r>
              <a:rPr lang="zh-CN" altLang="en-US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年度工作概述</a:t>
            </a:r>
            <a:endParaRPr lang="zh-CN" altLang="en-US" b="1" spc="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329700" y="1419622"/>
            <a:ext cx="1188287" cy="1188132"/>
          </a:xfrm>
          <a:prstGeom prst="roundRect">
            <a:avLst>
              <a:gd name="adj" fmla="val 9051"/>
            </a:avLst>
          </a:prstGeom>
          <a:blipFill>
            <a:blip r:embed="rId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4626012" y="1419622"/>
            <a:ext cx="1188287" cy="1188132"/>
          </a:xfrm>
          <a:prstGeom prst="roundRect">
            <a:avLst>
              <a:gd name="adj" fmla="val 9051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3329700" y="2715766"/>
            <a:ext cx="1188287" cy="1188132"/>
          </a:xfrm>
          <a:prstGeom prst="roundRect">
            <a:avLst>
              <a:gd name="adj" fmla="val 9051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626012" y="2715766"/>
            <a:ext cx="1188287" cy="1188132"/>
          </a:xfrm>
          <a:prstGeom prst="roundRect">
            <a:avLst>
              <a:gd name="adj" fmla="val 9051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4193909" y="2283718"/>
            <a:ext cx="324078" cy="324036"/>
          </a:xfrm>
          <a:prstGeom prst="roundRect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4626013" y="2283718"/>
            <a:ext cx="324078" cy="324036"/>
          </a:xfrm>
          <a:prstGeom prst="roundRect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/>
              <a:t>2</a:t>
            </a:r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4193909" y="2715766"/>
            <a:ext cx="324078" cy="324036"/>
          </a:xfrm>
          <a:prstGeom prst="roundRect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/>
              <a:t>3</a:t>
            </a:r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4626013" y="2715766"/>
            <a:ext cx="324078" cy="324036"/>
          </a:xfrm>
          <a:prstGeom prst="roundRect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/>
              <a:t>4</a:t>
            </a:r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2268" y="1819877"/>
            <a:ext cx="2506187" cy="7660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47575" y="1473629"/>
            <a:ext cx="1330880" cy="346249"/>
          </a:xfrm>
          <a:prstGeom prst="rect">
            <a:avLst/>
          </a:prstGeom>
          <a:noFill/>
        </p:spPr>
        <p:txBody>
          <a:bodyPr wrap="square" lIns="68580" tIns="0" rIns="6858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89318" y="1819877"/>
            <a:ext cx="2506187" cy="7660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89318" y="1473629"/>
            <a:ext cx="1330880" cy="346249"/>
          </a:xfrm>
          <a:prstGeom prst="rect">
            <a:avLst/>
          </a:prstGeom>
          <a:noFill/>
        </p:spPr>
        <p:txBody>
          <a:bodyPr wrap="square" lIns="68580" tIns="0" rIns="6858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2268" y="3212590"/>
            <a:ext cx="2506187" cy="7660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7575" y="2866342"/>
            <a:ext cx="1330880" cy="346249"/>
          </a:xfrm>
          <a:prstGeom prst="rect">
            <a:avLst/>
          </a:prstGeom>
          <a:noFill/>
        </p:spPr>
        <p:txBody>
          <a:bodyPr wrap="square" lIns="68580" tIns="0" rIns="6858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9318" y="3212590"/>
            <a:ext cx="2506187" cy="7660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89318" y="2866342"/>
            <a:ext cx="1330880" cy="346249"/>
          </a:xfrm>
          <a:prstGeom prst="rect">
            <a:avLst/>
          </a:prstGeom>
          <a:noFill/>
        </p:spPr>
        <p:txBody>
          <a:bodyPr wrap="square" lIns="68580" tIns="0" rIns="6858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5616" y="51470"/>
            <a:ext cx="2160240" cy="369266"/>
          </a:xfrm>
          <a:prstGeom prst="rect">
            <a:avLst/>
          </a:prstGeom>
          <a:noFill/>
        </p:spPr>
        <p:txBody>
          <a:bodyPr wrap="square" lIns="91412" tIns="45705" rIns="91412" bIns="45705">
            <a:spAutoFit/>
          </a:bodyPr>
          <a:lstStyle/>
          <a:p>
            <a:pPr>
              <a:defRPr/>
            </a:pPr>
            <a:r>
              <a:rPr lang="zh-CN" altLang="en-US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年度工作概述</a:t>
            </a:r>
            <a:endParaRPr lang="zh-CN" altLang="en-US" b="1" spc="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1184094" y="1375041"/>
            <a:ext cx="3513421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1184094" y="1710172"/>
            <a:ext cx="3513421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1184094" y="2037418"/>
            <a:ext cx="3513421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1184094" y="2372549"/>
            <a:ext cx="3513421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>
            <a:off x="1184094" y="2707680"/>
            <a:ext cx="3513421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1184094" y="3042811"/>
            <a:ext cx="3513421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>
            <a:off x="1184094" y="3370057"/>
            <a:ext cx="3513421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>
            <a:off x="1184094" y="3705188"/>
            <a:ext cx="3513421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4102086" y="1647089"/>
            <a:ext cx="343062" cy="2058100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4102086" y="2475060"/>
            <a:ext cx="343062" cy="1230129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3234575" y="2337065"/>
            <a:ext cx="347005" cy="1368124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3234575" y="2810190"/>
            <a:ext cx="347005" cy="8949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3234575" y="3117723"/>
            <a:ext cx="347005" cy="587465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2339461" y="2222726"/>
            <a:ext cx="335175" cy="1482463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34" name="Rectangle 20"/>
          <p:cNvSpPr>
            <a:spLocks noChangeArrowheads="1"/>
          </p:cNvSpPr>
          <p:nvPr/>
        </p:nvSpPr>
        <p:spPr bwMode="auto">
          <a:xfrm>
            <a:off x="2339461" y="2549972"/>
            <a:ext cx="335175" cy="1155217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35" name="Rectangle 21"/>
          <p:cNvSpPr>
            <a:spLocks noChangeArrowheads="1"/>
          </p:cNvSpPr>
          <p:nvPr/>
        </p:nvSpPr>
        <p:spPr bwMode="auto">
          <a:xfrm>
            <a:off x="1464063" y="2250324"/>
            <a:ext cx="347005" cy="1454864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36" name="Rectangle 22"/>
          <p:cNvSpPr>
            <a:spLocks noChangeArrowheads="1"/>
          </p:cNvSpPr>
          <p:nvPr/>
        </p:nvSpPr>
        <p:spPr bwMode="auto">
          <a:xfrm>
            <a:off x="1464063" y="2585456"/>
            <a:ext cx="347005" cy="1119733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37" name="Rectangle 23"/>
          <p:cNvSpPr>
            <a:spLocks noChangeArrowheads="1"/>
          </p:cNvSpPr>
          <p:nvPr/>
        </p:nvSpPr>
        <p:spPr bwMode="auto">
          <a:xfrm>
            <a:off x="1464063" y="3007326"/>
            <a:ext cx="347005" cy="697862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2339461" y="3295146"/>
            <a:ext cx="335175" cy="410043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39" name="Rectangle 25"/>
          <p:cNvSpPr>
            <a:spLocks noChangeArrowheads="1"/>
          </p:cNvSpPr>
          <p:nvPr/>
        </p:nvSpPr>
        <p:spPr bwMode="auto">
          <a:xfrm>
            <a:off x="4102086" y="2960015"/>
            <a:ext cx="343062" cy="74517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988303" y="3566689"/>
            <a:ext cx="210635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10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12751" y="3233813"/>
            <a:ext cx="354905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100">
                <a:solidFill>
                  <a:schemeClr val="tx1">
                    <a:lumMod val="75000"/>
                    <a:lumOff val="25000"/>
                  </a:schemeClr>
                </a:solidFill>
              </a:rPr>
              <a:t>100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2751" y="2900934"/>
            <a:ext cx="354905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100">
                <a:solidFill>
                  <a:schemeClr val="tx1">
                    <a:lumMod val="75000"/>
                    <a:lumOff val="25000"/>
                  </a:schemeClr>
                </a:solidFill>
              </a:rPr>
              <a:t>200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12751" y="2568056"/>
            <a:ext cx="354905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100">
                <a:solidFill>
                  <a:schemeClr val="tx1">
                    <a:lumMod val="75000"/>
                    <a:lumOff val="25000"/>
                  </a:schemeClr>
                </a:solidFill>
              </a:rPr>
              <a:t>300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2751" y="2235177"/>
            <a:ext cx="354905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100">
                <a:solidFill>
                  <a:schemeClr val="tx1">
                    <a:lumMod val="75000"/>
                    <a:lumOff val="25000"/>
                  </a:schemeClr>
                </a:solidFill>
              </a:rPr>
              <a:t>400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12751" y="1902299"/>
            <a:ext cx="354905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100">
                <a:solidFill>
                  <a:schemeClr val="tx1">
                    <a:lumMod val="75000"/>
                    <a:lumOff val="25000"/>
                  </a:schemeClr>
                </a:solidFill>
              </a:rPr>
              <a:t>500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12751" y="1569420"/>
            <a:ext cx="354905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100">
                <a:solidFill>
                  <a:schemeClr val="tx1">
                    <a:lumMod val="75000"/>
                    <a:lumOff val="25000"/>
                  </a:schemeClr>
                </a:solidFill>
              </a:rPr>
              <a:t>600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12751" y="1236542"/>
            <a:ext cx="354905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100">
                <a:solidFill>
                  <a:schemeClr val="tx1">
                    <a:lumMod val="75000"/>
                    <a:lumOff val="25000"/>
                  </a:schemeClr>
                </a:solidFill>
              </a:rPr>
              <a:t>700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433636" y="3825441"/>
            <a:ext cx="420628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03120" y="3825441"/>
            <a:ext cx="420628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04148" y="3825441"/>
            <a:ext cx="420628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69689" y="3825441"/>
            <a:ext cx="420628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68740" y="1405830"/>
            <a:ext cx="3063700" cy="6093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这里，或者通过通过复制您的文本。</a:t>
            </a:r>
            <a:endParaRPr lang="zh-CN" altLang="en-US" sz="9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68740" y="1059582"/>
            <a:ext cx="1330880" cy="346249"/>
          </a:xfrm>
          <a:prstGeom prst="rect">
            <a:avLst/>
          </a:prstGeom>
          <a:noFill/>
        </p:spPr>
        <p:txBody>
          <a:bodyPr wrap="square" lIns="68580" tIns="0" rIns="6858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62753" y="2145498"/>
            <a:ext cx="1811137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700" dirty="0">
                <a:solidFill>
                  <a:srgbClr val="00B6F6"/>
                </a:solidFill>
                <a:latin typeface="Bebas" pitchFamily="2" charset="0"/>
              </a:rPr>
              <a:t>192,058,166</a:t>
            </a:r>
            <a:endParaRPr lang="zh-CN" altLang="en-US" sz="2700" dirty="0">
              <a:solidFill>
                <a:srgbClr val="00B6F6"/>
              </a:solidFill>
              <a:latin typeface="Bebas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885801" y="2816318"/>
            <a:ext cx="1061967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85802" y="3160970"/>
            <a:ext cx="754150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885802" y="3537454"/>
            <a:ext cx="1369784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Freeform 35"/>
          <p:cNvSpPr>
            <a:spLocks noEditPoints="1"/>
          </p:cNvSpPr>
          <p:nvPr/>
        </p:nvSpPr>
        <p:spPr bwMode="auto">
          <a:xfrm>
            <a:off x="7614218" y="2195595"/>
            <a:ext cx="176710" cy="372461"/>
          </a:xfrm>
          <a:custGeom>
            <a:avLst/>
            <a:gdLst>
              <a:gd name="T0" fmla="*/ 76 w 153"/>
              <a:gd name="T1" fmla="*/ 60 h 322"/>
              <a:gd name="T2" fmla="*/ 106 w 153"/>
              <a:gd name="T3" fmla="*/ 30 h 322"/>
              <a:gd name="T4" fmla="*/ 76 w 153"/>
              <a:gd name="T5" fmla="*/ 0 h 322"/>
              <a:gd name="T6" fmla="*/ 46 w 153"/>
              <a:gd name="T7" fmla="*/ 30 h 322"/>
              <a:gd name="T8" fmla="*/ 76 w 153"/>
              <a:gd name="T9" fmla="*/ 60 h 322"/>
              <a:gd name="T10" fmla="*/ 151 w 153"/>
              <a:gd name="T11" fmla="*/ 161 h 322"/>
              <a:gd name="T12" fmla="*/ 151 w 153"/>
              <a:gd name="T13" fmla="*/ 161 h 322"/>
              <a:gd name="T14" fmla="*/ 127 w 153"/>
              <a:gd name="T15" fmla="*/ 91 h 322"/>
              <a:gd name="T16" fmla="*/ 97 w 153"/>
              <a:gd name="T17" fmla="*/ 67 h 322"/>
              <a:gd name="T18" fmla="*/ 56 w 153"/>
              <a:gd name="T19" fmla="*/ 67 h 322"/>
              <a:gd name="T20" fmla="*/ 27 w 153"/>
              <a:gd name="T21" fmla="*/ 85 h 322"/>
              <a:gd name="T22" fmla="*/ 27 w 153"/>
              <a:gd name="T23" fmla="*/ 85 h 322"/>
              <a:gd name="T24" fmla="*/ 26 w 153"/>
              <a:gd name="T25" fmla="*/ 91 h 322"/>
              <a:gd name="T26" fmla="*/ 2 w 153"/>
              <a:gd name="T27" fmla="*/ 161 h 322"/>
              <a:gd name="T28" fmla="*/ 9 w 153"/>
              <a:gd name="T29" fmla="*/ 176 h 322"/>
              <a:gd name="T30" fmla="*/ 23 w 153"/>
              <a:gd name="T31" fmla="*/ 169 h 322"/>
              <a:gd name="T32" fmla="*/ 45 w 153"/>
              <a:gd name="T33" fmla="*/ 104 h 322"/>
              <a:gd name="T34" fmla="*/ 49 w 153"/>
              <a:gd name="T35" fmla="*/ 104 h 322"/>
              <a:gd name="T36" fmla="*/ 12 w 153"/>
              <a:gd name="T37" fmla="*/ 214 h 322"/>
              <a:gd name="T38" fmla="*/ 46 w 153"/>
              <a:gd name="T39" fmla="*/ 214 h 322"/>
              <a:gd name="T40" fmla="*/ 46 w 153"/>
              <a:gd name="T41" fmla="*/ 308 h 322"/>
              <a:gd name="T42" fmla="*/ 60 w 153"/>
              <a:gd name="T43" fmla="*/ 322 h 322"/>
              <a:gd name="T44" fmla="*/ 75 w 153"/>
              <a:gd name="T45" fmla="*/ 308 h 322"/>
              <a:gd name="T46" fmla="*/ 75 w 153"/>
              <a:gd name="T47" fmla="*/ 214 h 322"/>
              <a:gd name="T48" fmla="*/ 78 w 153"/>
              <a:gd name="T49" fmla="*/ 214 h 322"/>
              <a:gd name="T50" fmla="*/ 78 w 153"/>
              <a:gd name="T51" fmla="*/ 308 h 322"/>
              <a:gd name="T52" fmla="*/ 92 w 153"/>
              <a:gd name="T53" fmla="*/ 322 h 322"/>
              <a:gd name="T54" fmla="*/ 106 w 153"/>
              <a:gd name="T55" fmla="*/ 308 h 322"/>
              <a:gd name="T56" fmla="*/ 106 w 153"/>
              <a:gd name="T57" fmla="*/ 214 h 322"/>
              <a:gd name="T58" fmla="*/ 141 w 153"/>
              <a:gd name="T59" fmla="*/ 214 h 322"/>
              <a:gd name="T60" fmla="*/ 104 w 153"/>
              <a:gd name="T61" fmla="*/ 104 h 322"/>
              <a:gd name="T62" fmla="*/ 107 w 153"/>
              <a:gd name="T63" fmla="*/ 104 h 322"/>
              <a:gd name="T64" fmla="*/ 129 w 153"/>
              <a:gd name="T65" fmla="*/ 169 h 322"/>
              <a:gd name="T66" fmla="*/ 144 w 153"/>
              <a:gd name="T67" fmla="*/ 176 h 322"/>
              <a:gd name="T68" fmla="*/ 151 w 153"/>
              <a:gd name="T69" fmla="*/ 161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3" h="322">
                <a:moveTo>
                  <a:pt x="76" y="60"/>
                </a:moveTo>
                <a:cubicBezTo>
                  <a:pt x="92" y="60"/>
                  <a:pt x="106" y="46"/>
                  <a:pt x="106" y="30"/>
                </a:cubicBezTo>
                <a:cubicBezTo>
                  <a:pt x="106" y="14"/>
                  <a:pt x="92" y="0"/>
                  <a:pt x="76" y="0"/>
                </a:cubicBezTo>
                <a:cubicBezTo>
                  <a:pt x="60" y="0"/>
                  <a:pt x="46" y="14"/>
                  <a:pt x="46" y="30"/>
                </a:cubicBezTo>
                <a:cubicBezTo>
                  <a:pt x="46" y="46"/>
                  <a:pt x="60" y="60"/>
                  <a:pt x="76" y="60"/>
                </a:cubicBezTo>
                <a:close/>
                <a:moveTo>
                  <a:pt x="151" y="161"/>
                </a:moveTo>
                <a:cubicBezTo>
                  <a:pt x="151" y="161"/>
                  <a:pt x="151" y="161"/>
                  <a:pt x="151" y="161"/>
                </a:cubicBezTo>
                <a:cubicBezTo>
                  <a:pt x="127" y="91"/>
                  <a:pt x="127" y="91"/>
                  <a:pt x="127" y="91"/>
                </a:cubicBezTo>
                <a:cubicBezTo>
                  <a:pt x="124" y="77"/>
                  <a:pt x="112" y="67"/>
                  <a:pt x="97" y="67"/>
                </a:cubicBezTo>
                <a:cubicBezTo>
                  <a:pt x="56" y="67"/>
                  <a:pt x="56" y="67"/>
                  <a:pt x="56" y="67"/>
                </a:cubicBezTo>
                <a:cubicBezTo>
                  <a:pt x="43" y="67"/>
                  <a:pt x="32" y="74"/>
                  <a:pt x="27" y="85"/>
                </a:cubicBezTo>
                <a:cubicBezTo>
                  <a:pt x="27" y="85"/>
                  <a:pt x="27" y="85"/>
                  <a:pt x="27" y="85"/>
                </a:cubicBezTo>
                <a:cubicBezTo>
                  <a:pt x="27" y="87"/>
                  <a:pt x="26" y="89"/>
                  <a:pt x="26" y="91"/>
                </a:cubicBezTo>
                <a:cubicBezTo>
                  <a:pt x="2" y="161"/>
                  <a:pt x="2" y="161"/>
                  <a:pt x="2" y="161"/>
                </a:cubicBezTo>
                <a:cubicBezTo>
                  <a:pt x="0" y="167"/>
                  <a:pt x="3" y="174"/>
                  <a:pt x="9" y="176"/>
                </a:cubicBezTo>
                <a:cubicBezTo>
                  <a:pt x="15" y="178"/>
                  <a:pt x="21" y="175"/>
                  <a:pt x="23" y="169"/>
                </a:cubicBezTo>
                <a:cubicBezTo>
                  <a:pt x="45" y="104"/>
                  <a:pt x="45" y="104"/>
                  <a:pt x="45" y="104"/>
                </a:cubicBezTo>
                <a:cubicBezTo>
                  <a:pt x="49" y="104"/>
                  <a:pt x="49" y="104"/>
                  <a:pt x="49" y="104"/>
                </a:cubicBezTo>
                <a:cubicBezTo>
                  <a:pt x="12" y="214"/>
                  <a:pt x="12" y="214"/>
                  <a:pt x="12" y="214"/>
                </a:cubicBezTo>
                <a:cubicBezTo>
                  <a:pt x="46" y="214"/>
                  <a:pt x="46" y="214"/>
                  <a:pt x="46" y="214"/>
                </a:cubicBezTo>
                <a:cubicBezTo>
                  <a:pt x="46" y="308"/>
                  <a:pt x="46" y="308"/>
                  <a:pt x="46" y="308"/>
                </a:cubicBezTo>
                <a:cubicBezTo>
                  <a:pt x="46" y="316"/>
                  <a:pt x="53" y="322"/>
                  <a:pt x="60" y="322"/>
                </a:cubicBezTo>
                <a:cubicBezTo>
                  <a:pt x="68" y="322"/>
                  <a:pt x="75" y="316"/>
                  <a:pt x="75" y="308"/>
                </a:cubicBezTo>
                <a:cubicBezTo>
                  <a:pt x="75" y="214"/>
                  <a:pt x="75" y="214"/>
                  <a:pt x="75" y="214"/>
                </a:cubicBezTo>
                <a:cubicBezTo>
                  <a:pt x="78" y="214"/>
                  <a:pt x="78" y="214"/>
                  <a:pt x="78" y="214"/>
                </a:cubicBezTo>
                <a:cubicBezTo>
                  <a:pt x="78" y="308"/>
                  <a:pt x="78" y="308"/>
                  <a:pt x="78" y="308"/>
                </a:cubicBezTo>
                <a:cubicBezTo>
                  <a:pt x="78" y="316"/>
                  <a:pt x="85" y="322"/>
                  <a:pt x="92" y="322"/>
                </a:cubicBezTo>
                <a:cubicBezTo>
                  <a:pt x="100" y="322"/>
                  <a:pt x="106" y="316"/>
                  <a:pt x="106" y="308"/>
                </a:cubicBezTo>
                <a:cubicBezTo>
                  <a:pt x="106" y="214"/>
                  <a:pt x="106" y="214"/>
                  <a:pt x="106" y="214"/>
                </a:cubicBezTo>
                <a:cubicBezTo>
                  <a:pt x="141" y="214"/>
                  <a:pt x="141" y="214"/>
                  <a:pt x="141" y="214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07" y="104"/>
                  <a:pt x="107" y="104"/>
                  <a:pt x="107" y="104"/>
                </a:cubicBezTo>
                <a:cubicBezTo>
                  <a:pt x="129" y="169"/>
                  <a:pt x="129" y="169"/>
                  <a:pt x="129" y="169"/>
                </a:cubicBezTo>
                <a:cubicBezTo>
                  <a:pt x="131" y="175"/>
                  <a:pt x="138" y="178"/>
                  <a:pt x="144" y="176"/>
                </a:cubicBezTo>
                <a:cubicBezTo>
                  <a:pt x="150" y="174"/>
                  <a:pt x="153" y="167"/>
                  <a:pt x="151" y="161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59" name="Freeform 36"/>
          <p:cNvSpPr>
            <a:spLocks noEditPoints="1"/>
          </p:cNvSpPr>
          <p:nvPr/>
        </p:nvSpPr>
        <p:spPr bwMode="auto">
          <a:xfrm>
            <a:off x="7414853" y="2213732"/>
            <a:ext cx="146850" cy="370993"/>
          </a:xfrm>
          <a:custGeom>
            <a:avLst/>
            <a:gdLst>
              <a:gd name="T0" fmla="*/ 64 w 127"/>
              <a:gd name="T1" fmla="*/ 58 h 321"/>
              <a:gd name="T2" fmla="*/ 93 w 127"/>
              <a:gd name="T3" fmla="*/ 29 h 321"/>
              <a:gd name="T4" fmla="*/ 64 w 127"/>
              <a:gd name="T5" fmla="*/ 0 h 321"/>
              <a:gd name="T6" fmla="*/ 34 w 127"/>
              <a:gd name="T7" fmla="*/ 29 h 321"/>
              <a:gd name="T8" fmla="*/ 64 w 127"/>
              <a:gd name="T9" fmla="*/ 58 h 321"/>
              <a:gd name="T10" fmla="*/ 127 w 127"/>
              <a:gd name="T11" fmla="*/ 85 h 321"/>
              <a:gd name="T12" fmla="*/ 127 w 127"/>
              <a:gd name="T13" fmla="*/ 85 h 321"/>
              <a:gd name="T14" fmla="*/ 102 w 127"/>
              <a:gd name="T15" fmla="*/ 63 h 321"/>
              <a:gd name="T16" fmla="*/ 25 w 127"/>
              <a:gd name="T17" fmla="*/ 63 h 321"/>
              <a:gd name="T18" fmla="*/ 1 w 127"/>
              <a:gd name="T19" fmla="*/ 85 h 321"/>
              <a:gd name="T20" fmla="*/ 0 w 127"/>
              <a:gd name="T21" fmla="*/ 85 h 321"/>
              <a:gd name="T22" fmla="*/ 0 w 127"/>
              <a:gd name="T23" fmla="*/ 169 h 321"/>
              <a:gd name="T24" fmla="*/ 13 w 127"/>
              <a:gd name="T25" fmla="*/ 181 h 321"/>
              <a:gd name="T26" fmla="*/ 26 w 127"/>
              <a:gd name="T27" fmla="*/ 169 h 321"/>
              <a:gd name="T28" fmla="*/ 26 w 127"/>
              <a:gd name="T29" fmla="*/ 107 h 321"/>
              <a:gd name="T30" fmla="*/ 29 w 127"/>
              <a:gd name="T31" fmla="*/ 107 h 321"/>
              <a:gd name="T32" fmla="*/ 31 w 127"/>
              <a:gd name="T33" fmla="*/ 107 h 321"/>
              <a:gd name="T34" fmla="*/ 30 w 127"/>
              <a:gd name="T35" fmla="*/ 110 h 321"/>
              <a:gd name="T36" fmla="*/ 30 w 127"/>
              <a:gd name="T37" fmla="*/ 306 h 321"/>
              <a:gd name="T38" fmla="*/ 46 w 127"/>
              <a:gd name="T39" fmla="*/ 321 h 321"/>
              <a:gd name="T40" fmla="*/ 62 w 127"/>
              <a:gd name="T41" fmla="*/ 306 h 321"/>
              <a:gd name="T42" fmla="*/ 62 w 127"/>
              <a:gd name="T43" fmla="*/ 216 h 321"/>
              <a:gd name="T44" fmla="*/ 66 w 127"/>
              <a:gd name="T45" fmla="*/ 216 h 321"/>
              <a:gd name="T46" fmla="*/ 66 w 127"/>
              <a:gd name="T47" fmla="*/ 306 h 321"/>
              <a:gd name="T48" fmla="*/ 81 w 127"/>
              <a:gd name="T49" fmla="*/ 321 h 321"/>
              <a:gd name="T50" fmla="*/ 97 w 127"/>
              <a:gd name="T51" fmla="*/ 306 h 321"/>
              <a:gd name="T52" fmla="*/ 97 w 127"/>
              <a:gd name="T53" fmla="*/ 110 h 321"/>
              <a:gd name="T54" fmla="*/ 97 w 127"/>
              <a:gd name="T55" fmla="*/ 107 h 321"/>
              <a:gd name="T56" fmla="*/ 101 w 127"/>
              <a:gd name="T57" fmla="*/ 107 h 321"/>
              <a:gd name="T58" fmla="*/ 101 w 127"/>
              <a:gd name="T59" fmla="*/ 168 h 321"/>
              <a:gd name="T60" fmla="*/ 114 w 127"/>
              <a:gd name="T61" fmla="*/ 181 h 321"/>
              <a:gd name="T62" fmla="*/ 127 w 127"/>
              <a:gd name="T63" fmla="*/ 168 h 321"/>
              <a:gd name="T64" fmla="*/ 127 w 127"/>
              <a:gd name="T65" fmla="*/ 8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7" h="321">
                <a:moveTo>
                  <a:pt x="64" y="58"/>
                </a:moveTo>
                <a:cubicBezTo>
                  <a:pt x="80" y="58"/>
                  <a:pt x="93" y="45"/>
                  <a:pt x="93" y="29"/>
                </a:cubicBezTo>
                <a:cubicBezTo>
                  <a:pt x="93" y="13"/>
                  <a:pt x="80" y="0"/>
                  <a:pt x="64" y="0"/>
                </a:cubicBezTo>
                <a:cubicBezTo>
                  <a:pt x="47" y="0"/>
                  <a:pt x="34" y="13"/>
                  <a:pt x="34" y="29"/>
                </a:cubicBezTo>
                <a:cubicBezTo>
                  <a:pt x="34" y="45"/>
                  <a:pt x="47" y="58"/>
                  <a:pt x="64" y="58"/>
                </a:cubicBezTo>
                <a:close/>
                <a:moveTo>
                  <a:pt x="127" y="85"/>
                </a:moveTo>
                <a:cubicBezTo>
                  <a:pt x="127" y="85"/>
                  <a:pt x="127" y="85"/>
                  <a:pt x="127" y="85"/>
                </a:cubicBezTo>
                <a:cubicBezTo>
                  <a:pt x="126" y="73"/>
                  <a:pt x="115" y="63"/>
                  <a:pt x="102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12" y="63"/>
                  <a:pt x="2" y="73"/>
                  <a:pt x="1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76"/>
                  <a:pt x="6" y="181"/>
                  <a:pt x="13" y="181"/>
                </a:cubicBezTo>
                <a:cubicBezTo>
                  <a:pt x="20" y="181"/>
                  <a:pt x="26" y="176"/>
                  <a:pt x="26" y="169"/>
                </a:cubicBezTo>
                <a:cubicBezTo>
                  <a:pt x="26" y="107"/>
                  <a:pt x="26" y="107"/>
                  <a:pt x="26" y="107"/>
                </a:cubicBezTo>
                <a:cubicBezTo>
                  <a:pt x="27" y="107"/>
                  <a:pt x="28" y="107"/>
                  <a:pt x="29" y="107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30" y="108"/>
                  <a:pt x="30" y="109"/>
                  <a:pt x="30" y="110"/>
                </a:cubicBezTo>
                <a:cubicBezTo>
                  <a:pt x="30" y="306"/>
                  <a:pt x="30" y="306"/>
                  <a:pt x="30" y="306"/>
                </a:cubicBezTo>
                <a:cubicBezTo>
                  <a:pt x="30" y="314"/>
                  <a:pt x="37" y="321"/>
                  <a:pt x="46" y="321"/>
                </a:cubicBezTo>
                <a:cubicBezTo>
                  <a:pt x="55" y="321"/>
                  <a:pt x="62" y="314"/>
                  <a:pt x="62" y="306"/>
                </a:cubicBezTo>
                <a:cubicBezTo>
                  <a:pt x="62" y="216"/>
                  <a:pt x="62" y="216"/>
                  <a:pt x="62" y="216"/>
                </a:cubicBezTo>
                <a:cubicBezTo>
                  <a:pt x="66" y="216"/>
                  <a:pt x="66" y="216"/>
                  <a:pt x="66" y="216"/>
                </a:cubicBezTo>
                <a:cubicBezTo>
                  <a:pt x="66" y="306"/>
                  <a:pt x="66" y="306"/>
                  <a:pt x="66" y="306"/>
                </a:cubicBezTo>
                <a:cubicBezTo>
                  <a:pt x="66" y="314"/>
                  <a:pt x="73" y="321"/>
                  <a:pt x="81" y="321"/>
                </a:cubicBezTo>
                <a:cubicBezTo>
                  <a:pt x="90" y="321"/>
                  <a:pt x="97" y="314"/>
                  <a:pt x="97" y="306"/>
                </a:cubicBezTo>
                <a:cubicBezTo>
                  <a:pt x="97" y="110"/>
                  <a:pt x="97" y="110"/>
                  <a:pt x="97" y="110"/>
                </a:cubicBezTo>
                <a:cubicBezTo>
                  <a:pt x="97" y="109"/>
                  <a:pt x="97" y="108"/>
                  <a:pt x="97" y="107"/>
                </a:cubicBezTo>
                <a:cubicBezTo>
                  <a:pt x="101" y="107"/>
                  <a:pt x="101" y="107"/>
                  <a:pt x="101" y="107"/>
                </a:cubicBezTo>
                <a:cubicBezTo>
                  <a:pt x="101" y="168"/>
                  <a:pt x="101" y="168"/>
                  <a:pt x="101" y="168"/>
                </a:cubicBezTo>
                <a:cubicBezTo>
                  <a:pt x="101" y="175"/>
                  <a:pt x="107" y="181"/>
                  <a:pt x="114" y="181"/>
                </a:cubicBezTo>
                <a:cubicBezTo>
                  <a:pt x="121" y="181"/>
                  <a:pt x="127" y="175"/>
                  <a:pt x="127" y="168"/>
                </a:cubicBezTo>
                <a:cubicBezTo>
                  <a:pt x="127" y="85"/>
                  <a:pt x="127" y="85"/>
                  <a:pt x="127" y="85"/>
                </a:cubicBezTo>
                <a:close/>
              </a:path>
            </a:pathLst>
          </a:custGeom>
          <a:solidFill>
            <a:srgbClr val="00B6F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rgbClr val="00A1DA"/>
              </a:solidFill>
            </a:endParaRPr>
          </a:p>
        </p:txBody>
      </p:sp>
      <p:sp>
        <p:nvSpPr>
          <p:cNvPr id="60" name="Freeform 37"/>
          <p:cNvSpPr>
            <a:spLocks noEditPoints="1"/>
          </p:cNvSpPr>
          <p:nvPr/>
        </p:nvSpPr>
        <p:spPr bwMode="auto">
          <a:xfrm>
            <a:off x="5577990" y="2817282"/>
            <a:ext cx="253799" cy="251988"/>
          </a:xfrm>
          <a:custGeom>
            <a:avLst/>
            <a:gdLst>
              <a:gd name="T0" fmla="*/ 91 w 181"/>
              <a:gd name="T1" fmla="*/ 0 h 180"/>
              <a:gd name="T2" fmla="*/ 154 w 181"/>
              <a:gd name="T3" fmla="*/ 26 h 180"/>
              <a:gd name="T4" fmla="*/ 154 w 181"/>
              <a:gd name="T5" fmla="*/ 26 h 180"/>
              <a:gd name="T6" fmla="*/ 181 w 181"/>
              <a:gd name="T7" fmla="*/ 90 h 180"/>
              <a:gd name="T8" fmla="*/ 154 w 181"/>
              <a:gd name="T9" fmla="*/ 154 h 180"/>
              <a:gd name="T10" fmla="*/ 91 w 181"/>
              <a:gd name="T11" fmla="*/ 180 h 180"/>
              <a:gd name="T12" fmla="*/ 27 w 181"/>
              <a:gd name="T13" fmla="*/ 154 h 180"/>
              <a:gd name="T14" fmla="*/ 27 w 181"/>
              <a:gd name="T15" fmla="*/ 154 h 180"/>
              <a:gd name="T16" fmla="*/ 0 w 181"/>
              <a:gd name="T17" fmla="*/ 90 h 180"/>
              <a:gd name="T18" fmla="*/ 27 w 181"/>
              <a:gd name="T19" fmla="*/ 26 h 180"/>
              <a:gd name="T20" fmla="*/ 27 w 181"/>
              <a:gd name="T21" fmla="*/ 26 h 180"/>
              <a:gd name="T22" fmla="*/ 91 w 181"/>
              <a:gd name="T23" fmla="*/ 0 h 180"/>
              <a:gd name="T24" fmla="*/ 129 w 181"/>
              <a:gd name="T25" fmla="*/ 52 h 180"/>
              <a:gd name="T26" fmla="*/ 91 w 181"/>
              <a:gd name="T27" fmla="*/ 36 h 180"/>
              <a:gd name="T28" fmla="*/ 52 w 181"/>
              <a:gd name="T29" fmla="*/ 52 h 180"/>
              <a:gd name="T30" fmla="*/ 52 w 181"/>
              <a:gd name="T31" fmla="*/ 52 h 180"/>
              <a:gd name="T32" fmla="*/ 37 w 181"/>
              <a:gd name="T33" fmla="*/ 90 h 180"/>
              <a:gd name="T34" fmla="*/ 52 w 181"/>
              <a:gd name="T35" fmla="*/ 128 h 180"/>
              <a:gd name="T36" fmla="*/ 52 w 181"/>
              <a:gd name="T37" fmla="*/ 128 h 180"/>
              <a:gd name="T38" fmla="*/ 91 w 181"/>
              <a:gd name="T39" fmla="*/ 144 h 180"/>
              <a:gd name="T40" fmla="*/ 129 w 181"/>
              <a:gd name="T41" fmla="*/ 128 h 180"/>
              <a:gd name="T42" fmla="*/ 145 w 181"/>
              <a:gd name="T43" fmla="*/ 90 h 180"/>
              <a:gd name="T44" fmla="*/ 129 w 181"/>
              <a:gd name="T45" fmla="*/ 5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1" h="180">
                <a:moveTo>
                  <a:pt x="91" y="0"/>
                </a:moveTo>
                <a:cubicBezTo>
                  <a:pt x="116" y="0"/>
                  <a:pt x="138" y="10"/>
                  <a:pt x="154" y="26"/>
                </a:cubicBezTo>
                <a:cubicBezTo>
                  <a:pt x="154" y="26"/>
                  <a:pt x="154" y="26"/>
                  <a:pt x="154" y="26"/>
                </a:cubicBezTo>
                <a:cubicBezTo>
                  <a:pt x="171" y="43"/>
                  <a:pt x="181" y="65"/>
                  <a:pt x="181" y="90"/>
                </a:cubicBezTo>
                <a:cubicBezTo>
                  <a:pt x="181" y="115"/>
                  <a:pt x="171" y="138"/>
                  <a:pt x="154" y="154"/>
                </a:cubicBezTo>
                <a:cubicBezTo>
                  <a:pt x="138" y="170"/>
                  <a:pt x="116" y="180"/>
                  <a:pt x="91" y="180"/>
                </a:cubicBezTo>
                <a:cubicBezTo>
                  <a:pt x="66" y="180"/>
                  <a:pt x="43" y="170"/>
                  <a:pt x="27" y="154"/>
                </a:cubicBezTo>
                <a:cubicBezTo>
                  <a:pt x="27" y="154"/>
                  <a:pt x="27" y="154"/>
                  <a:pt x="27" y="154"/>
                </a:cubicBezTo>
                <a:cubicBezTo>
                  <a:pt x="10" y="138"/>
                  <a:pt x="0" y="115"/>
                  <a:pt x="0" y="90"/>
                </a:cubicBezTo>
                <a:cubicBezTo>
                  <a:pt x="0" y="65"/>
                  <a:pt x="10" y="43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43" y="10"/>
                  <a:pt x="66" y="0"/>
                  <a:pt x="91" y="0"/>
                </a:cubicBezTo>
                <a:close/>
                <a:moveTo>
                  <a:pt x="129" y="52"/>
                </a:moveTo>
                <a:cubicBezTo>
                  <a:pt x="119" y="42"/>
                  <a:pt x="105" y="36"/>
                  <a:pt x="91" y="36"/>
                </a:cubicBezTo>
                <a:cubicBezTo>
                  <a:pt x="76" y="36"/>
                  <a:pt x="62" y="4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43" y="62"/>
                  <a:pt x="37" y="75"/>
                  <a:pt x="37" y="90"/>
                </a:cubicBezTo>
                <a:cubicBezTo>
                  <a:pt x="37" y="105"/>
                  <a:pt x="43" y="118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62" y="138"/>
                  <a:pt x="76" y="144"/>
                  <a:pt x="91" y="144"/>
                </a:cubicBezTo>
                <a:cubicBezTo>
                  <a:pt x="105" y="144"/>
                  <a:pt x="119" y="138"/>
                  <a:pt x="129" y="128"/>
                </a:cubicBezTo>
                <a:cubicBezTo>
                  <a:pt x="138" y="118"/>
                  <a:pt x="145" y="105"/>
                  <a:pt x="145" y="90"/>
                </a:cubicBezTo>
                <a:cubicBezTo>
                  <a:pt x="145" y="75"/>
                  <a:pt x="139" y="62"/>
                  <a:pt x="129" y="52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61" name="Freeform 38"/>
          <p:cNvSpPr>
            <a:spLocks noEditPoints="1"/>
          </p:cNvSpPr>
          <p:nvPr/>
        </p:nvSpPr>
        <p:spPr bwMode="auto">
          <a:xfrm>
            <a:off x="5577990" y="3160970"/>
            <a:ext cx="253799" cy="253766"/>
          </a:xfrm>
          <a:custGeom>
            <a:avLst/>
            <a:gdLst>
              <a:gd name="T0" fmla="*/ 91 w 181"/>
              <a:gd name="T1" fmla="*/ 0 h 181"/>
              <a:gd name="T2" fmla="*/ 154 w 181"/>
              <a:gd name="T3" fmla="*/ 26 h 181"/>
              <a:gd name="T4" fmla="*/ 154 w 181"/>
              <a:gd name="T5" fmla="*/ 26 h 181"/>
              <a:gd name="T6" fmla="*/ 181 w 181"/>
              <a:gd name="T7" fmla="*/ 90 h 181"/>
              <a:gd name="T8" fmla="*/ 154 w 181"/>
              <a:gd name="T9" fmla="*/ 154 h 181"/>
              <a:gd name="T10" fmla="*/ 91 w 181"/>
              <a:gd name="T11" fmla="*/ 181 h 181"/>
              <a:gd name="T12" fmla="*/ 27 w 181"/>
              <a:gd name="T13" fmla="*/ 154 h 181"/>
              <a:gd name="T14" fmla="*/ 27 w 181"/>
              <a:gd name="T15" fmla="*/ 154 h 181"/>
              <a:gd name="T16" fmla="*/ 0 w 181"/>
              <a:gd name="T17" fmla="*/ 90 h 181"/>
              <a:gd name="T18" fmla="*/ 27 w 181"/>
              <a:gd name="T19" fmla="*/ 26 h 181"/>
              <a:gd name="T20" fmla="*/ 27 w 181"/>
              <a:gd name="T21" fmla="*/ 26 h 181"/>
              <a:gd name="T22" fmla="*/ 91 w 181"/>
              <a:gd name="T23" fmla="*/ 0 h 181"/>
              <a:gd name="T24" fmla="*/ 129 w 181"/>
              <a:gd name="T25" fmla="*/ 52 h 181"/>
              <a:gd name="T26" fmla="*/ 91 w 181"/>
              <a:gd name="T27" fmla="*/ 36 h 181"/>
              <a:gd name="T28" fmla="*/ 52 w 181"/>
              <a:gd name="T29" fmla="*/ 52 h 181"/>
              <a:gd name="T30" fmla="*/ 52 w 181"/>
              <a:gd name="T31" fmla="*/ 52 h 181"/>
              <a:gd name="T32" fmla="*/ 37 w 181"/>
              <a:gd name="T33" fmla="*/ 90 h 181"/>
              <a:gd name="T34" fmla="*/ 52 w 181"/>
              <a:gd name="T35" fmla="*/ 128 h 181"/>
              <a:gd name="T36" fmla="*/ 52 w 181"/>
              <a:gd name="T37" fmla="*/ 128 h 181"/>
              <a:gd name="T38" fmla="*/ 91 w 181"/>
              <a:gd name="T39" fmla="*/ 144 h 181"/>
              <a:gd name="T40" fmla="*/ 129 w 181"/>
              <a:gd name="T41" fmla="*/ 128 h 181"/>
              <a:gd name="T42" fmla="*/ 145 w 181"/>
              <a:gd name="T43" fmla="*/ 90 h 181"/>
              <a:gd name="T44" fmla="*/ 129 w 181"/>
              <a:gd name="T45" fmla="*/ 5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1" h="181">
                <a:moveTo>
                  <a:pt x="91" y="0"/>
                </a:moveTo>
                <a:cubicBezTo>
                  <a:pt x="116" y="0"/>
                  <a:pt x="138" y="10"/>
                  <a:pt x="154" y="26"/>
                </a:cubicBezTo>
                <a:cubicBezTo>
                  <a:pt x="154" y="26"/>
                  <a:pt x="154" y="26"/>
                  <a:pt x="154" y="26"/>
                </a:cubicBezTo>
                <a:cubicBezTo>
                  <a:pt x="171" y="43"/>
                  <a:pt x="181" y="65"/>
                  <a:pt x="181" y="90"/>
                </a:cubicBezTo>
                <a:cubicBezTo>
                  <a:pt x="181" y="115"/>
                  <a:pt x="171" y="138"/>
                  <a:pt x="154" y="154"/>
                </a:cubicBezTo>
                <a:cubicBezTo>
                  <a:pt x="138" y="170"/>
                  <a:pt x="116" y="181"/>
                  <a:pt x="91" y="181"/>
                </a:cubicBezTo>
                <a:cubicBezTo>
                  <a:pt x="66" y="181"/>
                  <a:pt x="43" y="170"/>
                  <a:pt x="27" y="154"/>
                </a:cubicBezTo>
                <a:cubicBezTo>
                  <a:pt x="27" y="154"/>
                  <a:pt x="27" y="154"/>
                  <a:pt x="27" y="154"/>
                </a:cubicBezTo>
                <a:cubicBezTo>
                  <a:pt x="10" y="138"/>
                  <a:pt x="0" y="115"/>
                  <a:pt x="0" y="90"/>
                </a:cubicBezTo>
                <a:cubicBezTo>
                  <a:pt x="0" y="65"/>
                  <a:pt x="10" y="43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43" y="10"/>
                  <a:pt x="66" y="0"/>
                  <a:pt x="91" y="0"/>
                </a:cubicBezTo>
                <a:close/>
                <a:moveTo>
                  <a:pt x="129" y="52"/>
                </a:moveTo>
                <a:cubicBezTo>
                  <a:pt x="119" y="42"/>
                  <a:pt x="105" y="36"/>
                  <a:pt x="91" y="36"/>
                </a:cubicBezTo>
                <a:cubicBezTo>
                  <a:pt x="76" y="36"/>
                  <a:pt x="62" y="4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43" y="62"/>
                  <a:pt x="37" y="75"/>
                  <a:pt x="37" y="90"/>
                </a:cubicBezTo>
                <a:cubicBezTo>
                  <a:pt x="37" y="105"/>
                  <a:pt x="43" y="119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62" y="138"/>
                  <a:pt x="76" y="144"/>
                  <a:pt x="91" y="144"/>
                </a:cubicBezTo>
                <a:cubicBezTo>
                  <a:pt x="105" y="144"/>
                  <a:pt x="119" y="138"/>
                  <a:pt x="129" y="128"/>
                </a:cubicBezTo>
                <a:cubicBezTo>
                  <a:pt x="138" y="119"/>
                  <a:pt x="145" y="105"/>
                  <a:pt x="145" y="90"/>
                </a:cubicBezTo>
                <a:cubicBezTo>
                  <a:pt x="145" y="75"/>
                  <a:pt x="139" y="62"/>
                  <a:pt x="129" y="52"/>
                </a:cubicBezTo>
                <a:close/>
              </a:path>
            </a:pathLst>
          </a:custGeom>
          <a:solidFill>
            <a:srgbClr val="0099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62" name="Freeform 39"/>
          <p:cNvSpPr>
            <a:spLocks noEditPoints="1"/>
          </p:cNvSpPr>
          <p:nvPr/>
        </p:nvSpPr>
        <p:spPr bwMode="auto">
          <a:xfrm>
            <a:off x="5577990" y="3537604"/>
            <a:ext cx="253799" cy="253766"/>
          </a:xfrm>
          <a:custGeom>
            <a:avLst/>
            <a:gdLst>
              <a:gd name="T0" fmla="*/ 91 w 181"/>
              <a:gd name="T1" fmla="*/ 0 h 181"/>
              <a:gd name="T2" fmla="*/ 154 w 181"/>
              <a:gd name="T3" fmla="*/ 26 h 181"/>
              <a:gd name="T4" fmla="*/ 154 w 181"/>
              <a:gd name="T5" fmla="*/ 26 h 181"/>
              <a:gd name="T6" fmla="*/ 181 w 181"/>
              <a:gd name="T7" fmla="*/ 90 h 181"/>
              <a:gd name="T8" fmla="*/ 154 w 181"/>
              <a:gd name="T9" fmla="*/ 154 h 181"/>
              <a:gd name="T10" fmla="*/ 91 w 181"/>
              <a:gd name="T11" fmla="*/ 181 h 181"/>
              <a:gd name="T12" fmla="*/ 27 w 181"/>
              <a:gd name="T13" fmla="*/ 154 h 181"/>
              <a:gd name="T14" fmla="*/ 27 w 181"/>
              <a:gd name="T15" fmla="*/ 154 h 181"/>
              <a:gd name="T16" fmla="*/ 0 w 181"/>
              <a:gd name="T17" fmla="*/ 90 h 181"/>
              <a:gd name="T18" fmla="*/ 27 w 181"/>
              <a:gd name="T19" fmla="*/ 26 h 181"/>
              <a:gd name="T20" fmla="*/ 27 w 181"/>
              <a:gd name="T21" fmla="*/ 26 h 181"/>
              <a:gd name="T22" fmla="*/ 91 w 181"/>
              <a:gd name="T23" fmla="*/ 0 h 181"/>
              <a:gd name="T24" fmla="*/ 129 w 181"/>
              <a:gd name="T25" fmla="*/ 52 h 181"/>
              <a:gd name="T26" fmla="*/ 91 w 181"/>
              <a:gd name="T27" fmla="*/ 36 h 181"/>
              <a:gd name="T28" fmla="*/ 52 w 181"/>
              <a:gd name="T29" fmla="*/ 52 h 181"/>
              <a:gd name="T30" fmla="*/ 52 w 181"/>
              <a:gd name="T31" fmla="*/ 52 h 181"/>
              <a:gd name="T32" fmla="*/ 37 w 181"/>
              <a:gd name="T33" fmla="*/ 90 h 181"/>
              <a:gd name="T34" fmla="*/ 52 w 181"/>
              <a:gd name="T35" fmla="*/ 129 h 181"/>
              <a:gd name="T36" fmla="*/ 52 w 181"/>
              <a:gd name="T37" fmla="*/ 129 h 181"/>
              <a:gd name="T38" fmla="*/ 91 w 181"/>
              <a:gd name="T39" fmla="*/ 144 h 181"/>
              <a:gd name="T40" fmla="*/ 129 w 181"/>
              <a:gd name="T41" fmla="*/ 129 h 181"/>
              <a:gd name="T42" fmla="*/ 145 w 181"/>
              <a:gd name="T43" fmla="*/ 90 h 181"/>
              <a:gd name="T44" fmla="*/ 129 w 181"/>
              <a:gd name="T45" fmla="*/ 5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1" h="181">
                <a:moveTo>
                  <a:pt x="91" y="0"/>
                </a:moveTo>
                <a:cubicBezTo>
                  <a:pt x="116" y="0"/>
                  <a:pt x="138" y="10"/>
                  <a:pt x="154" y="26"/>
                </a:cubicBezTo>
                <a:cubicBezTo>
                  <a:pt x="154" y="26"/>
                  <a:pt x="154" y="26"/>
                  <a:pt x="154" y="26"/>
                </a:cubicBezTo>
                <a:cubicBezTo>
                  <a:pt x="171" y="43"/>
                  <a:pt x="181" y="65"/>
                  <a:pt x="181" y="90"/>
                </a:cubicBezTo>
                <a:cubicBezTo>
                  <a:pt x="181" y="115"/>
                  <a:pt x="171" y="138"/>
                  <a:pt x="154" y="154"/>
                </a:cubicBezTo>
                <a:cubicBezTo>
                  <a:pt x="138" y="171"/>
                  <a:pt x="116" y="181"/>
                  <a:pt x="91" y="181"/>
                </a:cubicBezTo>
                <a:cubicBezTo>
                  <a:pt x="66" y="181"/>
                  <a:pt x="43" y="171"/>
                  <a:pt x="27" y="154"/>
                </a:cubicBezTo>
                <a:cubicBezTo>
                  <a:pt x="27" y="154"/>
                  <a:pt x="27" y="154"/>
                  <a:pt x="27" y="154"/>
                </a:cubicBezTo>
                <a:cubicBezTo>
                  <a:pt x="10" y="138"/>
                  <a:pt x="0" y="115"/>
                  <a:pt x="0" y="90"/>
                </a:cubicBezTo>
                <a:cubicBezTo>
                  <a:pt x="0" y="65"/>
                  <a:pt x="10" y="43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43" y="10"/>
                  <a:pt x="66" y="0"/>
                  <a:pt x="91" y="0"/>
                </a:cubicBezTo>
                <a:close/>
                <a:moveTo>
                  <a:pt x="129" y="52"/>
                </a:moveTo>
                <a:cubicBezTo>
                  <a:pt x="119" y="42"/>
                  <a:pt x="105" y="36"/>
                  <a:pt x="91" y="36"/>
                </a:cubicBezTo>
                <a:cubicBezTo>
                  <a:pt x="76" y="36"/>
                  <a:pt x="62" y="4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43" y="62"/>
                  <a:pt x="37" y="75"/>
                  <a:pt x="37" y="90"/>
                </a:cubicBezTo>
                <a:cubicBezTo>
                  <a:pt x="37" y="105"/>
                  <a:pt x="43" y="119"/>
                  <a:pt x="52" y="129"/>
                </a:cubicBezTo>
                <a:cubicBezTo>
                  <a:pt x="52" y="129"/>
                  <a:pt x="52" y="129"/>
                  <a:pt x="52" y="129"/>
                </a:cubicBezTo>
                <a:cubicBezTo>
                  <a:pt x="62" y="138"/>
                  <a:pt x="76" y="144"/>
                  <a:pt x="91" y="144"/>
                </a:cubicBezTo>
                <a:cubicBezTo>
                  <a:pt x="105" y="144"/>
                  <a:pt x="119" y="138"/>
                  <a:pt x="129" y="129"/>
                </a:cubicBezTo>
                <a:cubicBezTo>
                  <a:pt x="138" y="119"/>
                  <a:pt x="145" y="105"/>
                  <a:pt x="145" y="90"/>
                </a:cubicBezTo>
                <a:cubicBezTo>
                  <a:pt x="145" y="75"/>
                  <a:pt x="139" y="62"/>
                  <a:pt x="129" y="52"/>
                </a:cubicBezTo>
                <a:close/>
              </a:path>
            </a:pathLst>
          </a:custGeom>
          <a:solidFill>
            <a:srgbClr val="0066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2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4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66"/>
          <p:cNvGrpSpPr/>
          <p:nvPr/>
        </p:nvGrpSpPr>
        <p:grpSpPr bwMode="auto">
          <a:xfrm>
            <a:off x="412997" y="699543"/>
            <a:ext cx="4453517" cy="3745706"/>
            <a:chOff x="720" y="839"/>
            <a:chExt cx="3740" cy="3146"/>
          </a:xfrm>
          <a:solidFill>
            <a:srgbClr val="E8E8E6"/>
          </a:solidFill>
        </p:grpSpPr>
        <p:sp>
          <p:nvSpPr>
            <p:cNvPr id="28" name="Freeform 67"/>
            <p:cNvSpPr/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68"/>
            <p:cNvSpPr/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69"/>
            <p:cNvSpPr/>
            <p:nvPr/>
          </p:nvSpPr>
          <p:spPr bwMode="gray">
            <a:xfrm>
              <a:off x="900" y="2373"/>
              <a:ext cx="1448" cy="781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70"/>
            <p:cNvSpPr/>
            <p:nvPr/>
          </p:nvSpPr>
          <p:spPr bwMode="gray">
            <a:xfrm>
              <a:off x="900" y="2373"/>
              <a:ext cx="1448" cy="781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71"/>
            <p:cNvSpPr/>
            <p:nvPr/>
          </p:nvSpPr>
          <p:spPr bwMode="gray">
            <a:xfrm>
              <a:off x="2215" y="3052"/>
              <a:ext cx="676" cy="694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72"/>
            <p:cNvSpPr/>
            <p:nvPr/>
          </p:nvSpPr>
          <p:spPr bwMode="gray">
            <a:xfrm>
              <a:off x="2215" y="3052"/>
              <a:ext cx="676" cy="694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73"/>
            <p:cNvSpPr/>
            <p:nvPr/>
          </p:nvSpPr>
          <p:spPr bwMode="gray">
            <a:xfrm>
              <a:off x="2755" y="3269"/>
              <a:ext cx="596" cy="432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74"/>
            <p:cNvSpPr/>
            <p:nvPr/>
          </p:nvSpPr>
          <p:spPr bwMode="gray">
            <a:xfrm>
              <a:off x="2755" y="3269"/>
              <a:ext cx="596" cy="432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75"/>
            <p:cNvSpPr/>
            <p:nvPr/>
          </p:nvSpPr>
          <p:spPr bwMode="gray">
            <a:xfrm>
              <a:off x="3116" y="3813"/>
              <a:ext cx="195" cy="172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76"/>
            <p:cNvSpPr/>
            <p:nvPr/>
          </p:nvSpPr>
          <p:spPr bwMode="gray">
            <a:xfrm>
              <a:off x="3116" y="3813"/>
              <a:ext cx="195" cy="172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77"/>
            <p:cNvSpPr/>
            <p:nvPr/>
          </p:nvSpPr>
          <p:spPr bwMode="gray">
            <a:xfrm>
              <a:off x="3188" y="3319"/>
              <a:ext cx="564" cy="480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78"/>
            <p:cNvSpPr/>
            <p:nvPr/>
          </p:nvSpPr>
          <p:spPr bwMode="gray">
            <a:xfrm>
              <a:off x="3188" y="3319"/>
              <a:ext cx="564" cy="480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79"/>
            <p:cNvSpPr/>
            <p:nvPr/>
          </p:nvSpPr>
          <p:spPr bwMode="gray">
            <a:xfrm>
              <a:off x="3636" y="3029"/>
              <a:ext cx="313" cy="413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80"/>
            <p:cNvSpPr/>
            <p:nvPr/>
          </p:nvSpPr>
          <p:spPr bwMode="gray">
            <a:xfrm>
              <a:off x="3636" y="3029"/>
              <a:ext cx="313" cy="413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81"/>
            <p:cNvSpPr/>
            <p:nvPr/>
          </p:nvSpPr>
          <p:spPr bwMode="gray">
            <a:xfrm>
              <a:off x="3746" y="2774"/>
              <a:ext cx="283" cy="318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82"/>
            <p:cNvSpPr/>
            <p:nvPr/>
          </p:nvSpPr>
          <p:spPr bwMode="gray">
            <a:xfrm>
              <a:off x="3746" y="2774"/>
              <a:ext cx="283" cy="318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83"/>
            <p:cNvSpPr/>
            <p:nvPr/>
          </p:nvSpPr>
          <p:spPr bwMode="gray">
            <a:xfrm>
              <a:off x="3622" y="2455"/>
              <a:ext cx="383" cy="34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84"/>
            <p:cNvSpPr/>
            <p:nvPr/>
          </p:nvSpPr>
          <p:spPr bwMode="gray">
            <a:xfrm>
              <a:off x="3622" y="2455"/>
              <a:ext cx="383" cy="34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85"/>
            <p:cNvSpPr/>
            <p:nvPr/>
          </p:nvSpPr>
          <p:spPr bwMode="gray">
            <a:xfrm>
              <a:off x="3848" y="2705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86"/>
            <p:cNvSpPr/>
            <p:nvPr/>
          </p:nvSpPr>
          <p:spPr bwMode="gray">
            <a:xfrm>
              <a:off x="3848" y="2705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87"/>
            <p:cNvSpPr/>
            <p:nvPr/>
          </p:nvSpPr>
          <p:spPr bwMode="gray">
            <a:xfrm>
              <a:off x="3714" y="2597"/>
              <a:ext cx="37" cy="32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88"/>
            <p:cNvSpPr/>
            <p:nvPr/>
          </p:nvSpPr>
          <p:spPr bwMode="gray">
            <a:xfrm>
              <a:off x="3714" y="2597"/>
              <a:ext cx="37" cy="32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89"/>
            <p:cNvSpPr/>
            <p:nvPr/>
          </p:nvSpPr>
          <p:spPr bwMode="gray">
            <a:xfrm>
              <a:off x="3768" y="2614"/>
              <a:ext cx="37" cy="52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90"/>
            <p:cNvSpPr/>
            <p:nvPr/>
          </p:nvSpPr>
          <p:spPr bwMode="gray">
            <a:xfrm>
              <a:off x="3768" y="2614"/>
              <a:ext cx="37" cy="52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91"/>
            <p:cNvSpPr/>
            <p:nvPr/>
          </p:nvSpPr>
          <p:spPr bwMode="gray">
            <a:xfrm>
              <a:off x="3451" y="2207"/>
              <a:ext cx="493" cy="331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92"/>
            <p:cNvSpPr/>
            <p:nvPr/>
          </p:nvSpPr>
          <p:spPr bwMode="gray">
            <a:xfrm>
              <a:off x="3451" y="2207"/>
              <a:ext cx="493" cy="331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93"/>
            <p:cNvSpPr/>
            <p:nvPr/>
          </p:nvSpPr>
          <p:spPr bwMode="gray">
            <a:xfrm>
              <a:off x="3322" y="1838"/>
              <a:ext cx="400" cy="58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94"/>
            <p:cNvSpPr/>
            <p:nvPr/>
          </p:nvSpPr>
          <p:spPr bwMode="gray">
            <a:xfrm>
              <a:off x="3322" y="1838"/>
              <a:ext cx="400" cy="58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95"/>
            <p:cNvSpPr/>
            <p:nvPr/>
          </p:nvSpPr>
          <p:spPr bwMode="gray">
            <a:xfrm>
              <a:off x="3440" y="1985"/>
              <a:ext cx="121" cy="140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96"/>
            <p:cNvSpPr/>
            <p:nvPr/>
          </p:nvSpPr>
          <p:spPr bwMode="gray">
            <a:xfrm>
              <a:off x="3440" y="1985"/>
              <a:ext cx="121" cy="140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97"/>
            <p:cNvSpPr/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98"/>
            <p:cNvSpPr/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99"/>
            <p:cNvSpPr/>
            <p:nvPr/>
          </p:nvSpPr>
          <p:spPr bwMode="gray">
            <a:xfrm>
              <a:off x="3643" y="1699"/>
              <a:ext cx="430" cy="429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100"/>
            <p:cNvSpPr/>
            <p:nvPr/>
          </p:nvSpPr>
          <p:spPr bwMode="gray">
            <a:xfrm>
              <a:off x="3643" y="1699"/>
              <a:ext cx="430" cy="429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101"/>
            <p:cNvSpPr/>
            <p:nvPr/>
          </p:nvSpPr>
          <p:spPr bwMode="gray">
            <a:xfrm>
              <a:off x="3738" y="1458"/>
              <a:ext cx="630" cy="431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102"/>
            <p:cNvSpPr/>
            <p:nvPr/>
          </p:nvSpPr>
          <p:spPr bwMode="gray">
            <a:xfrm>
              <a:off x="3738" y="1458"/>
              <a:ext cx="630" cy="431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103"/>
            <p:cNvSpPr/>
            <p:nvPr/>
          </p:nvSpPr>
          <p:spPr bwMode="gray">
            <a:xfrm>
              <a:off x="3599" y="839"/>
              <a:ext cx="861" cy="778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104"/>
            <p:cNvSpPr/>
            <p:nvPr/>
          </p:nvSpPr>
          <p:spPr bwMode="gray">
            <a:xfrm>
              <a:off x="3599" y="839"/>
              <a:ext cx="861" cy="778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105"/>
            <p:cNvSpPr/>
            <p:nvPr/>
          </p:nvSpPr>
          <p:spPr bwMode="gray">
            <a:xfrm>
              <a:off x="2264" y="884"/>
              <a:ext cx="1641" cy="1473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106"/>
            <p:cNvSpPr/>
            <p:nvPr/>
          </p:nvSpPr>
          <p:spPr bwMode="gray">
            <a:xfrm>
              <a:off x="2264" y="884"/>
              <a:ext cx="1641" cy="1473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107"/>
            <p:cNvSpPr/>
            <p:nvPr/>
          </p:nvSpPr>
          <p:spPr bwMode="gray">
            <a:xfrm>
              <a:off x="2016" y="1899"/>
              <a:ext cx="1007" cy="870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108"/>
            <p:cNvSpPr/>
            <p:nvPr/>
          </p:nvSpPr>
          <p:spPr bwMode="gray">
            <a:xfrm>
              <a:off x="2016" y="1899"/>
              <a:ext cx="1007" cy="870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109"/>
            <p:cNvSpPr/>
            <p:nvPr/>
          </p:nvSpPr>
          <p:spPr bwMode="gray">
            <a:xfrm>
              <a:off x="1694" y="2177"/>
              <a:ext cx="936" cy="666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110"/>
            <p:cNvSpPr/>
            <p:nvPr/>
          </p:nvSpPr>
          <p:spPr bwMode="gray">
            <a:xfrm>
              <a:off x="1694" y="2177"/>
              <a:ext cx="936" cy="666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111"/>
            <p:cNvSpPr/>
            <p:nvPr/>
          </p:nvSpPr>
          <p:spPr bwMode="gray">
            <a:xfrm>
              <a:off x="2241" y="2635"/>
              <a:ext cx="911" cy="693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112"/>
            <p:cNvSpPr/>
            <p:nvPr/>
          </p:nvSpPr>
          <p:spPr bwMode="gray">
            <a:xfrm>
              <a:off x="2241" y="2635"/>
              <a:ext cx="911" cy="693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113"/>
            <p:cNvSpPr/>
            <p:nvPr/>
          </p:nvSpPr>
          <p:spPr bwMode="gray">
            <a:xfrm>
              <a:off x="2685" y="3045"/>
              <a:ext cx="453" cy="398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114"/>
            <p:cNvSpPr/>
            <p:nvPr/>
          </p:nvSpPr>
          <p:spPr bwMode="gray">
            <a:xfrm>
              <a:off x="2685" y="3045"/>
              <a:ext cx="453" cy="398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115"/>
            <p:cNvSpPr/>
            <p:nvPr/>
          </p:nvSpPr>
          <p:spPr bwMode="gray">
            <a:xfrm>
              <a:off x="3094" y="2950"/>
              <a:ext cx="402" cy="458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116"/>
            <p:cNvSpPr/>
            <p:nvPr/>
          </p:nvSpPr>
          <p:spPr bwMode="gray">
            <a:xfrm>
              <a:off x="3094" y="2950"/>
              <a:ext cx="402" cy="458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117"/>
            <p:cNvSpPr/>
            <p:nvPr/>
          </p:nvSpPr>
          <p:spPr bwMode="gray">
            <a:xfrm>
              <a:off x="3436" y="2904"/>
              <a:ext cx="356" cy="491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118"/>
            <p:cNvSpPr/>
            <p:nvPr/>
          </p:nvSpPr>
          <p:spPr bwMode="gray">
            <a:xfrm>
              <a:off x="3436" y="2904"/>
              <a:ext cx="356" cy="491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119"/>
            <p:cNvSpPr/>
            <p:nvPr/>
          </p:nvSpPr>
          <p:spPr bwMode="gray">
            <a:xfrm>
              <a:off x="3477" y="2497"/>
              <a:ext cx="361" cy="447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Freeform 120"/>
            <p:cNvSpPr/>
            <p:nvPr/>
          </p:nvSpPr>
          <p:spPr bwMode="gray">
            <a:xfrm>
              <a:off x="3477" y="2497"/>
              <a:ext cx="361" cy="447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121"/>
            <p:cNvSpPr/>
            <p:nvPr/>
          </p:nvSpPr>
          <p:spPr bwMode="gray">
            <a:xfrm>
              <a:off x="3034" y="2686"/>
              <a:ext cx="568" cy="356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122"/>
            <p:cNvSpPr/>
            <p:nvPr/>
          </p:nvSpPr>
          <p:spPr bwMode="gray">
            <a:xfrm>
              <a:off x="3034" y="2686"/>
              <a:ext cx="568" cy="356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123"/>
            <p:cNvSpPr/>
            <p:nvPr/>
          </p:nvSpPr>
          <p:spPr bwMode="gray">
            <a:xfrm>
              <a:off x="3140" y="2406"/>
              <a:ext cx="448" cy="398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124"/>
            <p:cNvSpPr/>
            <p:nvPr/>
          </p:nvSpPr>
          <p:spPr bwMode="gray">
            <a:xfrm>
              <a:off x="3140" y="2406"/>
              <a:ext cx="448" cy="398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125"/>
            <p:cNvSpPr/>
            <p:nvPr/>
          </p:nvSpPr>
          <p:spPr bwMode="gray">
            <a:xfrm>
              <a:off x="3128" y="2050"/>
              <a:ext cx="251" cy="526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126"/>
            <p:cNvSpPr/>
            <p:nvPr/>
          </p:nvSpPr>
          <p:spPr bwMode="gray">
            <a:xfrm>
              <a:off x="3128" y="2050"/>
              <a:ext cx="251" cy="526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127"/>
            <p:cNvSpPr/>
            <p:nvPr/>
          </p:nvSpPr>
          <p:spPr bwMode="gray">
            <a:xfrm>
              <a:off x="2736" y="2154"/>
              <a:ext cx="464" cy="664"/>
            </a:xfrm>
            <a:custGeom>
              <a:avLst/>
              <a:gdLst>
                <a:gd name="T0" fmla="*/ 2 w 929"/>
                <a:gd name="T1" fmla="*/ 106 h 1329"/>
                <a:gd name="T2" fmla="*/ 21 w 929"/>
                <a:gd name="T3" fmla="*/ 126 h 1329"/>
                <a:gd name="T4" fmla="*/ 31 w 929"/>
                <a:gd name="T5" fmla="*/ 148 h 1329"/>
                <a:gd name="T6" fmla="*/ 26 w 929"/>
                <a:gd name="T7" fmla="*/ 170 h 1329"/>
                <a:gd name="T8" fmla="*/ 43 w 929"/>
                <a:gd name="T9" fmla="*/ 183 h 1329"/>
                <a:gd name="T10" fmla="*/ 68 w 929"/>
                <a:gd name="T11" fmla="*/ 187 h 1329"/>
                <a:gd name="T12" fmla="*/ 79 w 929"/>
                <a:gd name="T13" fmla="*/ 172 h 1329"/>
                <a:gd name="T14" fmla="*/ 78 w 929"/>
                <a:gd name="T15" fmla="*/ 153 h 1329"/>
                <a:gd name="T16" fmla="*/ 72 w 929"/>
                <a:gd name="T17" fmla="*/ 108 h 1329"/>
                <a:gd name="T18" fmla="*/ 92 w 929"/>
                <a:gd name="T19" fmla="*/ 113 h 1329"/>
                <a:gd name="T20" fmla="*/ 109 w 929"/>
                <a:gd name="T21" fmla="*/ 126 h 1329"/>
                <a:gd name="T22" fmla="*/ 143 w 929"/>
                <a:gd name="T23" fmla="*/ 150 h 1329"/>
                <a:gd name="T24" fmla="*/ 140 w 929"/>
                <a:gd name="T25" fmla="*/ 174 h 1329"/>
                <a:gd name="T26" fmla="*/ 112 w 929"/>
                <a:gd name="T27" fmla="*/ 189 h 1329"/>
                <a:gd name="T28" fmla="*/ 99 w 929"/>
                <a:gd name="T29" fmla="*/ 204 h 1329"/>
                <a:gd name="T30" fmla="*/ 71 w 929"/>
                <a:gd name="T31" fmla="*/ 199 h 1329"/>
                <a:gd name="T32" fmla="*/ 65 w 929"/>
                <a:gd name="T33" fmla="*/ 222 h 1329"/>
                <a:gd name="T34" fmla="*/ 70 w 929"/>
                <a:gd name="T35" fmla="*/ 249 h 1329"/>
                <a:gd name="T36" fmla="*/ 48 w 929"/>
                <a:gd name="T37" fmla="*/ 267 h 1329"/>
                <a:gd name="T38" fmla="*/ 53 w 929"/>
                <a:gd name="T39" fmla="*/ 285 h 1329"/>
                <a:gd name="T40" fmla="*/ 63 w 929"/>
                <a:gd name="T41" fmla="*/ 304 h 1329"/>
                <a:gd name="T42" fmla="*/ 110 w 929"/>
                <a:gd name="T43" fmla="*/ 308 h 1329"/>
                <a:gd name="T44" fmla="*/ 142 w 929"/>
                <a:gd name="T45" fmla="*/ 313 h 1329"/>
                <a:gd name="T46" fmla="*/ 172 w 929"/>
                <a:gd name="T47" fmla="*/ 324 h 1329"/>
                <a:gd name="T48" fmla="*/ 188 w 929"/>
                <a:gd name="T49" fmla="*/ 330 h 1329"/>
                <a:gd name="T50" fmla="*/ 181 w 929"/>
                <a:gd name="T51" fmla="*/ 308 h 1329"/>
                <a:gd name="T52" fmla="*/ 202 w 929"/>
                <a:gd name="T53" fmla="*/ 290 h 1329"/>
                <a:gd name="T54" fmla="*/ 178 w 929"/>
                <a:gd name="T55" fmla="*/ 276 h 1329"/>
                <a:gd name="T56" fmla="*/ 200 w 929"/>
                <a:gd name="T57" fmla="*/ 270 h 1329"/>
                <a:gd name="T58" fmla="*/ 231 w 929"/>
                <a:gd name="T59" fmla="*/ 266 h 1329"/>
                <a:gd name="T60" fmla="*/ 218 w 929"/>
                <a:gd name="T61" fmla="*/ 241 h 1329"/>
                <a:gd name="T62" fmla="*/ 202 w 929"/>
                <a:gd name="T63" fmla="*/ 211 h 1329"/>
                <a:gd name="T64" fmla="*/ 210 w 929"/>
                <a:gd name="T65" fmla="*/ 167 h 1329"/>
                <a:gd name="T66" fmla="*/ 200 w 929"/>
                <a:gd name="T67" fmla="*/ 112 h 1329"/>
                <a:gd name="T68" fmla="*/ 196 w 929"/>
                <a:gd name="T69" fmla="*/ 65 h 1329"/>
                <a:gd name="T70" fmla="*/ 214 w 929"/>
                <a:gd name="T71" fmla="*/ 21 h 1329"/>
                <a:gd name="T72" fmla="*/ 206 w 929"/>
                <a:gd name="T73" fmla="*/ 0 h 1329"/>
                <a:gd name="T74" fmla="*/ 182 w 929"/>
                <a:gd name="T75" fmla="*/ 10 h 1329"/>
                <a:gd name="T76" fmla="*/ 164 w 929"/>
                <a:gd name="T77" fmla="*/ 44 h 1329"/>
                <a:gd name="T78" fmla="*/ 129 w 929"/>
                <a:gd name="T79" fmla="*/ 87 h 1329"/>
                <a:gd name="T80" fmla="*/ 99 w 929"/>
                <a:gd name="T81" fmla="*/ 84 h 1329"/>
                <a:gd name="T82" fmla="*/ 74 w 929"/>
                <a:gd name="T83" fmla="*/ 70 h 1329"/>
                <a:gd name="T84" fmla="*/ 72 w 929"/>
                <a:gd name="T85" fmla="*/ 42 h 1329"/>
                <a:gd name="T86" fmla="*/ 68 w 929"/>
                <a:gd name="T87" fmla="*/ 18 h 1329"/>
                <a:gd name="T88" fmla="*/ 43 w 929"/>
                <a:gd name="T89" fmla="*/ 42 h 1329"/>
                <a:gd name="T90" fmla="*/ 26 w 929"/>
                <a:gd name="T91" fmla="*/ 90 h 13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29"/>
                <a:gd name="T139" fmla="*/ 0 h 1329"/>
                <a:gd name="T140" fmla="*/ 929 w 929"/>
                <a:gd name="T141" fmla="*/ 1329 h 132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29" h="13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Freeform 128"/>
            <p:cNvSpPr/>
            <p:nvPr/>
          </p:nvSpPr>
          <p:spPr bwMode="gray">
            <a:xfrm>
              <a:off x="3987" y="3238"/>
              <a:ext cx="121" cy="305"/>
            </a:xfrm>
            <a:custGeom>
              <a:avLst/>
              <a:gdLst>
                <a:gd name="T0" fmla="*/ 43 w 242"/>
                <a:gd name="T1" fmla="*/ 1 h 610"/>
                <a:gd name="T2" fmla="*/ 39 w 242"/>
                <a:gd name="T3" fmla="*/ 6 h 610"/>
                <a:gd name="T4" fmla="*/ 33 w 242"/>
                <a:gd name="T5" fmla="*/ 11 h 610"/>
                <a:gd name="T6" fmla="*/ 28 w 242"/>
                <a:gd name="T7" fmla="*/ 16 h 610"/>
                <a:gd name="T8" fmla="*/ 22 w 242"/>
                <a:gd name="T9" fmla="*/ 24 h 610"/>
                <a:gd name="T10" fmla="*/ 19 w 242"/>
                <a:gd name="T11" fmla="*/ 30 h 610"/>
                <a:gd name="T12" fmla="*/ 16 w 242"/>
                <a:gd name="T13" fmla="*/ 37 h 610"/>
                <a:gd name="T14" fmla="*/ 11 w 242"/>
                <a:gd name="T15" fmla="*/ 47 h 610"/>
                <a:gd name="T16" fmla="*/ 5 w 242"/>
                <a:gd name="T17" fmla="*/ 58 h 610"/>
                <a:gd name="T18" fmla="*/ 1 w 242"/>
                <a:gd name="T19" fmla="*/ 67 h 610"/>
                <a:gd name="T20" fmla="*/ 1 w 242"/>
                <a:gd name="T21" fmla="*/ 77 h 610"/>
                <a:gd name="T22" fmla="*/ 4 w 242"/>
                <a:gd name="T23" fmla="*/ 88 h 610"/>
                <a:gd name="T24" fmla="*/ 5 w 242"/>
                <a:gd name="T25" fmla="*/ 99 h 610"/>
                <a:gd name="T26" fmla="*/ 3 w 242"/>
                <a:gd name="T27" fmla="*/ 108 h 610"/>
                <a:gd name="T28" fmla="*/ 6 w 242"/>
                <a:gd name="T29" fmla="*/ 114 h 610"/>
                <a:gd name="T30" fmla="*/ 15 w 242"/>
                <a:gd name="T31" fmla="*/ 119 h 610"/>
                <a:gd name="T32" fmla="*/ 22 w 242"/>
                <a:gd name="T33" fmla="*/ 129 h 610"/>
                <a:gd name="T34" fmla="*/ 28 w 242"/>
                <a:gd name="T35" fmla="*/ 135 h 610"/>
                <a:gd name="T36" fmla="*/ 33 w 242"/>
                <a:gd name="T37" fmla="*/ 139 h 610"/>
                <a:gd name="T38" fmla="*/ 35 w 242"/>
                <a:gd name="T39" fmla="*/ 146 h 610"/>
                <a:gd name="T40" fmla="*/ 37 w 242"/>
                <a:gd name="T41" fmla="*/ 152 h 610"/>
                <a:gd name="T42" fmla="*/ 41 w 242"/>
                <a:gd name="T43" fmla="*/ 152 h 610"/>
                <a:gd name="T44" fmla="*/ 42 w 242"/>
                <a:gd name="T45" fmla="*/ 146 h 610"/>
                <a:gd name="T46" fmla="*/ 42 w 242"/>
                <a:gd name="T47" fmla="*/ 135 h 610"/>
                <a:gd name="T48" fmla="*/ 45 w 242"/>
                <a:gd name="T49" fmla="*/ 123 h 610"/>
                <a:gd name="T50" fmla="*/ 51 w 242"/>
                <a:gd name="T51" fmla="*/ 114 h 610"/>
                <a:gd name="T52" fmla="*/ 55 w 242"/>
                <a:gd name="T53" fmla="*/ 103 h 610"/>
                <a:gd name="T54" fmla="*/ 57 w 242"/>
                <a:gd name="T55" fmla="*/ 86 h 610"/>
                <a:gd name="T56" fmla="*/ 58 w 242"/>
                <a:gd name="T57" fmla="*/ 66 h 610"/>
                <a:gd name="T58" fmla="*/ 58 w 242"/>
                <a:gd name="T59" fmla="*/ 51 h 610"/>
                <a:gd name="T60" fmla="*/ 60 w 242"/>
                <a:gd name="T61" fmla="*/ 39 h 610"/>
                <a:gd name="T62" fmla="*/ 60 w 242"/>
                <a:gd name="T63" fmla="*/ 28 h 610"/>
                <a:gd name="T64" fmla="*/ 56 w 242"/>
                <a:gd name="T65" fmla="*/ 19 h 610"/>
                <a:gd name="T66" fmla="*/ 52 w 242"/>
                <a:gd name="T67" fmla="*/ 10 h 610"/>
                <a:gd name="T68" fmla="*/ 47 w 242"/>
                <a:gd name="T69" fmla="*/ 2 h 610"/>
                <a:gd name="T70" fmla="*/ 44 w 242"/>
                <a:gd name="T71" fmla="*/ 0 h 6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2"/>
                <a:gd name="T109" fmla="*/ 0 h 610"/>
                <a:gd name="T110" fmla="*/ 242 w 242"/>
                <a:gd name="T111" fmla="*/ 610 h 6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2" h="610">
                  <a:moveTo>
                    <a:pt x="173" y="0"/>
                  </a:moveTo>
                  <a:lnTo>
                    <a:pt x="172" y="4"/>
                  </a:lnTo>
                  <a:lnTo>
                    <a:pt x="164" y="12"/>
                  </a:lnTo>
                  <a:lnTo>
                    <a:pt x="154" y="24"/>
                  </a:lnTo>
                  <a:lnTo>
                    <a:pt x="144" y="36"/>
                  </a:lnTo>
                  <a:lnTo>
                    <a:pt x="132" y="44"/>
                  </a:lnTo>
                  <a:lnTo>
                    <a:pt x="122" y="49"/>
                  </a:lnTo>
                  <a:lnTo>
                    <a:pt x="111" y="63"/>
                  </a:lnTo>
                  <a:lnTo>
                    <a:pt x="97" y="79"/>
                  </a:lnTo>
                  <a:lnTo>
                    <a:pt x="87" y="97"/>
                  </a:lnTo>
                  <a:lnTo>
                    <a:pt x="77" y="112"/>
                  </a:lnTo>
                  <a:lnTo>
                    <a:pt x="73" y="122"/>
                  </a:lnTo>
                  <a:lnTo>
                    <a:pt x="71" y="132"/>
                  </a:lnTo>
                  <a:lnTo>
                    <a:pt x="63" y="148"/>
                  </a:lnTo>
                  <a:lnTo>
                    <a:pt x="53" y="168"/>
                  </a:lnTo>
                  <a:lnTo>
                    <a:pt x="44" y="189"/>
                  </a:lnTo>
                  <a:lnTo>
                    <a:pt x="32" y="213"/>
                  </a:lnTo>
                  <a:lnTo>
                    <a:pt x="20" y="234"/>
                  </a:lnTo>
                  <a:lnTo>
                    <a:pt x="10" y="254"/>
                  </a:lnTo>
                  <a:lnTo>
                    <a:pt x="4" y="268"/>
                  </a:lnTo>
                  <a:lnTo>
                    <a:pt x="0" y="288"/>
                  </a:lnTo>
                  <a:lnTo>
                    <a:pt x="2" y="309"/>
                  </a:lnTo>
                  <a:lnTo>
                    <a:pt x="8" y="331"/>
                  </a:lnTo>
                  <a:lnTo>
                    <a:pt x="14" y="354"/>
                  </a:lnTo>
                  <a:lnTo>
                    <a:pt x="18" y="376"/>
                  </a:lnTo>
                  <a:lnTo>
                    <a:pt x="18" y="396"/>
                  </a:lnTo>
                  <a:lnTo>
                    <a:pt x="14" y="414"/>
                  </a:lnTo>
                  <a:lnTo>
                    <a:pt x="12" y="431"/>
                  </a:lnTo>
                  <a:lnTo>
                    <a:pt x="14" y="445"/>
                  </a:lnTo>
                  <a:lnTo>
                    <a:pt x="24" y="455"/>
                  </a:lnTo>
                  <a:lnTo>
                    <a:pt x="42" y="467"/>
                  </a:lnTo>
                  <a:lnTo>
                    <a:pt x="57" y="477"/>
                  </a:lnTo>
                  <a:lnTo>
                    <a:pt x="71" y="492"/>
                  </a:lnTo>
                  <a:lnTo>
                    <a:pt x="85" y="514"/>
                  </a:lnTo>
                  <a:lnTo>
                    <a:pt x="99" y="530"/>
                  </a:lnTo>
                  <a:lnTo>
                    <a:pt x="111" y="540"/>
                  </a:lnTo>
                  <a:lnTo>
                    <a:pt x="122" y="547"/>
                  </a:lnTo>
                  <a:lnTo>
                    <a:pt x="130" y="555"/>
                  </a:lnTo>
                  <a:lnTo>
                    <a:pt x="136" y="569"/>
                  </a:lnTo>
                  <a:lnTo>
                    <a:pt x="140" y="583"/>
                  </a:lnTo>
                  <a:lnTo>
                    <a:pt x="144" y="597"/>
                  </a:lnTo>
                  <a:lnTo>
                    <a:pt x="148" y="606"/>
                  </a:lnTo>
                  <a:lnTo>
                    <a:pt x="154" y="610"/>
                  </a:lnTo>
                  <a:lnTo>
                    <a:pt x="162" y="606"/>
                  </a:lnTo>
                  <a:lnTo>
                    <a:pt x="168" y="597"/>
                  </a:lnTo>
                  <a:lnTo>
                    <a:pt x="168" y="581"/>
                  </a:lnTo>
                  <a:lnTo>
                    <a:pt x="168" y="559"/>
                  </a:lnTo>
                  <a:lnTo>
                    <a:pt x="168" y="538"/>
                  </a:lnTo>
                  <a:lnTo>
                    <a:pt x="172" y="516"/>
                  </a:lnTo>
                  <a:lnTo>
                    <a:pt x="179" y="494"/>
                  </a:lnTo>
                  <a:lnTo>
                    <a:pt x="189" y="475"/>
                  </a:lnTo>
                  <a:lnTo>
                    <a:pt x="201" y="457"/>
                  </a:lnTo>
                  <a:lnTo>
                    <a:pt x="211" y="435"/>
                  </a:lnTo>
                  <a:lnTo>
                    <a:pt x="217" y="412"/>
                  </a:lnTo>
                  <a:lnTo>
                    <a:pt x="221" y="380"/>
                  </a:lnTo>
                  <a:lnTo>
                    <a:pt x="225" y="343"/>
                  </a:lnTo>
                  <a:lnTo>
                    <a:pt x="227" y="303"/>
                  </a:lnTo>
                  <a:lnTo>
                    <a:pt x="229" y="264"/>
                  </a:lnTo>
                  <a:lnTo>
                    <a:pt x="227" y="231"/>
                  </a:lnTo>
                  <a:lnTo>
                    <a:pt x="229" y="203"/>
                  </a:lnTo>
                  <a:lnTo>
                    <a:pt x="233" y="179"/>
                  </a:lnTo>
                  <a:lnTo>
                    <a:pt x="240" y="156"/>
                  </a:lnTo>
                  <a:lnTo>
                    <a:pt x="242" y="134"/>
                  </a:lnTo>
                  <a:lnTo>
                    <a:pt x="238" y="112"/>
                  </a:lnTo>
                  <a:lnTo>
                    <a:pt x="229" y="89"/>
                  </a:lnTo>
                  <a:lnTo>
                    <a:pt x="223" y="73"/>
                  </a:lnTo>
                  <a:lnTo>
                    <a:pt x="215" y="59"/>
                  </a:lnTo>
                  <a:lnTo>
                    <a:pt x="207" y="42"/>
                  </a:lnTo>
                  <a:lnTo>
                    <a:pt x="195" y="22"/>
                  </a:lnTo>
                  <a:lnTo>
                    <a:pt x="185" y="10"/>
                  </a:lnTo>
                  <a:lnTo>
                    <a:pt x="177" y="2"/>
                  </a:lnTo>
                  <a:lnTo>
                    <a:pt x="173" y="0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0" name="Freeform 78"/>
          <p:cNvSpPr/>
          <p:nvPr/>
        </p:nvSpPr>
        <p:spPr bwMode="gray">
          <a:xfrm>
            <a:off x="3351841" y="3652292"/>
            <a:ext cx="671600" cy="571500"/>
          </a:xfrm>
          <a:custGeom>
            <a:avLst/>
            <a:gdLst>
              <a:gd name="T0" fmla="*/ 279 w 1128"/>
              <a:gd name="T1" fmla="*/ 62 h 960"/>
              <a:gd name="T2" fmla="*/ 272 w 1128"/>
              <a:gd name="T3" fmla="*/ 67 h 960"/>
              <a:gd name="T4" fmla="*/ 266 w 1128"/>
              <a:gd name="T5" fmla="*/ 77 h 960"/>
              <a:gd name="T6" fmla="*/ 261 w 1128"/>
              <a:gd name="T7" fmla="*/ 87 h 960"/>
              <a:gd name="T8" fmla="*/ 254 w 1128"/>
              <a:gd name="T9" fmla="*/ 97 h 960"/>
              <a:gd name="T10" fmla="*/ 241 w 1128"/>
              <a:gd name="T11" fmla="*/ 103 h 960"/>
              <a:gd name="T12" fmla="*/ 230 w 1128"/>
              <a:gd name="T13" fmla="*/ 104 h 960"/>
              <a:gd name="T14" fmla="*/ 216 w 1128"/>
              <a:gd name="T15" fmla="*/ 103 h 960"/>
              <a:gd name="T16" fmla="*/ 203 w 1128"/>
              <a:gd name="T17" fmla="*/ 110 h 960"/>
              <a:gd name="T18" fmla="*/ 199 w 1128"/>
              <a:gd name="T19" fmla="*/ 115 h 960"/>
              <a:gd name="T20" fmla="*/ 198 w 1128"/>
              <a:gd name="T21" fmla="*/ 118 h 960"/>
              <a:gd name="T22" fmla="*/ 196 w 1128"/>
              <a:gd name="T23" fmla="*/ 119 h 960"/>
              <a:gd name="T24" fmla="*/ 190 w 1128"/>
              <a:gd name="T25" fmla="*/ 114 h 960"/>
              <a:gd name="T26" fmla="*/ 183 w 1128"/>
              <a:gd name="T27" fmla="*/ 118 h 960"/>
              <a:gd name="T28" fmla="*/ 177 w 1128"/>
              <a:gd name="T29" fmla="*/ 127 h 960"/>
              <a:gd name="T30" fmla="*/ 164 w 1128"/>
              <a:gd name="T31" fmla="*/ 127 h 960"/>
              <a:gd name="T32" fmla="*/ 155 w 1128"/>
              <a:gd name="T33" fmla="*/ 120 h 960"/>
              <a:gd name="T34" fmla="*/ 148 w 1128"/>
              <a:gd name="T35" fmla="*/ 111 h 960"/>
              <a:gd name="T36" fmla="*/ 143 w 1128"/>
              <a:gd name="T37" fmla="*/ 113 h 960"/>
              <a:gd name="T38" fmla="*/ 147 w 1128"/>
              <a:gd name="T39" fmla="*/ 122 h 960"/>
              <a:gd name="T40" fmla="*/ 154 w 1128"/>
              <a:gd name="T41" fmla="*/ 130 h 960"/>
              <a:gd name="T42" fmla="*/ 153 w 1128"/>
              <a:gd name="T43" fmla="*/ 140 h 960"/>
              <a:gd name="T44" fmla="*/ 140 w 1128"/>
              <a:gd name="T45" fmla="*/ 149 h 960"/>
              <a:gd name="T46" fmla="*/ 134 w 1128"/>
              <a:gd name="T47" fmla="*/ 149 h 960"/>
              <a:gd name="T48" fmla="*/ 132 w 1128"/>
              <a:gd name="T49" fmla="*/ 148 h 960"/>
              <a:gd name="T50" fmla="*/ 130 w 1128"/>
              <a:gd name="T51" fmla="*/ 148 h 960"/>
              <a:gd name="T52" fmla="*/ 126 w 1128"/>
              <a:gd name="T53" fmla="*/ 154 h 960"/>
              <a:gd name="T54" fmla="*/ 116 w 1128"/>
              <a:gd name="T55" fmla="*/ 163 h 960"/>
              <a:gd name="T56" fmla="*/ 110 w 1128"/>
              <a:gd name="T57" fmla="*/ 167 h 960"/>
              <a:gd name="T58" fmla="*/ 97 w 1128"/>
              <a:gd name="T59" fmla="*/ 168 h 960"/>
              <a:gd name="T60" fmla="*/ 87 w 1128"/>
              <a:gd name="T61" fmla="*/ 171 h 960"/>
              <a:gd name="T62" fmla="*/ 75 w 1128"/>
              <a:gd name="T63" fmla="*/ 179 h 960"/>
              <a:gd name="T64" fmla="*/ 56 w 1128"/>
              <a:gd name="T65" fmla="*/ 185 h 960"/>
              <a:gd name="T66" fmla="*/ 46 w 1128"/>
              <a:gd name="T67" fmla="*/ 186 h 960"/>
              <a:gd name="T68" fmla="*/ 38 w 1128"/>
              <a:gd name="T69" fmla="*/ 194 h 960"/>
              <a:gd name="T70" fmla="*/ 29 w 1128"/>
              <a:gd name="T71" fmla="*/ 199 h 960"/>
              <a:gd name="T72" fmla="*/ 23 w 1128"/>
              <a:gd name="T73" fmla="*/ 207 h 960"/>
              <a:gd name="T74" fmla="*/ 26 w 1128"/>
              <a:gd name="T75" fmla="*/ 214 h 960"/>
              <a:gd name="T76" fmla="*/ 35 w 1128"/>
              <a:gd name="T77" fmla="*/ 227 h 960"/>
              <a:gd name="T78" fmla="*/ 35 w 1128"/>
              <a:gd name="T79" fmla="*/ 235 h 960"/>
              <a:gd name="T80" fmla="*/ 24 w 1128"/>
              <a:gd name="T81" fmla="*/ 240 h 960"/>
              <a:gd name="T82" fmla="*/ 13 w 1128"/>
              <a:gd name="T83" fmla="*/ 235 h 960"/>
              <a:gd name="T84" fmla="*/ 4 w 1128"/>
              <a:gd name="T85" fmla="*/ 222 h 960"/>
              <a:gd name="T86" fmla="*/ 1 w 1128"/>
              <a:gd name="T87" fmla="*/ 210 h 960"/>
              <a:gd name="T88" fmla="*/ 1 w 1128"/>
              <a:gd name="T89" fmla="*/ 200 h 960"/>
              <a:gd name="T90" fmla="*/ 8 w 1128"/>
              <a:gd name="T91" fmla="*/ 189 h 960"/>
              <a:gd name="T92" fmla="*/ 0 w 1128"/>
              <a:gd name="T93" fmla="*/ 184 h 960"/>
              <a:gd name="T94" fmla="*/ 19 w 1128"/>
              <a:gd name="T95" fmla="*/ 160 h 960"/>
              <a:gd name="T96" fmla="*/ 37 w 1128"/>
              <a:gd name="T97" fmla="*/ 139 h 960"/>
              <a:gd name="T98" fmla="*/ 59 w 1128"/>
              <a:gd name="T99" fmla="*/ 101 h 960"/>
              <a:gd name="T100" fmla="*/ 74 w 1128"/>
              <a:gd name="T101" fmla="*/ 62 h 960"/>
              <a:gd name="T102" fmla="*/ 82 w 1128"/>
              <a:gd name="T103" fmla="*/ 36 h 960"/>
              <a:gd name="T104" fmla="*/ 121 w 1128"/>
              <a:gd name="T105" fmla="*/ 3 h 960"/>
              <a:gd name="T106" fmla="*/ 156 w 1128"/>
              <a:gd name="T107" fmla="*/ 8 h 960"/>
              <a:gd name="T108" fmla="*/ 170 w 1128"/>
              <a:gd name="T109" fmla="*/ 24 h 960"/>
              <a:gd name="T110" fmla="*/ 185 w 1128"/>
              <a:gd name="T111" fmla="*/ 32 h 960"/>
              <a:gd name="T112" fmla="*/ 224 w 1128"/>
              <a:gd name="T113" fmla="*/ 15 h 960"/>
              <a:gd name="T114" fmla="*/ 272 w 1128"/>
              <a:gd name="T115" fmla="*/ 41 h 96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28"/>
              <a:gd name="T175" fmla="*/ 0 h 960"/>
              <a:gd name="T176" fmla="*/ 1128 w 1128"/>
              <a:gd name="T177" fmla="*/ 960 h 96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28" h="960">
                <a:moveTo>
                  <a:pt x="1128" y="246"/>
                </a:moveTo>
                <a:lnTo>
                  <a:pt x="1124" y="248"/>
                </a:lnTo>
                <a:lnTo>
                  <a:pt x="1116" y="250"/>
                </a:lnTo>
                <a:lnTo>
                  <a:pt x="1104" y="254"/>
                </a:lnTo>
                <a:lnTo>
                  <a:pt x="1094" y="259"/>
                </a:lnTo>
                <a:lnTo>
                  <a:pt x="1088" y="265"/>
                </a:lnTo>
                <a:lnTo>
                  <a:pt x="1083" y="275"/>
                </a:lnTo>
                <a:lnTo>
                  <a:pt x="1075" y="289"/>
                </a:lnTo>
                <a:lnTo>
                  <a:pt x="1063" y="305"/>
                </a:lnTo>
                <a:lnTo>
                  <a:pt x="1055" y="318"/>
                </a:lnTo>
                <a:lnTo>
                  <a:pt x="1047" y="332"/>
                </a:lnTo>
                <a:lnTo>
                  <a:pt x="1043" y="348"/>
                </a:lnTo>
                <a:lnTo>
                  <a:pt x="1037" y="362"/>
                </a:lnTo>
                <a:lnTo>
                  <a:pt x="1029" y="376"/>
                </a:lnTo>
                <a:lnTo>
                  <a:pt x="1016" y="387"/>
                </a:lnTo>
                <a:lnTo>
                  <a:pt x="1002" y="395"/>
                </a:lnTo>
                <a:lnTo>
                  <a:pt x="984" y="403"/>
                </a:lnTo>
                <a:lnTo>
                  <a:pt x="966" y="411"/>
                </a:lnTo>
                <a:lnTo>
                  <a:pt x="949" y="417"/>
                </a:lnTo>
                <a:lnTo>
                  <a:pt x="937" y="419"/>
                </a:lnTo>
                <a:lnTo>
                  <a:pt x="921" y="415"/>
                </a:lnTo>
                <a:lnTo>
                  <a:pt x="903" y="411"/>
                </a:lnTo>
                <a:lnTo>
                  <a:pt x="884" y="409"/>
                </a:lnTo>
                <a:lnTo>
                  <a:pt x="864" y="411"/>
                </a:lnTo>
                <a:lnTo>
                  <a:pt x="846" y="419"/>
                </a:lnTo>
                <a:lnTo>
                  <a:pt x="829" y="431"/>
                </a:lnTo>
                <a:lnTo>
                  <a:pt x="813" y="440"/>
                </a:lnTo>
                <a:lnTo>
                  <a:pt x="801" y="450"/>
                </a:lnTo>
                <a:lnTo>
                  <a:pt x="799" y="454"/>
                </a:lnTo>
                <a:lnTo>
                  <a:pt x="797" y="458"/>
                </a:lnTo>
                <a:lnTo>
                  <a:pt x="795" y="464"/>
                </a:lnTo>
                <a:lnTo>
                  <a:pt x="793" y="468"/>
                </a:lnTo>
                <a:lnTo>
                  <a:pt x="791" y="472"/>
                </a:lnTo>
                <a:lnTo>
                  <a:pt x="789" y="474"/>
                </a:lnTo>
                <a:lnTo>
                  <a:pt x="787" y="474"/>
                </a:lnTo>
                <a:lnTo>
                  <a:pt x="783" y="474"/>
                </a:lnTo>
                <a:lnTo>
                  <a:pt x="777" y="470"/>
                </a:lnTo>
                <a:lnTo>
                  <a:pt x="770" y="462"/>
                </a:lnTo>
                <a:lnTo>
                  <a:pt x="760" y="456"/>
                </a:lnTo>
                <a:lnTo>
                  <a:pt x="752" y="456"/>
                </a:lnTo>
                <a:lnTo>
                  <a:pt x="742" y="462"/>
                </a:lnTo>
                <a:lnTo>
                  <a:pt x="734" y="472"/>
                </a:lnTo>
                <a:lnTo>
                  <a:pt x="726" y="484"/>
                </a:lnTo>
                <a:lnTo>
                  <a:pt x="718" y="496"/>
                </a:lnTo>
                <a:lnTo>
                  <a:pt x="708" y="507"/>
                </a:lnTo>
                <a:lnTo>
                  <a:pt x="695" y="513"/>
                </a:lnTo>
                <a:lnTo>
                  <a:pt x="679" y="513"/>
                </a:lnTo>
                <a:lnTo>
                  <a:pt x="657" y="509"/>
                </a:lnTo>
                <a:lnTo>
                  <a:pt x="644" y="503"/>
                </a:lnTo>
                <a:lnTo>
                  <a:pt x="634" y="494"/>
                </a:lnTo>
                <a:lnTo>
                  <a:pt x="622" y="482"/>
                </a:lnTo>
                <a:lnTo>
                  <a:pt x="612" y="468"/>
                </a:lnTo>
                <a:lnTo>
                  <a:pt x="602" y="454"/>
                </a:lnTo>
                <a:lnTo>
                  <a:pt x="592" y="442"/>
                </a:lnTo>
                <a:lnTo>
                  <a:pt x="583" y="437"/>
                </a:lnTo>
                <a:lnTo>
                  <a:pt x="575" y="440"/>
                </a:lnTo>
                <a:lnTo>
                  <a:pt x="571" y="452"/>
                </a:lnTo>
                <a:lnTo>
                  <a:pt x="575" y="464"/>
                </a:lnTo>
                <a:lnTo>
                  <a:pt x="581" y="478"/>
                </a:lnTo>
                <a:lnTo>
                  <a:pt x="588" y="490"/>
                </a:lnTo>
                <a:lnTo>
                  <a:pt x="596" y="498"/>
                </a:lnTo>
                <a:lnTo>
                  <a:pt x="608" y="509"/>
                </a:lnTo>
                <a:lnTo>
                  <a:pt x="618" y="519"/>
                </a:lnTo>
                <a:lnTo>
                  <a:pt x="624" y="531"/>
                </a:lnTo>
                <a:lnTo>
                  <a:pt x="624" y="541"/>
                </a:lnTo>
                <a:lnTo>
                  <a:pt x="612" y="557"/>
                </a:lnTo>
                <a:lnTo>
                  <a:pt x="596" y="574"/>
                </a:lnTo>
                <a:lnTo>
                  <a:pt x="577" y="588"/>
                </a:lnTo>
                <a:lnTo>
                  <a:pt x="557" y="596"/>
                </a:lnTo>
                <a:lnTo>
                  <a:pt x="545" y="600"/>
                </a:lnTo>
                <a:lnTo>
                  <a:pt x="535" y="598"/>
                </a:lnTo>
                <a:lnTo>
                  <a:pt x="533" y="596"/>
                </a:lnTo>
                <a:lnTo>
                  <a:pt x="531" y="594"/>
                </a:lnTo>
                <a:lnTo>
                  <a:pt x="527" y="592"/>
                </a:lnTo>
                <a:lnTo>
                  <a:pt x="525" y="590"/>
                </a:lnTo>
                <a:lnTo>
                  <a:pt x="523" y="590"/>
                </a:lnTo>
                <a:lnTo>
                  <a:pt x="521" y="590"/>
                </a:lnTo>
                <a:lnTo>
                  <a:pt x="520" y="592"/>
                </a:lnTo>
                <a:lnTo>
                  <a:pt x="518" y="598"/>
                </a:lnTo>
                <a:lnTo>
                  <a:pt x="514" y="608"/>
                </a:lnTo>
                <a:lnTo>
                  <a:pt x="504" y="614"/>
                </a:lnTo>
                <a:lnTo>
                  <a:pt x="492" y="624"/>
                </a:lnTo>
                <a:lnTo>
                  <a:pt x="478" y="637"/>
                </a:lnTo>
                <a:lnTo>
                  <a:pt x="466" y="651"/>
                </a:lnTo>
                <a:lnTo>
                  <a:pt x="459" y="661"/>
                </a:lnTo>
                <a:lnTo>
                  <a:pt x="451" y="667"/>
                </a:lnTo>
                <a:lnTo>
                  <a:pt x="441" y="667"/>
                </a:lnTo>
                <a:lnTo>
                  <a:pt x="427" y="665"/>
                </a:lnTo>
                <a:lnTo>
                  <a:pt x="411" y="667"/>
                </a:lnTo>
                <a:lnTo>
                  <a:pt x="390" y="669"/>
                </a:lnTo>
                <a:lnTo>
                  <a:pt x="374" y="669"/>
                </a:lnTo>
                <a:lnTo>
                  <a:pt x="360" y="675"/>
                </a:lnTo>
                <a:lnTo>
                  <a:pt x="348" y="683"/>
                </a:lnTo>
                <a:lnTo>
                  <a:pt x="336" y="694"/>
                </a:lnTo>
                <a:lnTo>
                  <a:pt x="323" y="704"/>
                </a:lnTo>
                <a:lnTo>
                  <a:pt x="299" y="714"/>
                </a:lnTo>
                <a:lnTo>
                  <a:pt x="271" y="726"/>
                </a:lnTo>
                <a:lnTo>
                  <a:pt x="246" y="734"/>
                </a:lnTo>
                <a:lnTo>
                  <a:pt x="226" y="740"/>
                </a:lnTo>
                <a:lnTo>
                  <a:pt x="212" y="740"/>
                </a:lnTo>
                <a:lnTo>
                  <a:pt x="199" y="740"/>
                </a:lnTo>
                <a:lnTo>
                  <a:pt x="185" y="742"/>
                </a:lnTo>
                <a:lnTo>
                  <a:pt x="173" y="748"/>
                </a:lnTo>
                <a:lnTo>
                  <a:pt x="163" y="759"/>
                </a:lnTo>
                <a:lnTo>
                  <a:pt x="153" y="773"/>
                </a:lnTo>
                <a:lnTo>
                  <a:pt x="142" y="781"/>
                </a:lnTo>
                <a:lnTo>
                  <a:pt x="128" y="787"/>
                </a:lnTo>
                <a:lnTo>
                  <a:pt x="116" y="793"/>
                </a:lnTo>
                <a:lnTo>
                  <a:pt x="108" y="803"/>
                </a:lnTo>
                <a:lnTo>
                  <a:pt x="100" y="816"/>
                </a:lnTo>
                <a:lnTo>
                  <a:pt x="92" y="826"/>
                </a:lnTo>
                <a:lnTo>
                  <a:pt x="86" y="834"/>
                </a:lnTo>
                <a:lnTo>
                  <a:pt x="90" y="844"/>
                </a:lnTo>
                <a:lnTo>
                  <a:pt x="104" y="856"/>
                </a:lnTo>
                <a:lnTo>
                  <a:pt x="118" y="872"/>
                </a:lnTo>
                <a:lnTo>
                  <a:pt x="130" y="891"/>
                </a:lnTo>
                <a:lnTo>
                  <a:pt x="138" y="905"/>
                </a:lnTo>
                <a:lnTo>
                  <a:pt x="144" y="919"/>
                </a:lnTo>
                <a:lnTo>
                  <a:pt x="146" y="931"/>
                </a:lnTo>
                <a:lnTo>
                  <a:pt x="140" y="940"/>
                </a:lnTo>
                <a:lnTo>
                  <a:pt x="128" y="946"/>
                </a:lnTo>
                <a:lnTo>
                  <a:pt x="114" y="954"/>
                </a:lnTo>
                <a:lnTo>
                  <a:pt x="96" y="960"/>
                </a:lnTo>
                <a:lnTo>
                  <a:pt x="79" y="960"/>
                </a:lnTo>
                <a:lnTo>
                  <a:pt x="67" y="956"/>
                </a:lnTo>
                <a:lnTo>
                  <a:pt x="51" y="938"/>
                </a:lnTo>
                <a:lnTo>
                  <a:pt x="37" y="919"/>
                </a:lnTo>
                <a:lnTo>
                  <a:pt x="25" y="901"/>
                </a:lnTo>
                <a:lnTo>
                  <a:pt x="18" y="887"/>
                </a:lnTo>
                <a:lnTo>
                  <a:pt x="10" y="872"/>
                </a:lnTo>
                <a:lnTo>
                  <a:pt x="4" y="854"/>
                </a:lnTo>
                <a:lnTo>
                  <a:pt x="2" y="840"/>
                </a:lnTo>
                <a:lnTo>
                  <a:pt x="2" y="826"/>
                </a:lnTo>
                <a:lnTo>
                  <a:pt x="2" y="812"/>
                </a:lnTo>
                <a:lnTo>
                  <a:pt x="4" y="797"/>
                </a:lnTo>
                <a:lnTo>
                  <a:pt x="12" y="783"/>
                </a:lnTo>
                <a:lnTo>
                  <a:pt x="25" y="765"/>
                </a:lnTo>
                <a:lnTo>
                  <a:pt x="31" y="753"/>
                </a:lnTo>
                <a:lnTo>
                  <a:pt x="33" y="749"/>
                </a:lnTo>
                <a:lnTo>
                  <a:pt x="4" y="746"/>
                </a:lnTo>
                <a:lnTo>
                  <a:pt x="0" y="734"/>
                </a:lnTo>
                <a:lnTo>
                  <a:pt x="33" y="687"/>
                </a:lnTo>
                <a:lnTo>
                  <a:pt x="71" y="675"/>
                </a:lnTo>
                <a:lnTo>
                  <a:pt x="77" y="637"/>
                </a:lnTo>
                <a:lnTo>
                  <a:pt x="128" y="627"/>
                </a:lnTo>
                <a:lnTo>
                  <a:pt x="147" y="612"/>
                </a:lnTo>
                <a:lnTo>
                  <a:pt x="147" y="553"/>
                </a:lnTo>
                <a:lnTo>
                  <a:pt x="175" y="539"/>
                </a:lnTo>
                <a:lnTo>
                  <a:pt x="244" y="478"/>
                </a:lnTo>
                <a:lnTo>
                  <a:pt x="238" y="403"/>
                </a:lnTo>
                <a:lnTo>
                  <a:pt x="264" y="332"/>
                </a:lnTo>
                <a:lnTo>
                  <a:pt x="301" y="307"/>
                </a:lnTo>
                <a:lnTo>
                  <a:pt x="297" y="250"/>
                </a:lnTo>
                <a:lnTo>
                  <a:pt x="325" y="220"/>
                </a:lnTo>
                <a:lnTo>
                  <a:pt x="303" y="157"/>
                </a:lnTo>
                <a:lnTo>
                  <a:pt x="329" y="143"/>
                </a:lnTo>
                <a:lnTo>
                  <a:pt x="329" y="86"/>
                </a:lnTo>
                <a:lnTo>
                  <a:pt x="384" y="78"/>
                </a:lnTo>
                <a:lnTo>
                  <a:pt x="484" y="9"/>
                </a:lnTo>
                <a:lnTo>
                  <a:pt x="535" y="39"/>
                </a:lnTo>
                <a:lnTo>
                  <a:pt x="592" y="9"/>
                </a:lnTo>
                <a:lnTo>
                  <a:pt x="624" y="29"/>
                </a:lnTo>
                <a:lnTo>
                  <a:pt x="693" y="0"/>
                </a:lnTo>
                <a:lnTo>
                  <a:pt x="720" y="27"/>
                </a:lnTo>
                <a:lnTo>
                  <a:pt x="681" y="94"/>
                </a:lnTo>
                <a:lnTo>
                  <a:pt x="651" y="130"/>
                </a:lnTo>
                <a:lnTo>
                  <a:pt x="679" y="151"/>
                </a:lnTo>
                <a:lnTo>
                  <a:pt x="740" y="128"/>
                </a:lnTo>
                <a:lnTo>
                  <a:pt x="823" y="92"/>
                </a:lnTo>
                <a:lnTo>
                  <a:pt x="878" y="120"/>
                </a:lnTo>
                <a:lnTo>
                  <a:pt x="895" y="59"/>
                </a:lnTo>
                <a:lnTo>
                  <a:pt x="984" y="61"/>
                </a:lnTo>
                <a:lnTo>
                  <a:pt x="1053" y="96"/>
                </a:lnTo>
                <a:lnTo>
                  <a:pt x="1086" y="161"/>
                </a:lnTo>
                <a:lnTo>
                  <a:pt x="1110" y="216"/>
                </a:lnTo>
                <a:lnTo>
                  <a:pt x="1128" y="246"/>
                </a:lnTo>
              </a:path>
            </a:pathLst>
          </a:custGeom>
          <a:solidFill>
            <a:srgbClr val="00A1DA"/>
          </a:solidFill>
          <a:ln w="6350">
            <a:solidFill>
              <a:schemeClr val="bg1"/>
            </a:solidFill>
            <a:prstDash val="solid"/>
            <a:round/>
          </a:ln>
        </p:spPr>
        <p:txBody>
          <a:bodyPr lIns="68567" tIns="34284" rIns="68567" bIns="34284"/>
          <a:lstStyle/>
          <a:p>
            <a:endParaRPr lang="zh-CN" altLang="en-US"/>
          </a:p>
        </p:txBody>
      </p:sp>
      <p:sp>
        <p:nvSpPr>
          <p:cNvPr id="91" name="Freeform 92"/>
          <p:cNvSpPr/>
          <p:nvPr/>
        </p:nvSpPr>
        <p:spPr bwMode="gray">
          <a:xfrm>
            <a:off x="3665018" y="2328317"/>
            <a:ext cx="587055" cy="394097"/>
          </a:xfrm>
          <a:custGeom>
            <a:avLst/>
            <a:gdLst>
              <a:gd name="T0" fmla="*/ 81 w 987"/>
              <a:gd name="T1" fmla="*/ 0 h 663"/>
              <a:gd name="T2" fmla="*/ 88 w 987"/>
              <a:gd name="T3" fmla="*/ 3 h 663"/>
              <a:gd name="T4" fmla="*/ 96 w 987"/>
              <a:gd name="T5" fmla="*/ 5 h 663"/>
              <a:gd name="T6" fmla="*/ 103 w 987"/>
              <a:gd name="T7" fmla="*/ 2 h 663"/>
              <a:gd name="T8" fmla="*/ 111 w 987"/>
              <a:gd name="T9" fmla="*/ 0 h 663"/>
              <a:gd name="T10" fmla="*/ 119 w 987"/>
              <a:gd name="T11" fmla="*/ 5 h 663"/>
              <a:gd name="T12" fmla="*/ 125 w 987"/>
              <a:gd name="T13" fmla="*/ 15 h 663"/>
              <a:gd name="T14" fmla="*/ 126 w 987"/>
              <a:gd name="T15" fmla="*/ 24 h 663"/>
              <a:gd name="T16" fmla="*/ 128 w 987"/>
              <a:gd name="T17" fmla="*/ 32 h 663"/>
              <a:gd name="T18" fmla="*/ 133 w 987"/>
              <a:gd name="T19" fmla="*/ 37 h 663"/>
              <a:gd name="T20" fmla="*/ 141 w 987"/>
              <a:gd name="T21" fmla="*/ 39 h 663"/>
              <a:gd name="T22" fmla="*/ 149 w 987"/>
              <a:gd name="T23" fmla="*/ 38 h 663"/>
              <a:gd name="T24" fmla="*/ 154 w 987"/>
              <a:gd name="T25" fmla="*/ 33 h 663"/>
              <a:gd name="T26" fmla="*/ 160 w 987"/>
              <a:gd name="T27" fmla="*/ 24 h 663"/>
              <a:gd name="T28" fmla="*/ 167 w 987"/>
              <a:gd name="T29" fmla="*/ 15 h 663"/>
              <a:gd name="T30" fmla="*/ 175 w 987"/>
              <a:gd name="T31" fmla="*/ 6 h 663"/>
              <a:gd name="T32" fmla="*/ 184 w 987"/>
              <a:gd name="T33" fmla="*/ 2 h 663"/>
              <a:gd name="T34" fmla="*/ 191 w 987"/>
              <a:gd name="T35" fmla="*/ 4 h 663"/>
              <a:gd name="T36" fmla="*/ 200 w 987"/>
              <a:gd name="T37" fmla="*/ 9 h 663"/>
              <a:gd name="T38" fmla="*/ 212 w 987"/>
              <a:gd name="T39" fmla="*/ 11 h 663"/>
              <a:gd name="T40" fmla="*/ 224 w 987"/>
              <a:gd name="T41" fmla="*/ 9 h 663"/>
              <a:gd name="T42" fmla="*/ 234 w 987"/>
              <a:gd name="T43" fmla="*/ 7 h 663"/>
              <a:gd name="T44" fmla="*/ 241 w 987"/>
              <a:gd name="T45" fmla="*/ 5 h 663"/>
              <a:gd name="T46" fmla="*/ 246 w 987"/>
              <a:gd name="T47" fmla="*/ 5 h 663"/>
              <a:gd name="T48" fmla="*/ 246 w 987"/>
              <a:gd name="T49" fmla="*/ 12 h 663"/>
              <a:gd name="T50" fmla="*/ 245 w 987"/>
              <a:gd name="T51" fmla="*/ 23 h 663"/>
              <a:gd name="T52" fmla="*/ 243 w 987"/>
              <a:gd name="T53" fmla="*/ 31 h 663"/>
              <a:gd name="T54" fmla="*/ 237 w 987"/>
              <a:gd name="T55" fmla="*/ 32 h 663"/>
              <a:gd name="T56" fmla="*/ 231 w 987"/>
              <a:gd name="T57" fmla="*/ 31 h 663"/>
              <a:gd name="T58" fmla="*/ 225 w 987"/>
              <a:gd name="T59" fmla="*/ 32 h 663"/>
              <a:gd name="T60" fmla="*/ 216 w 987"/>
              <a:gd name="T61" fmla="*/ 41 h 663"/>
              <a:gd name="T62" fmla="*/ 205 w 987"/>
              <a:gd name="T63" fmla="*/ 49 h 663"/>
              <a:gd name="T64" fmla="*/ 198 w 987"/>
              <a:gd name="T65" fmla="*/ 51 h 663"/>
              <a:gd name="T66" fmla="*/ 191 w 987"/>
              <a:gd name="T67" fmla="*/ 52 h 663"/>
              <a:gd name="T68" fmla="*/ 189 w 987"/>
              <a:gd name="T69" fmla="*/ 55 h 663"/>
              <a:gd name="T70" fmla="*/ 191 w 987"/>
              <a:gd name="T71" fmla="*/ 63 h 663"/>
              <a:gd name="T72" fmla="*/ 190 w 987"/>
              <a:gd name="T73" fmla="*/ 72 h 663"/>
              <a:gd name="T74" fmla="*/ 185 w 987"/>
              <a:gd name="T75" fmla="*/ 77 h 663"/>
              <a:gd name="T76" fmla="*/ 177 w 987"/>
              <a:gd name="T77" fmla="*/ 79 h 663"/>
              <a:gd name="T78" fmla="*/ 171 w 987"/>
              <a:gd name="T79" fmla="*/ 79 h 663"/>
              <a:gd name="T80" fmla="*/ 170 w 987"/>
              <a:gd name="T81" fmla="*/ 84 h 663"/>
              <a:gd name="T82" fmla="*/ 170 w 987"/>
              <a:gd name="T83" fmla="*/ 93 h 663"/>
              <a:gd name="T84" fmla="*/ 168 w 987"/>
              <a:gd name="T85" fmla="*/ 101 h 663"/>
              <a:gd name="T86" fmla="*/ 163 w 987"/>
              <a:gd name="T87" fmla="*/ 106 h 663"/>
              <a:gd name="T88" fmla="*/ 157 w 987"/>
              <a:gd name="T89" fmla="*/ 111 h 663"/>
              <a:gd name="T90" fmla="*/ 155 w 987"/>
              <a:gd name="T91" fmla="*/ 118 h 663"/>
              <a:gd name="T92" fmla="*/ 152 w 987"/>
              <a:gd name="T93" fmla="*/ 123 h 663"/>
              <a:gd name="T94" fmla="*/ 139 w 987"/>
              <a:gd name="T95" fmla="*/ 127 h 663"/>
              <a:gd name="T96" fmla="*/ 129 w 987"/>
              <a:gd name="T97" fmla="*/ 143 h 663"/>
              <a:gd name="T98" fmla="*/ 106 w 987"/>
              <a:gd name="T99" fmla="*/ 148 h 663"/>
              <a:gd name="T100" fmla="*/ 89 w 987"/>
              <a:gd name="T101" fmla="*/ 156 h 663"/>
              <a:gd name="T102" fmla="*/ 66 w 987"/>
              <a:gd name="T103" fmla="*/ 144 h 663"/>
              <a:gd name="T104" fmla="*/ 52 w 987"/>
              <a:gd name="T105" fmla="*/ 160 h 663"/>
              <a:gd name="T106" fmla="*/ 13 w 987"/>
              <a:gd name="T107" fmla="*/ 152 h 663"/>
              <a:gd name="T108" fmla="*/ 0 w 987"/>
              <a:gd name="T109" fmla="*/ 140 h 663"/>
              <a:gd name="T110" fmla="*/ 14 w 987"/>
              <a:gd name="T111" fmla="*/ 98 h 663"/>
              <a:gd name="T112" fmla="*/ 8 w 987"/>
              <a:gd name="T113" fmla="*/ 78 h 663"/>
              <a:gd name="T114" fmla="*/ 26 w 987"/>
              <a:gd name="T115" fmla="*/ 45 h 663"/>
              <a:gd name="T116" fmla="*/ 50 w 987"/>
              <a:gd name="T117" fmla="*/ 22 h 663"/>
              <a:gd name="T118" fmla="*/ 80 w 987"/>
              <a:gd name="T119" fmla="*/ 0 h 6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87"/>
              <a:gd name="T181" fmla="*/ 0 h 663"/>
              <a:gd name="T182" fmla="*/ 987 w 987"/>
              <a:gd name="T183" fmla="*/ 663 h 6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87" h="663">
                <a:moveTo>
                  <a:pt x="323" y="0"/>
                </a:moveTo>
                <a:lnTo>
                  <a:pt x="327" y="2"/>
                </a:lnTo>
                <a:lnTo>
                  <a:pt x="339" y="7"/>
                </a:lnTo>
                <a:lnTo>
                  <a:pt x="353" y="13"/>
                </a:lnTo>
                <a:lnTo>
                  <a:pt x="369" y="19"/>
                </a:lnTo>
                <a:lnTo>
                  <a:pt x="384" y="21"/>
                </a:lnTo>
                <a:lnTo>
                  <a:pt x="398" y="19"/>
                </a:lnTo>
                <a:lnTo>
                  <a:pt x="414" y="9"/>
                </a:lnTo>
                <a:lnTo>
                  <a:pt x="432" y="2"/>
                </a:lnTo>
                <a:lnTo>
                  <a:pt x="447" y="2"/>
                </a:lnTo>
                <a:lnTo>
                  <a:pt x="463" y="7"/>
                </a:lnTo>
                <a:lnTo>
                  <a:pt x="479" y="23"/>
                </a:lnTo>
                <a:lnTo>
                  <a:pt x="493" y="43"/>
                </a:lnTo>
                <a:lnTo>
                  <a:pt x="500" y="63"/>
                </a:lnTo>
                <a:lnTo>
                  <a:pt x="504" y="82"/>
                </a:lnTo>
                <a:lnTo>
                  <a:pt x="504" y="98"/>
                </a:lnTo>
                <a:lnTo>
                  <a:pt x="508" y="114"/>
                </a:lnTo>
                <a:lnTo>
                  <a:pt x="512" y="129"/>
                </a:lnTo>
                <a:lnTo>
                  <a:pt x="522" y="143"/>
                </a:lnTo>
                <a:lnTo>
                  <a:pt x="534" y="151"/>
                </a:lnTo>
                <a:lnTo>
                  <a:pt x="550" y="155"/>
                </a:lnTo>
                <a:lnTo>
                  <a:pt x="567" y="157"/>
                </a:lnTo>
                <a:lnTo>
                  <a:pt x="585" y="157"/>
                </a:lnTo>
                <a:lnTo>
                  <a:pt x="599" y="153"/>
                </a:lnTo>
                <a:lnTo>
                  <a:pt x="609" y="147"/>
                </a:lnTo>
                <a:lnTo>
                  <a:pt x="617" y="133"/>
                </a:lnTo>
                <a:lnTo>
                  <a:pt x="628" y="116"/>
                </a:lnTo>
                <a:lnTo>
                  <a:pt x="642" y="96"/>
                </a:lnTo>
                <a:lnTo>
                  <a:pt x="656" y="76"/>
                </a:lnTo>
                <a:lnTo>
                  <a:pt x="668" y="61"/>
                </a:lnTo>
                <a:lnTo>
                  <a:pt x="683" y="43"/>
                </a:lnTo>
                <a:lnTo>
                  <a:pt x="703" y="27"/>
                </a:lnTo>
                <a:lnTo>
                  <a:pt x="723" y="15"/>
                </a:lnTo>
                <a:lnTo>
                  <a:pt x="737" y="9"/>
                </a:lnTo>
                <a:lnTo>
                  <a:pt x="748" y="11"/>
                </a:lnTo>
                <a:lnTo>
                  <a:pt x="764" y="19"/>
                </a:lnTo>
                <a:lnTo>
                  <a:pt x="782" y="27"/>
                </a:lnTo>
                <a:lnTo>
                  <a:pt x="802" y="37"/>
                </a:lnTo>
                <a:lnTo>
                  <a:pt x="823" y="45"/>
                </a:lnTo>
                <a:lnTo>
                  <a:pt x="851" y="47"/>
                </a:lnTo>
                <a:lnTo>
                  <a:pt x="874" y="43"/>
                </a:lnTo>
                <a:lnTo>
                  <a:pt x="896" y="37"/>
                </a:lnTo>
                <a:lnTo>
                  <a:pt x="920" y="33"/>
                </a:lnTo>
                <a:lnTo>
                  <a:pt x="937" y="29"/>
                </a:lnTo>
                <a:lnTo>
                  <a:pt x="953" y="25"/>
                </a:lnTo>
                <a:lnTo>
                  <a:pt x="967" y="21"/>
                </a:lnTo>
                <a:lnTo>
                  <a:pt x="979" y="19"/>
                </a:lnTo>
                <a:lnTo>
                  <a:pt x="985" y="21"/>
                </a:lnTo>
                <a:lnTo>
                  <a:pt x="987" y="31"/>
                </a:lnTo>
                <a:lnTo>
                  <a:pt x="987" y="51"/>
                </a:lnTo>
                <a:lnTo>
                  <a:pt x="985" y="70"/>
                </a:lnTo>
                <a:lnTo>
                  <a:pt x="983" y="92"/>
                </a:lnTo>
                <a:lnTo>
                  <a:pt x="979" y="112"/>
                </a:lnTo>
                <a:lnTo>
                  <a:pt x="973" y="124"/>
                </a:lnTo>
                <a:lnTo>
                  <a:pt x="963" y="128"/>
                </a:lnTo>
                <a:lnTo>
                  <a:pt x="951" y="128"/>
                </a:lnTo>
                <a:lnTo>
                  <a:pt x="937" y="126"/>
                </a:lnTo>
                <a:lnTo>
                  <a:pt x="926" y="124"/>
                </a:lnTo>
                <a:lnTo>
                  <a:pt x="912" y="126"/>
                </a:lnTo>
                <a:lnTo>
                  <a:pt x="902" y="131"/>
                </a:lnTo>
                <a:lnTo>
                  <a:pt x="886" y="147"/>
                </a:lnTo>
                <a:lnTo>
                  <a:pt x="865" y="167"/>
                </a:lnTo>
                <a:lnTo>
                  <a:pt x="843" y="185"/>
                </a:lnTo>
                <a:lnTo>
                  <a:pt x="821" y="198"/>
                </a:lnTo>
                <a:lnTo>
                  <a:pt x="807" y="204"/>
                </a:lnTo>
                <a:lnTo>
                  <a:pt x="792" y="206"/>
                </a:lnTo>
                <a:lnTo>
                  <a:pt x="778" y="206"/>
                </a:lnTo>
                <a:lnTo>
                  <a:pt x="766" y="208"/>
                </a:lnTo>
                <a:lnTo>
                  <a:pt x="760" y="212"/>
                </a:lnTo>
                <a:lnTo>
                  <a:pt x="758" y="222"/>
                </a:lnTo>
                <a:lnTo>
                  <a:pt x="762" y="236"/>
                </a:lnTo>
                <a:lnTo>
                  <a:pt x="764" y="253"/>
                </a:lnTo>
                <a:lnTo>
                  <a:pt x="764" y="271"/>
                </a:lnTo>
                <a:lnTo>
                  <a:pt x="760" y="289"/>
                </a:lnTo>
                <a:lnTo>
                  <a:pt x="754" y="303"/>
                </a:lnTo>
                <a:lnTo>
                  <a:pt x="743" y="311"/>
                </a:lnTo>
                <a:lnTo>
                  <a:pt x="725" y="316"/>
                </a:lnTo>
                <a:lnTo>
                  <a:pt x="709" y="316"/>
                </a:lnTo>
                <a:lnTo>
                  <a:pt x="695" y="316"/>
                </a:lnTo>
                <a:lnTo>
                  <a:pt x="685" y="318"/>
                </a:lnTo>
                <a:lnTo>
                  <a:pt x="682" y="326"/>
                </a:lnTo>
                <a:lnTo>
                  <a:pt x="682" y="338"/>
                </a:lnTo>
                <a:lnTo>
                  <a:pt x="682" y="356"/>
                </a:lnTo>
                <a:lnTo>
                  <a:pt x="682" y="374"/>
                </a:lnTo>
                <a:lnTo>
                  <a:pt x="680" y="391"/>
                </a:lnTo>
                <a:lnTo>
                  <a:pt x="674" y="405"/>
                </a:lnTo>
                <a:lnTo>
                  <a:pt x="668" y="415"/>
                </a:lnTo>
                <a:lnTo>
                  <a:pt x="654" y="425"/>
                </a:lnTo>
                <a:lnTo>
                  <a:pt x="640" y="433"/>
                </a:lnTo>
                <a:lnTo>
                  <a:pt x="630" y="444"/>
                </a:lnTo>
                <a:lnTo>
                  <a:pt x="626" y="458"/>
                </a:lnTo>
                <a:lnTo>
                  <a:pt x="622" y="474"/>
                </a:lnTo>
                <a:lnTo>
                  <a:pt x="617" y="486"/>
                </a:lnTo>
                <a:lnTo>
                  <a:pt x="609" y="494"/>
                </a:lnTo>
                <a:lnTo>
                  <a:pt x="605" y="496"/>
                </a:lnTo>
                <a:lnTo>
                  <a:pt x="558" y="511"/>
                </a:lnTo>
                <a:lnTo>
                  <a:pt x="546" y="572"/>
                </a:lnTo>
                <a:lnTo>
                  <a:pt x="518" y="572"/>
                </a:lnTo>
                <a:lnTo>
                  <a:pt x="461" y="598"/>
                </a:lnTo>
                <a:lnTo>
                  <a:pt x="424" y="594"/>
                </a:lnTo>
                <a:lnTo>
                  <a:pt x="412" y="620"/>
                </a:lnTo>
                <a:lnTo>
                  <a:pt x="357" y="627"/>
                </a:lnTo>
                <a:lnTo>
                  <a:pt x="327" y="643"/>
                </a:lnTo>
                <a:lnTo>
                  <a:pt x="266" y="578"/>
                </a:lnTo>
                <a:lnTo>
                  <a:pt x="229" y="596"/>
                </a:lnTo>
                <a:lnTo>
                  <a:pt x="209" y="643"/>
                </a:lnTo>
                <a:lnTo>
                  <a:pt x="105" y="663"/>
                </a:lnTo>
                <a:lnTo>
                  <a:pt x="54" y="610"/>
                </a:lnTo>
                <a:lnTo>
                  <a:pt x="4" y="612"/>
                </a:lnTo>
                <a:lnTo>
                  <a:pt x="0" y="562"/>
                </a:lnTo>
                <a:lnTo>
                  <a:pt x="69" y="482"/>
                </a:lnTo>
                <a:lnTo>
                  <a:pt x="59" y="395"/>
                </a:lnTo>
                <a:lnTo>
                  <a:pt x="28" y="350"/>
                </a:lnTo>
                <a:lnTo>
                  <a:pt x="32" y="313"/>
                </a:lnTo>
                <a:lnTo>
                  <a:pt x="87" y="265"/>
                </a:lnTo>
                <a:lnTo>
                  <a:pt x="107" y="181"/>
                </a:lnTo>
                <a:lnTo>
                  <a:pt x="168" y="143"/>
                </a:lnTo>
                <a:lnTo>
                  <a:pt x="201" y="88"/>
                </a:lnTo>
                <a:lnTo>
                  <a:pt x="266" y="84"/>
                </a:lnTo>
                <a:lnTo>
                  <a:pt x="323" y="0"/>
                </a:lnTo>
              </a:path>
            </a:pathLst>
          </a:custGeom>
          <a:solidFill>
            <a:srgbClr val="00A1DA"/>
          </a:solidFill>
          <a:ln w="6350">
            <a:solidFill>
              <a:schemeClr val="bg1"/>
            </a:solidFill>
            <a:prstDash val="solid"/>
            <a:round/>
          </a:ln>
        </p:spPr>
        <p:txBody>
          <a:bodyPr lIns="68567" tIns="34284" rIns="68567" bIns="34284"/>
          <a:lstStyle/>
          <a:p>
            <a:endParaRPr lang="zh-CN" altLang="en-US"/>
          </a:p>
        </p:txBody>
      </p:sp>
      <p:sp>
        <p:nvSpPr>
          <p:cNvPr id="92" name="Freeform 100"/>
          <p:cNvSpPr/>
          <p:nvPr/>
        </p:nvSpPr>
        <p:spPr bwMode="gray">
          <a:xfrm>
            <a:off x="3893647" y="1723480"/>
            <a:ext cx="512035" cy="510779"/>
          </a:xfrm>
          <a:custGeom>
            <a:avLst/>
            <a:gdLst>
              <a:gd name="T0" fmla="*/ 182 w 860"/>
              <a:gd name="T1" fmla="*/ 145 h 858"/>
              <a:gd name="T2" fmla="*/ 179 w 860"/>
              <a:gd name="T3" fmla="*/ 149 h 858"/>
              <a:gd name="T4" fmla="*/ 174 w 860"/>
              <a:gd name="T5" fmla="*/ 152 h 858"/>
              <a:gd name="T6" fmla="*/ 166 w 860"/>
              <a:gd name="T7" fmla="*/ 154 h 858"/>
              <a:gd name="T8" fmla="*/ 156 w 860"/>
              <a:gd name="T9" fmla="*/ 157 h 858"/>
              <a:gd name="T10" fmla="*/ 149 w 860"/>
              <a:gd name="T11" fmla="*/ 163 h 858"/>
              <a:gd name="T12" fmla="*/ 140 w 860"/>
              <a:gd name="T13" fmla="*/ 170 h 858"/>
              <a:gd name="T14" fmla="*/ 133 w 860"/>
              <a:gd name="T15" fmla="*/ 176 h 858"/>
              <a:gd name="T16" fmla="*/ 129 w 860"/>
              <a:gd name="T17" fmla="*/ 180 h 858"/>
              <a:gd name="T18" fmla="*/ 123 w 860"/>
              <a:gd name="T19" fmla="*/ 186 h 858"/>
              <a:gd name="T20" fmla="*/ 119 w 860"/>
              <a:gd name="T21" fmla="*/ 194 h 858"/>
              <a:gd name="T22" fmla="*/ 113 w 860"/>
              <a:gd name="T23" fmla="*/ 201 h 858"/>
              <a:gd name="T24" fmla="*/ 107 w 860"/>
              <a:gd name="T25" fmla="*/ 204 h 858"/>
              <a:gd name="T26" fmla="*/ 103 w 860"/>
              <a:gd name="T27" fmla="*/ 208 h 858"/>
              <a:gd name="T28" fmla="*/ 95 w 860"/>
              <a:gd name="T29" fmla="*/ 213 h 858"/>
              <a:gd name="T30" fmla="*/ 89 w 860"/>
              <a:gd name="T31" fmla="*/ 215 h 858"/>
              <a:gd name="T32" fmla="*/ 88 w 860"/>
              <a:gd name="T33" fmla="*/ 210 h 858"/>
              <a:gd name="T34" fmla="*/ 92 w 860"/>
              <a:gd name="T35" fmla="*/ 204 h 858"/>
              <a:gd name="T36" fmla="*/ 98 w 860"/>
              <a:gd name="T37" fmla="*/ 198 h 858"/>
              <a:gd name="T38" fmla="*/ 103 w 860"/>
              <a:gd name="T39" fmla="*/ 191 h 858"/>
              <a:gd name="T40" fmla="*/ 101 w 860"/>
              <a:gd name="T41" fmla="*/ 187 h 858"/>
              <a:gd name="T42" fmla="*/ 95 w 860"/>
              <a:gd name="T43" fmla="*/ 184 h 858"/>
              <a:gd name="T44" fmla="*/ 91 w 860"/>
              <a:gd name="T45" fmla="*/ 179 h 858"/>
              <a:gd name="T46" fmla="*/ 93 w 860"/>
              <a:gd name="T47" fmla="*/ 170 h 858"/>
              <a:gd name="T48" fmla="*/ 100 w 860"/>
              <a:gd name="T49" fmla="*/ 159 h 858"/>
              <a:gd name="T50" fmla="*/ 107 w 860"/>
              <a:gd name="T51" fmla="*/ 148 h 858"/>
              <a:gd name="T52" fmla="*/ 110 w 860"/>
              <a:gd name="T53" fmla="*/ 140 h 858"/>
              <a:gd name="T54" fmla="*/ 110 w 860"/>
              <a:gd name="T55" fmla="*/ 135 h 858"/>
              <a:gd name="T56" fmla="*/ 105 w 860"/>
              <a:gd name="T57" fmla="*/ 129 h 858"/>
              <a:gd name="T58" fmla="*/ 99 w 860"/>
              <a:gd name="T59" fmla="*/ 123 h 858"/>
              <a:gd name="T60" fmla="*/ 94 w 860"/>
              <a:gd name="T61" fmla="*/ 122 h 858"/>
              <a:gd name="T62" fmla="*/ 87 w 860"/>
              <a:gd name="T63" fmla="*/ 123 h 858"/>
              <a:gd name="T64" fmla="*/ 78 w 860"/>
              <a:gd name="T65" fmla="*/ 123 h 858"/>
              <a:gd name="T66" fmla="*/ 74 w 860"/>
              <a:gd name="T67" fmla="*/ 124 h 858"/>
              <a:gd name="T68" fmla="*/ 70 w 860"/>
              <a:gd name="T69" fmla="*/ 134 h 858"/>
              <a:gd name="T70" fmla="*/ 66 w 860"/>
              <a:gd name="T71" fmla="*/ 145 h 858"/>
              <a:gd name="T72" fmla="*/ 60 w 860"/>
              <a:gd name="T73" fmla="*/ 152 h 858"/>
              <a:gd name="T74" fmla="*/ 53 w 860"/>
              <a:gd name="T75" fmla="*/ 163 h 858"/>
              <a:gd name="T76" fmla="*/ 46 w 860"/>
              <a:gd name="T77" fmla="*/ 169 h 858"/>
              <a:gd name="T78" fmla="*/ 41 w 860"/>
              <a:gd name="T79" fmla="*/ 172 h 858"/>
              <a:gd name="T80" fmla="*/ 34 w 860"/>
              <a:gd name="T81" fmla="*/ 167 h 858"/>
              <a:gd name="T82" fmla="*/ 14 w 860"/>
              <a:gd name="T83" fmla="*/ 147 h 858"/>
              <a:gd name="T84" fmla="*/ 5 w 860"/>
              <a:gd name="T85" fmla="*/ 127 h 858"/>
              <a:gd name="T86" fmla="*/ 7 w 860"/>
              <a:gd name="T87" fmla="*/ 101 h 858"/>
              <a:gd name="T88" fmla="*/ 3 w 860"/>
              <a:gd name="T89" fmla="*/ 79 h 858"/>
              <a:gd name="T90" fmla="*/ 21 w 860"/>
              <a:gd name="T91" fmla="*/ 80 h 858"/>
              <a:gd name="T92" fmla="*/ 43 w 860"/>
              <a:gd name="T93" fmla="*/ 78 h 858"/>
              <a:gd name="T94" fmla="*/ 69 w 860"/>
              <a:gd name="T95" fmla="*/ 53 h 858"/>
              <a:gd name="T96" fmla="*/ 94 w 860"/>
              <a:gd name="T97" fmla="*/ 44 h 858"/>
              <a:gd name="T98" fmla="*/ 108 w 860"/>
              <a:gd name="T99" fmla="*/ 37 h 858"/>
              <a:gd name="T100" fmla="*/ 131 w 860"/>
              <a:gd name="T101" fmla="*/ 12 h 858"/>
              <a:gd name="T102" fmla="*/ 149 w 860"/>
              <a:gd name="T103" fmla="*/ 6 h 858"/>
              <a:gd name="T104" fmla="*/ 182 w 860"/>
              <a:gd name="T105" fmla="*/ 30 h 858"/>
              <a:gd name="T106" fmla="*/ 194 w 860"/>
              <a:gd name="T107" fmla="*/ 60 h 858"/>
              <a:gd name="T108" fmla="*/ 215 w 860"/>
              <a:gd name="T109" fmla="*/ 101 h 858"/>
              <a:gd name="T110" fmla="*/ 183 w 860"/>
              <a:gd name="T111" fmla="*/ 134 h 8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60"/>
              <a:gd name="T169" fmla="*/ 0 h 858"/>
              <a:gd name="T170" fmla="*/ 860 w 860"/>
              <a:gd name="T171" fmla="*/ 858 h 85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60" h="858">
                <a:moveTo>
                  <a:pt x="725" y="575"/>
                </a:moveTo>
                <a:lnTo>
                  <a:pt x="725" y="579"/>
                </a:lnTo>
                <a:lnTo>
                  <a:pt x="719" y="585"/>
                </a:lnTo>
                <a:lnTo>
                  <a:pt x="713" y="594"/>
                </a:lnTo>
                <a:lnTo>
                  <a:pt x="705" y="604"/>
                </a:lnTo>
                <a:lnTo>
                  <a:pt x="695" y="608"/>
                </a:lnTo>
                <a:lnTo>
                  <a:pt x="681" y="610"/>
                </a:lnTo>
                <a:lnTo>
                  <a:pt x="664" y="614"/>
                </a:lnTo>
                <a:lnTo>
                  <a:pt x="642" y="618"/>
                </a:lnTo>
                <a:lnTo>
                  <a:pt x="622" y="626"/>
                </a:lnTo>
                <a:lnTo>
                  <a:pt x="607" y="638"/>
                </a:lnTo>
                <a:lnTo>
                  <a:pt x="593" y="651"/>
                </a:lnTo>
                <a:lnTo>
                  <a:pt x="577" y="665"/>
                </a:lnTo>
                <a:lnTo>
                  <a:pt x="559" y="679"/>
                </a:lnTo>
                <a:lnTo>
                  <a:pt x="544" y="693"/>
                </a:lnTo>
                <a:lnTo>
                  <a:pt x="530" y="703"/>
                </a:lnTo>
                <a:lnTo>
                  <a:pt x="522" y="711"/>
                </a:lnTo>
                <a:lnTo>
                  <a:pt x="514" y="718"/>
                </a:lnTo>
                <a:lnTo>
                  <a:pt x="502" y="730"/>
                </a:lnTo>
                <a:lnTo>
                  <a:pt x="492" y="744"/>
                </a:lnTo>
                <a:lnTo>
                  <a:pt x="481" y="760"/>
                </a:lnTo>
                <a:lnTo>
                  <a:pt x="475" y="774"/>
                </a:lnTo>
                <a:lnTo>
                  <a:pt x="465" y="789"/>
                </a:lnTo>
                <a:lnTo>
                  <a:pt x="451" y="801"/>
                </a:lnTo>
                <a:lnTo>
                  <a:pt x="437" y="809"/>
                </a:lnTo>
                <a:lnTo>
                  <a:pt x="427" y="815"/>
                </a:lnTo>
                <a:lnTo>
                  <a:pt x="422" y="823"/>
                </a:lnTo>
                <a:lnTo>
                  <a:pt x="410" y="831"/>
                </a:lnTo>
                <a:lnTo>
                  <a:pt x="394" y="840"/>
                </a:lnTo>
                <a:lnTo>
                  <a:pt x="380" y="850"/>
                </a:lnTo>
                <a:lnTo>
                  <a:pt x="364" y="856"/>
                </a:lnTo>
                <a:lnTo>
                  <a:pt x="355" y="858"/>
                </a:lnTo>
                <a:lnTo>
                  <a:pt x="349" y="854"/>
                </a:lnTo>
                <a:lnTo>
                  <a:pt x="349" y="838"/>
                </a:lnTo>
                <a:lnTo>
                  <a:pt x="355" y="827"/>
                </a:lnTo>
                <a:lnTo>
                  <a:pt x="366" y="815"/>
                </a:lnTo>
                <a:lnTo>
                  <a:pt x="380" y="801"/>
                </a:lnTo>
                <a:lnTo>
                  <a:pt x="392" y="789"/>
                </a:lnTo>
                <a:lnTo>
                  <a:pt x="404" y="775"/>
                </a:lnTo>
                <a:lnTo>
                  <a:pt x="410" y="764"/>
                </a:lnTo>
                <a:lnTo>
                  <a:pt x="410" y="754"/>
                </a:lnTo>
                <a:lnTo>
                  <a:pt x="404" y="748"/>
                </a:lnTo>
                <a:lnTo>
                  <a:pt x="392" y="742"/>
                </a:lnTo>
                <a:lnTo>
                  <a:pt x="380" y="734"/>
                </a:lnTo>
                <a:lnTo>
                  <a:pt x="370" y="726"/>
                </a:lnTo>
                <a:lnTo>
                  <a:pt x="364" y="716"/>
                </a:lnTo>
                <a:lnTo>
                  <a:pt x="364" y="699"/>
                </a:lnTo>
                <a:lnTo>
                  <a:pt x="372" y="679"/>
                </a:lnTo>
                <a:lnTo>
                  <a:pt x="382" y="661"/>
                </a:lnTo>
                <a:lnTo>
                  <a:pt x="400" y="636"/>
                </a:lnTo>
                <a:lnTo>
                  <a:pt x="418" y="608"/>
                </a:lnTo>
                <a:lnTo>
                  <a:pt x="425" y="592"/>
                </a:lnTo>
                <a:lnTo>
                  <a:pt x="433" y="575"/>
                </a:lnTo>
                <a:lnTo>
                  <a:pt x="441" y="559"/>
                </a:lnTo>
                <a:lnTo>
                  <a:pt x="443" y="547"/>
                </a:lnTo>
                <a:lnTo>
                  <a:pt x="439" y="537"/>
                </a:lnTo>
                <a:lnTo>
                  <a:pt x="429" y="526"/>
                </a:lnTo>
                <a:lnTo>
                  <a:pt x="418" y="514"/>
                </a:lnTo>
                <a:lnTo>
                  <a:pt x="404" y="502"/>
                </a:lnTo>
                <a:lnTo>
                  <a:pt x="394" y="494"/>
                </a:lnTo>
                <a:lnTo>
                  <a:pt x="384" y="490"/>
                </a:lnTo>
                <a:lnTo>
                  <a:pt x="374" y="490"/>
                </a:lnTo>
                <a:lnTo>
                  <a:pt x="362" y="492"/>
                </a:lnTo>
                <a:lnTo>
                  <a:pt x="345" y="494"/>
                </a:lnTo>
                <a:lnTo>
                  <a:pt x="325" y="494"/>
                </a:lnTo>
                <a:lnTo>
                  <a:pt x="311" y="492"/>
                </a:lnTo>
                <a:lnTo>
                  <a:pt x="301" y="492"/>
                </a:lnTo>
                <a:lnTo>
                  <a:pt x="294" y="498"/>
                </a:lnTo>
                <a:lnTo>
                  <a:pt x="286" y="512"/>
                </a:lnTo>
                <a:lnTo>
                  <a:pt x="280" y="533"/>
                </a:lnTo>
                <a:lnTo>
                  <a:pt x="272" y="557"/>
                </a:lnTo>
                <a:lnTo>
                  <a:pt x="264" y="577"/>
                </a:lnTo>
                <a:lnTo>
                  <a:pt x="254" y="592"/>
                </a:lnTo>
                <a:lnTo>
                  <a:pt x="242" y="608"/>
                </a:lnTo>
                <a:lnTo>
                  <a:pt x="227" y="630"/>
                </a:lnTo>
                <a:lnTo>
                  <a:pt x="211" y="650"/>
                </a:lnTo>
                <a:lnTo>
                  <a:pt x="197" y="663"/>
                </a:lnTo>
                <a:lnTo>
                  <a:pt x="183" y="673"/>
                </a:lnTo>
                <a:lnTo>
                  <a:pt x="172" y="681"/>
                </a:lnTo>
                <a:lnTo>
                  <a:pt x="162" y="687"/>
                </a:lnTo>
                <a:lnTo>
                  <a:pt x="158" y="691"/>
                </a:lnTo>
                <a:lnTo>
                  <a:pt x="134" y="667"/>
                </a:lnTo>
                <a:lnTo>
                  <a:pt x="103" y="620"/>
                </a:lnTo>
                <a:lnTo>
                  <a:pt x="55" y="587"/>
                </a:lnTo>
                <a:lnTo>
                  <a:pt x="0" y="569"/>
                </a:lnTo>
                <a:lnTo>
                  <a:pt x="20" y="510"/>
                </a:lnTo>
                <a:lnTo>
                  <a:pt x="53" y="457"/>
                </a:lnTo>
                <a:lnTo>
                  <a:pt x="30" y="402"/>
                </a:lnTo>
                <a:lnTo>
                  <a:pt x="30" y="337"/>
                </a:lnTo>
                <a:lnTo>
                  <a:pt x="10" y="315"/>
                </a:lnTo>
                <a:lnTo>
                  <a:pt x="40" y="285"/>
                </a:lnTo>
                <a:lnTo>
                  <a:pt x="81" y="317"/>
                </a:lnTo>
                <a:lnTo>
                  <a:pt x="126" y="382"/>
                </a:lnTo>
                <a:lnTo>
                  <a:pt x="170" y="311"/>
                </a:lnTo>
                <a:lnTo>
                  <a:pt x="215" y="274"/>
                </a:lnTo>
                <a:lnTo>
                  <a:pt x="274" y="209"/>
                </a:lnTo>
                <a:lnTo>
                  <a:pt x="349" y="189"/>
                </a:lnTo>
                <a:lnTo>
                  <a:pt x="376" y="173"/>
                </a:lnTo>
                <a:lnTo>
                  <a:pt x="380" y="134"/>
                </a:lnTo>
                <a:lnTo>
                  <a:pt x="431" y="146"/>
                </a:lnTo>
                <a:lnTo>
                  <a:pt x="475" y="108"/>
                </a:lnTo>
                <a:lnTo>
                  <a:pt x="524" y="47"/>
                </a:lnTo>
                <a:lnTo>
                  <a:pt x="524" y="0"/>
                </a:lnTo>
                <a:lnTo>
                  <a:pt x="595" y="22"/>
                </a:lnTo>
                <a:lnTo>
                  <a:pt x="679" y="45"/>
                </a:lnTo>
                <a:lnTo>
                  <a:pt x="725" y="120"/>
                </a:lnTo>
                <a:lnTo>
                  <a:pt x="784" y="187"/>
                </a:lnTo>
                <a:lnTo>
                  <a:pt x="774" y="240"/>
                </a:lnTo>
                <a:lnTo>
                  <a:pt x="860" y="317"/>
                </a:lnTo>
                <a:lnTo>
                  <a:pt x="860" y="402"/>
                </a:lnTo>
                <a:lnTo>
                  <a:pt x="815" y="425"/>
                </a:lnTo>
                <a:lnTo>
                  <a:pt x="731" y="533"/>
                </a:lnTo>
                <a:lnTo>
                  <a:pt x="725" y="575"/>
                </a:lnTo>
              </a:path>
            </a:pathLst>
          </a:custGeom>
          <a:solidFill>
            <a:srgbClr val="00A1DA"/>
          </a:solidFill>
          <a:ln w="6350">
            <a:solidFill>
              <a:schemeClr val="bg1"/>
            </a:solidFill>
            <a:prstDash val="solid"/>
            <a:round/>
          </a:ln>
        </p:spPr>
        <p:txBody>
          <a:bodyPr lIns="68567" tIns="34284" rIns="68567" bIns="34284"/>
          <a:lstStyle/>
          <a:p>
            <a:endParaRPr lang="zh-CN" altLang="en-US"/>
          </a:p>
        </p:txBody>
      </p:sp>
      <p:sp>
        <p:nvSpPr>
          <p:cNvPr id="93" name="Freeform 82"/>
          <p:cNvSpPr/>
          <p:nvPr/>
        </p:nvSpPr>
        <p:spPr bwMode="gray">
          <a:xfrm>
            <a:off x="4018773" y="3006972"/>
            <a:ext cx="336991" cy="378619"/>
          </a:xfrm>
          <a:custGeom>
            <a:avLst/>
            <a:gdLst>
              <a:gd name="T0" fmla="*/ 109 w 565"/>
              <a:gd name="T1" fmla="*/ 11 h 638"/>
              <a:gd name="T2" fmla="*/ 106 w 565"/>
              <a:gd name="T3" fmla="*/ 11 h 638"/>
              <a:gd name="T4" fmla="*/ 103 w 565"/>
              <a:gd name="T5" fmla="*/ 14 h 638"/>
              <a:gd name="T6" fmla="*/ 100 w 565"/>
              <a:gd name="T7" fmla="*/ 21 h 638"/>
              <a:gd name="T8" fmla="*/ 99 w 565"/>
              <a:gd name="T9" fmla="*/ 28 h 638"/>
              <a:gd name="T10" fmla="*/ 96 w 565"/>
              <a:gd name="T11" fmla="*/ 31 h 638"/>
              <a:gd name="T12" fmla="*/ 90 w 565"/>
              <a:gd name="T13" fmla="*/ 29 h 638"/>
              <a:gd name="T14" fmla="*/ 84 w 565"/>
              <a:gd name="T15" fmla="*/ 26 h 638"/>
              <a:gd name="T16" fmla="*/ 80 w 565"/>
              <a:gd name="T17" fmla="*/ 26 h 638"/>
              <a:gd name="T18" fmla="*/ 82 w 565"/>
              <a:gd name="T19" fmla="*/ 32 h 638"/>
              <a:gd name="T20" fmla="*/ 87 w 565"/>
              <a:gd name="T21" fmla="*/ 36 h 638"/>
              <a:gd name="T22" fmla="*/ 93 w 565"/>
              <a:gd name="T23" fmla="*/ 38 h 638"/>
              <a:gd name="T24" fmla="*/ 101 w 565"/>
              <a:gd name="T25" fmla="*/ 35 h 638"/>
              <a:gd name="T26" fmla="*/ 104 w 565"/>
              <a:gd name="T27" fmla="*/ 31 h 638"/>
              <a:gd name="T28" fmla="*/ 106 w 565"/>
              <a:gd name="T29" fmla="*/ 25 h 638"/>
              <a:gd name="T30" fmla="*/ 110 w 565"/>
              <a:gd name="T31" fmla="*/ 24 h 638"/>
              <a:gd name="T32" fmla="*/ 117 w 565"/>
              <a:gd name="T33" fmla="*/ 30 h 638"/>
              <a:gd name="T34" fmla="*/ 126 w 565"/>
              <a:gd name="T35" fmla="*/ 34 h 638"/>
              <a:gd name="T36" fmla="*/ 131 w 565"/>
              <a:gd name="T37" fmla="*/ 36 h 638"/>
              <a:gd name="T38" fmla="*/ 138 w 565"/>
              <a:gd name="T39" fmla="*/ 38 h 638"/>
              <a:gd name="T40" fmla="*/ 142 w 565"/>
              <a:gd name="T41" fmla="*/ 44 h 638"/>
              <a:gd name="T42" fmla="*/ 139 w 565"/>
              <a:gd name="T43" fmla="*/ 51 h 638"/>
              <a:gd name="T44" fmla="*/ 133 w 565"/>
              <a:gd name="T45" fmla="*/ 58 h 638"/>
              <a:gd name="T46" fmla="*/ 130 w 565"/>
              <a:gd name="T47" fmla="*/ 60 h 638"/>
              <a:gd name="T48" fmla="*/ 134 w 565"/>
              <a:gd name="T49" fmla="*/ 60 h 638"/>
              <a:gd name="T50" fmla="*/ 139 w 565"/>
              <a:gd name="T51" fmla="*/ 60 h 638"/>
              <a:gd name="T52" fmla="*/ 141 w 565"/>
              <a:gd name="T53" fmla="*/ 63 h 638"/>
              <a:gd name="T54" fmla="*/ 136 w 565"/>
              <a:gd name="T55" fmla="*/ 67 h 638"/>
              <a:gd name="T56" fmla="*/ 129 w 565"/>
              <a:gd name="T57" fmla="*/ 71 h 638"/>
              <a:gd name="T58" fmla="*/ 126 w 565"/>
              <a:gd name="T59" fmla="*/ 73 h 638"/>
              <a:gd name="T60" fmla="*/ 129 w 565"/>
              <a:gd name="T61" fmla="*/ 73 h 638"/>
              <a:gd name="T62" fmla="*/ 135 w 565"/>
              <a:gd name="T63" fmla="*/ 78 h 638"/>
              <a:gd name="T64" fmla="*/ 136 w 565"/>
              <a:gd name="T65" fmla="*/ 88 h 638"/>
              <a:gd name="T66" fmla="*/ 138 w 565"/>
              <a:gd name="T67" fmla="*/ 98 h 638"/>
              <a:gd name="T68" fmla="*/ 141 w 565"/>
              <a:gd name="T69" fmla="*/ 104 h 638"/>
              <a:gd name="T70" fmla="*/ 141 w 565"/>
              <a:gd name="T71" fmla="*/ 108 h 638"/>
              <a:gd name="T72" fmla="*/ 136 w 565"/>
              <a:gd name="T73" fmla="*/ 112 h 638"/>
              <a:gd name="T74" fmla="*/ 129 w 565"/>
              <a:gd name="T75" fmla="*/ 111 h 638"/>
              <a:gd name="T76" fmla="*/ 123 w 565"/>
              <a:gd name="T77" fmla="*/ 110 h 638"/>
              <a:gd name="T78" fmla="*/ 119 w 565"/>
              <a:gd name="T79" fmla="*/ 116 h 638"/>
              <a:gd name="T80" fmla="*/ 118 w 565"/>
              <a:gd name="T81" fmla="*/ 122 h 638"/>
              <a:gd name="T82" fmla="*/ 116 w 565"/>
              <a:gd name="T83" fmla="*/ 129 h 638"/>
              <a:gd name="T84" fmla="*/ 113 w 565"/>
              <a:gd name="T85" fmla="*/ 136 h 638"/>
              <a:gd name="T86" fmla="*/ 112 w 565"/>
              <a:gd name="T87" fmla="*/ 146 h 638"/>
              <a:gd name="T88" fmla="*/ 112 w 565"/>
              <a:gd name="T89" fmla="*/ 150 h 638"/>
              <a:gd name="T90" fmla="*/ 102 w 565"/>
              <a:gd name="T91" fmla="*/ 158 h 638"/>
              <a:gd name="T92" fmla="*/ 88 w 565"/>
              <a:gd name="T93" fmla="*/ 158 h 638"/>
              <a:gd name="T94" fmla="*/ 69 w 565"/>
              <a:gd name="T95" fmla="*/ 148 h 638"/>
              <a:gd name="T96" fmla="*/ 47 w 565"/>
              <a:gd name="T97" fmla="*/ 155 h 638"/>
              <a:gd name="T98" fmla="*/ 35 w 565"/>
              <a:gd name="T99" fmla="*/ 128 h 638"/>
              <a:gd name="T100" fmla="*/ 20 w 565"/>
              <a:gd name="T101" fmla="*/ 113 h 638"/>
              <a:gd name="T102" fmla="*/ 5 w 565"/>
              <a:gd name="T103" fmla="*/ 83 h 638"/>
              <a:gd name="T104" fmla="*/ 27 w 565"/>
              <a:gd name="T105" fmla="*/ 49 h 638"/>
              <a:gd name="T106" fmla="*/ 42 w 565"/>
              <a:gd name="T107" fmla="*/ 36 h 638"/>
              <a:gd name="T108" fmla="*/ 46 w 565"/>
              <a:gd name="T109" fmla="*/ 12 h 638"/>
              <a:gd name="T110" fmla="*/ 56 w 565"/>
              <a:gd name="T111" fmla="*/ 0 h 638"/>
              <a:gd name="T112" fmla="*/ 76 w 565"/>
              <a:gd name="T113" fmla="*/ 7 h 638"/>
              <a:gd name="T114" fmla="*/ 96 w 565"/>
              <a:gd name="T115" fmla="*/ 1 h 638"/>
              <a:gd name="T116" fmla="*/ 109 w 565"/>
              <a:gd name="T117" fmla="*/ 11 h 6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65"/>
              <a:gd name="T178" fmla="*/ 0 h 638"/>
              <a:gd name="T179" fmla="*/ 565 w 565"/>
              <a:gd name="T180" fmla="*/ 638 h 63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65" h="638">
                <a:moveTo>
                  <a:pt x="433" y="44"/>
                </a:moveTo>
                <a:lnTo>
                  <a:pt x="433" y="44"/>
                </a:lnTo>
                <a:lnTo>
                  <a:pt x="429" y="46"/>
                </a:lnTo>
                <a:lnTo>
                  <a:pt x="423" y="47"/>
                </a:lnTo>
                <a:lnTo>
                  <a:pt x="417" y="53"/>
                </a:lnTo>
                <a:lnTo>
                  <a:pt x="411" y="59"/>
                </a:lnTo>
                <a:lnTo>
                  <a:pt x="403" y="69"/>
                </a:lnTo>
                <a:lnTo>
                  <a:pt x="398" y="85"/>
                </a:lnTo>
                <a:lnTo>
                  <a:pt x="396" y="99"/>
                </a:lnTo>
                <a:lnTo>
                  <a:pt x="394" y="112"/>
                </a:lnTo>
                <a:lnTo>
                  <a:pt x="392" y="122"/>
                </a:lnTo>
                <a:lnTo>
                  <a:pt x="384" y="126"/>
                </a:lnTo>
                <a:lnTo>
                  <a:pt x="372" y="122"/>
                </a:lnTo>
                <a:lnTo>
                  <a:pt x="360" y="118"/>
                </a:lnTo>
                <a:lnTo>
                  <a:pt x="346" y="110"/>
                </a:lnTo>
                <a:lnTo>
                  <a:pt x="335" y="107"/>
                </a:lnTo>
                <a:lnTo>
                  <a:pt x="325" y="105"/>
                </a:lnTo>
                <a:lnTo>
                  <a:pt x="319" y="107"/>
                </a:lnTo>
                <a:lnTo>
                  <a:pt x="317" y="118"/>
                </a:lnTo>
                <a:lnTo>
                  <a:pt x="325" y="128"/>
                </a:lnTo>
                <a:lnTo>
                  <a:pt x="337" y="138"/>
                </a:lnTo>
                <a:lnTo>
                  <a:pt x="346" y="146"/>
                </a:lnTo>
                <a:lnTo>
                  <a:pt x="358" y="152"/>
                </a:lnTo>
                <a:lnTo>
                  <a:pt x="372" y="154"/>
                </a:lnTo>
                <a:lnTo>
                  <a:pt x="388" y="150"/>
                </a:lnTo>
                <a:lnTo>
                  <a:pt x="402" y="142"/>
                </a:lnTo>
                <a:lnTo>
                  <a:pt x="407" y="134"/>
                </a:lnTo>
                <a:lnTo>
                  <a:pt x="413" y="124"/>
                </a:lnTo>
                <a:lnTo>
                  <a:pt x="417" y="112"/>
                </a:lnTo>
                <a:lnTo>
                  <a:pt x="423" y="103"/>
                </a:lnTo>
                <a:lnTo>
                  <a:pt x="429" y="97"/>
                </a:lnTo>
                <a:lnTo>
                  <a:pt x="437" y="97"/>
                </a:lnTo>
                <a:lnTo>
                  <a:pt x="447" y="105"/>
                </a:lnTo>
                <a:lnTo>
                  <a:pt x="468" y="122"/>
                </a:lnTo>
                <a:lnTo>
                  <a:pt x="486" y="132"/>
                </a:lnTo>
                <a:lnTo>
                  <a:pt x="502" y="138"/>
                </a:lnTo>
                <a:lnTo>
                  <a:pt x="514" y="142"/>
                </a:lnTo>
                <a:lnTo>
                  <a:pt x="524" y="144"/>
                </a:lnTo>
                <a:lnTo>
                  <a:pt x="537" y="148"/>
                </a:lnTo>
                <a:lnTo>
                  <a:pt x="549" y="154"/>
                </a:lnTo>
                <a:lnTo>
                  <a:pt x="559" y="164"/>
                </a:lnTo>
                <a:lnTo>
                  <a:pt x="565" y="177"/>
                </a:lnTo>
                <a:lnTo>
                  <a:pt x="561" y="191"/>
                </a:lnTo>
                <a:lnTo>
                  <a:pt x="553" y="207"/>
                </a:lnTo>
                <a:lnTo>
                  <a:pt x="543" y="221"/>
                </a:lnTo>
                <a:lnTo>
                  <a:pt x="531" y="232"/>
                </a:lnTo>
                <a:lnTo>
                  <a:pt x="524" y="240"/>
                </a:lnTo>
                <a:lnTo>
                  <a:pt x="520" y="242"/>
                </a:lnTo>
                <a:lnTo>
                  <a:pt x="524" y="242"/>
                </a:lnTo>
                <a:lnTo>
                  <a:pt x="533" y="242"/>
                </a:lnTo>
                <a:lnTo>
                  <a:pt x="543" y="240"/>
                </a:lnTo>
                <a:lnTo>
                  <a:pt x="555" y="242"/>
                </a:lnTo>
                <a:lnTo>
                  <a:pt x="561" y="246"/>
                </a:lnTo>
                <a:lnTo>
                  <a:pt x="561" y="252"/>
                </a:lnTo>
                <a:lnTo>
                  <a:pt x="555" y="262"/>
                </a:lnTo>
                <a:lnTo>
                  <a:pt x="543" y="270"/>
                </a:lnTo>
                <a:lnTo>
                  <a:pt x="529" y="278"/>
                </a:lnTo>
                <a:lnTo>
                  <a:pt x="516" y="286"/>
                </a:lnTo>
                <a:lnTo>
                  <a:pt x="506" y="290"/>
                </a:lnTo>
                <a:lnTo>
                  <a:pt x="502" y="292"/>
                </a:lnTo>
                <a:lnTo>
                  <a:pt x="506" y="292"/>
                </a:lnTo>
                <a:lnTo>
                  <a:pt x="516" y="295"/>
                </a:lnTo>
                <a:lnTo>
                  <a:pt x="528" y="303"/>
                </a:lnTo>
                <a:lnTo>
                  <a:pt x="537" y="315"/>
                </a:lnTo>
                <a:lnTo>
                  <a:pt x="541" y="329"/>
                </a:lnTo>
                <a:lnTo>
                  <a:pt x="543" y="353"/>
                </a:lnTo>
                <a:lnTo>
                  <a:pt x="543" y="374"/>
                </a:lnTo>
                <a:lnTo>
                  <a:pt x="549" y="396"/>
                </a:lnTo>
                <a:lnTo>
                  <a:pt x="555" y="408"/>
                </a:lnTo>
                <a:lnTo>
                  <a:pt x="561" y="418"/>
                </a:lnTo>
                <a:lnTo>
                  <a:pt x="565" y="425"/>
                </a:lnTo>
                <a:lnTo>
                  <a:pt x="563" y="435"/>
                </a:lnTo>
                <a:lnTo>
                  <a:pt x="553" y="445"/>
                </a:lnTo>
                <a:lnTo>
                  <a:pt x="541" y="451"/>
                </a:lnTo>
                <a:lnTo>
                  <a:pt x="528" y="449"/>
                </a:lnTo>
                <a:lnTo>
                  <a:pt x="514" y="445"/>
                </a:lnTo>
                <a:lnTo>
                  <a:pt x="502" y="441"/>
                </a:lnTo>
                <a:lnTo>
                  <a:pt x="490" y="443"/>
                </a:lnTo>
                <a:lnTo>
                  <a:pt x="482" y="453"/>
                </a:lnTo>
                <a:lnTo>
                  <a:pt x="476" y="465"/>
                </a:lnTo>
                <a:lnTo>
                  <a:pt x="474" y="479"/>
                </a:lnTo>
                <a:lnTo>
                  <a:pt x="472" y="492"/>
                </a:lnTo>
                <a:lnTo>
                  <a:pt x="470" y="506"/>
                </a:lnTo>
                <a:lnTo>
                  <a:pt x="463" y="518"/>
                </a:lnTo>
                <a:lnTo>
                  <a:pt x="457" y="532"/>
                </a:lnTo>
                <a:lnTo>
                  <a:pt x="449" y="545"/>
                </a:lnTo>
                <a:lnTo>
                  <a:pt x="447" y="567"/>
                </a:lnTo>
                <a:lnTo>
                  <a:pt x="445" y="587"/>
                </a:lnTo>
                <a:lnTo>
                  <a:pt x="445" y="599"/>
                </a:lnTo>
                <a:lnTo>
                  <a:pt x="445" y="604"/>
                </a:lnTo>
                <a:lnTo>
                  <a:pt x="445" y="606"/>
                </a:lnTo>
                <a:lnTo>
                  <a:pt x="405" y="634"/>
                </a:lnTo>
                <a:lnTo>
                  <a:pt x="382" y="610"/>
                </a:lnTo>
                <a:lnTo>
                  <a:pt x="350" y="634"/>
                </a:lnTo>
                <a:lnTo>
                  <a:pt x="317" y="638"/>
                </a:lnTo>
                <a:lnTo>
                  <a:pt x="274" y="595"/>
                </a:lnTo>
                <a:lnTo>
                  <a:pt x="234" y="638"/>
                </a:lnTo>
                <a:lnTo>
                  <a:pt x="185" y="622"/>
                </a:lnTo>
                <a:lnTo>
                  <a:pt x="146" y="565"/>
                </a:lnTo>
                <a:lnTo>
                  <a:pt x="140" y="514"/>
                </a:lnTo>
                <a:lnTo>
                  <a:pt x="91" y="514"/>
                </a:lnTo>
                <a:lnTo>
                  <a:pt x="77" y="453"/>
                </a:lnTo>
                <a:lnTo>
                  <a:pt x="0" y="394"/>
                </a:lnTo>
                <a:lnTo>
                  <a:pt x="18" y="333"/>
                </a:lnTo>
                <a:lnTo>
                  <a:pt x="77" y="272"/>
                </a:lnTo>
                <a:lnTo>
                  <a:pt x="106" y="199"/>
                </a:lnTo>
                <a:lnTo>
                  <a:pt x="134" y="156"/>
                </a:lnTo>
                <a:lnTo>
                  <a:pt x="165" y="144"/>
                </a:lnTo>
                <a:lnTo>
                  <a:pt x="144" y="101"/>
                </a:lnTo>
                <a:lnTo>
                  <a:pt x="183" y="51"/>
                </a:lnTo>
                <a:lnTo>
                  <a:pt x="179" y="8"/>
                </a:lnTo>
                <a:lnTo>
                  <a:pt x="224" y="0"/>
                </a:lnTo>
                <a:lnTo>
                  <a:pt x="252" y="34"/>
                </a:lnTo>
                <a:lnTo>
                  <a:pt x="301" y="30"/>
                </a:lnTo>
                <a:lnTo>
                  <a:pt x="344" y="20"/>
                </a:lnTo>
                <a:lnTo>
                  <a:pt x="384" y="4"/>
                </a:lnTo>
                <a:lnTo>
                  <a:pt x="415" y="22"/>
                </a:lnTo>
                <a:lnTo>
                  <a:pt x="433" y="44"/>
                </a:lnTo>
              </a:path>
            </a:pathLst>
          </a:custGeom>
          <a:solidFill>
            <a:srgbClr val="00A1DA"/>
          </a:solidFill>
          <a:ln w="6350">
            <a:solidFill>
              <a:schemeClr val="bg1"/>
            </a:solidFill>
            <a:prstDash val="solid"/>
            <a:round/>
          </a:ln>
        </p:spPr>
        <p:txBody>
          <a:bodyPr lIns="68567" tIns="34284" rIns="68567" bIns="34284"/>
          <a:lstStyle/>
          <a:p>
            <a:endParaRPr lang="zh-CN" altLang="en-US"/>
          </a:p>
        </p:txBody>
      </p:sp>
      <p:cxnSp>
        <p:nvCxnSpPr>
          <p:cNvPr id="94" name="直接连接符 93"/>
          <p:cNvCxnSpPr/>
          <p:nvPr/>
        </p:nvCxnSpPr>
        <p:spPr>
          <a:xfrm>
            <a:off x="4344016" y="2044354"/>
            <a:ext cx="189334" cy="1863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4533350" y="2230686"/>
            <a:ext cx="168895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4183904" y="2426483"/>
            <a:ext cx="189334" cy="1863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4373238" y="2612815"/>
            <a:ext cx="184906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 flipV="1">
            <a:off x="4296130" y="3110558"/>
            <a:ext cx="237218" cy="15359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>
            <a:off x="4533350" y="3110558"/>
            <a:ext cx="168895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>
            <a:off x="3801957" y="3974357"/>
            <a:ext cx="189334" cy="1863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3991291" y="4160689"/>
            <a:ext cx="16423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矩形 101"/>
          <p:cNvSpPr/>
          <p:nvPr/>
        </p:nvSpPr>
        <p:spPr>
          <a:xfrm>
            <a:off x="5044909" y="1870344"/>
            <a:ext cx="1234359" cy="288498"/>
          </a:xfrm>
          <a:prstGeom prst="rect">
            <a:avLst/>
          </a:prstGeom>
        </p:spPr>
        <p:txBody>
          <a:bodyPr wrap="none" lIns="68567" tIns="34284" rIns="68567" bIns="34284">
            <a:spAutoFit/>
          </a:bodyPr>
          <a:lstStyle/>
          <a:p>
            <a:r>
              <a:rPr lang="zh-CN" altLang="en-US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</a:t>
            </a:r>
            <a:endParaRPr lang="zh-CN" altLang="en-US" sz="1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5044909" y="2302125"/>
            <a:ext cx="1234359" cy="288498"/>
          </a:xfrm>
          <a:prstGeom prst="rect">
            <a:avLst/>
          </a:prstGeom>
        </p:spPr>
        <p:txBody>
          <a:bodyPr wrap="none" lIns="68567" tIns="34284" rIns="68567" bIns="34284">
            <a:spAutoFit/>
          </a:bodyPr>
          <a:lstStyle/>
          <a:p>
            <a:r>
              <a:rPr lang="zh-CN" altLang="en-US" sz="14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</a:t>
            </a:r>
            <a:endParaRPr lang="zh-CN" altLang="en-US" sz="140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5044909" y="2801204"/>
            <a:ext cx="1234359" cy="288498"/>
          </a:xfrm>
          <a:prstGeom prst="rect">
            <a:avLst/>
          </a:prstGeom>
        </p:spPr>
        <p:txBody>
          <a:bodyPr wrap="none" lIns="68567" tIns="34284" rIns="68567" bIns="34284">
            <a:spAutoFit/>
          </a:bodyPr>
          <a:lstStyle/>
          <a:p>
            <a:r>
              <a:rPr lang="zh-CN" altLang="en-US" sz="14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</a:t>
            </a:r>
            <a:endParaRPr lang="zh-CN" altLang="en-US" sz="140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4473819" y="3798681"/>
            <a:ext cx="1234359" cy="288498"/>
          </a:xfrm>
          <a:prstGeom prst="rect">
            <a:avLst/>
          </a:prstGeom>
        </p:spPr>
        <p:txBody>
          <a:bodyPr wrap="none" lIns="68567" tIns="34284" rIns="68567" bIns="34284">
            <a:spAutoFit/>
          </a:bodyPr>
          <a:lstStyle/>
          <a:p>
            <a:r>
              <a:rPr lang="zh-CN" altLang="en-US" sz="14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</a:t>
            </a:r>
            <a:endParaRPr lang="zh-CN" altLang="en-US" sz="140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矩形标注 105"/>
          <p:cNvSpPr/>
          <p:nvPr/>
        </p:nvSpPr>
        <p:spPr>
          <a:xfrm>
            <a:off x="6624496" y="1436540"/>
            <a:ext cx="2175135" cy="2923856"/>
          </a:xfrm>
          <a:prstGeom prst="wedgeRectCallout">
            <a:avLst>
              <a:gd name="adj1" fmla="val -72333"/>
              <a:gd name="adj2" fmla="val 19715"/>
            </a:avLst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4" rIns="68567" bIns="34284" rtlCol="0" anchor="ctr"/>
          <a:lstStyle/>
          <a:p>
            <a:pPr algn="ctr"/>
            <a:endParaRPr lang="zh-CN" altLang="en-US"/>
          </a:p>
        </p:txBody>
      </p:sp>
      <p:sp>
        <p:nvSpPr>
          <p:cNvPr id="107" name="TextBox 106"/>
          <p:cNvSpPr txBox="1"/>
          <p:nvPr/>
        </p:nvSpPr>
        <p:spPr>
          <a:xfrm>
            <a:off x="6732522" y="1537776"/>
            <a:ext cx="2067109" cy="2709973"/>
          </a:xfrm>
          <a:prstGeom prst="rect">
            <a:avLst/>
          </a:prstGeom>
          <a:noFill/>
        </p:spPr>
        <p:txBody>
          <a:bodyPr wrap="square" lIns="68567" tIns="34284" rIns="68567" bIns="3428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115616" y="51470"/>
            <a:ext cx="2160240" cy="369320"/>
          </a:xfrm>
          <a:prstGeom prst="rect">
            <a:avLst/>
          </a:prstGeom>
          <a:noFill/>
        </p:spPr>
        <p:txBody>
          <a:bodyPr wrap="square" lIns="91412" tIns="45705" rIns="91412" bIns="45705">
            <a:spAutoFit/>
          </a:bodyPr>
          <a:lstStyle/>
          <a:p>
            <a:pPr>
              <a:defRPr/>
            </a:pPr>
            <a:r>
              <a:rPr lang="zh-CN" altLang="en-US" b="1" spc="150" dirty="0">
                <a:latin typeface="+mj-lt"/>
                <a:ea typeface="微软雅黑" panose="020B0503020204020204" pitchFamily="34" charset="-122"/>
              </a:rPr>
              <a:t>年度工作概述</a:t>
            </a:r>
            <a:endParaRPr lang="zh-CN" altLang="en-US" b="1" spc="150" dirty="0"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5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5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2" presetClass="entr" presetSubtype="8" accel="58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6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7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1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7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7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0" grpId="0" animBg="1"/>
          <p:bldP spid="91" grpId="0" animBg="1"/>
          <p:bldP spid="92" grpId="0" animBg="1"/>
          <p:bldP spid="93" grpId="0" animBg="1"/>
          <p:bldP spid="102" grpId="0"/>
          <p:bldP spid="103" grpId="0"/>
          <p:bldP spid="104" grpId="0"/>
          <p:bldP spid="105" grpId="0"/>
          <p:bldP spid="106" grpId="0" animBg="1"/>
          <p:bldP spid="107" grpId="0"/>
          <p:bldP spid="107" grpId="1"/>
          <p:bldP spid="10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5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5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2" presetClass="entr" presetSubtype="8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6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7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1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7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7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0" grpId="0" animBg="1"/>
          <p:bldP spid="91" grpId="0" animBg="1"/>
          <p:bldP spid="92" grpId="0" animBg="1"/>
          <p:bldP spid="93" grpId="0" animBg="1"/>
          <p:bldP spid="102" grpId="0"/>
          <p:bldP spid="103" grpId="0"/>
          <p:bldP spid="104" grpId="0"/>
          <p:bldP spid="105" grpId="0"/>
          <p:bldP spid="106" grpId="0" animBg="1"/>
          <p:bldP spid="107" grpId="0"/>
          <p:bldP spid="107" grpId="1"/>
          <p:bldP spid="108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5616" y="42190"/>
            <a:ext cx="2160240" cy="369320"/>
          </a:xfrm>
          <a:prstGeom prst="rect">
            <a:avLst/>
          </a:prstGeom>
          <a:noFill/>
        </p:spPr>
        <p:txBody>
          <a:bodyPr wrap="square" lIns="91412" tIns="45705" rIns="91412" bIns="45705">
            <a:spAutoFit/>
          </a:bodyPr>
          <a:lstStyle/>
          <a:p>
            <a:pPr>
              <a:defRPr/>
            </a:pPr>
            <a:r>
              <a:rPr lang="zh-CN" altLang="en-US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年度工作概述</a:t>
            </a:r>
            <a:endParaRPr lang="zh-CN" altLang="en-US" b="1" spc="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2028717" y="3228748"/>
            <a:ext cx="5845306" cy="642789"/>
          </a:xfrm>
          <a:prstGeom prst="roundRect">
            <a:avLst/>
          </a:prstGeom>
          <a:noFill/>
          <a:ln w="60325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3" tIns="34272" rIns="68543" bIns="34272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1393255" y="2249091"/>
            <a:ext cx="5760815" cy="642789"/>
          </a:xfrm>
          <a:prstGeom prst="roundRect">
            <a:avLst/>
          </a:prstGeom>
          <a:noFill/>
          <a:ln w="60325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3" tIns="34272" rIns="68543" bIns="34272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2028717" y="1249197"/>
            <a:ext cx="5845306" cy="642789"/>
          </a:xfrm>
          <a:prstGeom prst="roundRect">
            <a:avLst/>
          </a:prstGeom>
          <a:noFill/>
          <a:ln w="60325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3" tIns="34272" rIns="68543" bIns="34272"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0" name="Group 5"/>
          <p:cNvGrpSpPr/>
          <p:nvPr/>
        </p:nvGrpSpPr>
        <p:grpSpPr bwMode="auto">
          <a:xfrm>
            <a:off x="1393254" y="1059932"/>
            <a:ext cx="928204" cy="927282"/>
            <a:chOff x="802" y="845"/>
            <a:chExt cx="827" cy="826"/>
          </a:xfrm>
        </p:grpSpPr>
        <p:sp>
          <p:nvSpPr>
            <p:cNvPr id="21" name="Oval 6"/>
            <p:cNvSpPr>
              <a:spLocks noChangeArrowheads="1"/>
            </p:cNvSpPr>
            <p:nvPr/>
          </p:nvSpPr>
          <p:spPr bwMode="lt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00A1DA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7"/>
            <p:cNvSpPr>
              <a:spLocks noChangeArrowheads="1"/>
            </p:cNvSpPr>
            <p:nvPr/>
          </p:nvSpPr>
          <p:spPr bwMode="ltGray">
            <a:xfrm>
              <a:off x="836" y="879"/>
              <a:ext cx="758" cy="758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A1DA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lt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00A1DA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12"/>
          <p:cNvGrpSpPr/>
          <p:nvPr/>
        </p:nvGrpSpPr>
        <p:grpSpPr bwMode="auto">
          <a:xfrm>
            <a:off x="6900598" y="2075300"/>
            <a:ext cx="928204" cy="927283"/>
            <a:chOff x="802" y="845"/>
            <a:chExt cx="827" cy="826"/>
          </a:xfrm>
        </p:grpSpPr>
        <p:sp>
          <p:nvSpPr>
            <p:cNvPr id="25" name="Oval 13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00A1DA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14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rgbClr val="00A1DA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15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00A1DA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19"/>
          <p:cNvGrpSpPr/>
          <p:nvPr/>
        </p:nvGrpSpPr>
        <p:grpSpPr bwMode="auto">
          <a:xfrm>
            <a:off x="1386114" y="3108523"/>
            <a:ext cx="928204" cy="927283"/>
            <a:chOff x="802" y="845"/>
            <a:chExt cx="827" cy="826"/>
          </a:xfrm>
        </p:grpSpPr>
        <p:sp>
          <p:nvSpPr>
            <p:cNvPr id="29" name="Oval 20"/>
            <p:cNvSpPr>
              <a:spLocks noChangeArrowheads="1"/>
            </p:cNvSpPr>
            <p:nvPr/>
          </p:nvSpPr>
          <p:spPr bwMode="lt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00A1DA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1"/>
            <p:cNvSpPr>
              <a:spLocks noChangeArrowheads="1"/>
            </p:cNvSpPr>
            <p:nvPr/>
          </p:nvSpPr>
          <p:spPr bwMode="lt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rgbClr val="00A1DA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22"/>
            <p:cNvSpPr>
              <a:spLocks noChangeArrowheads="1"/>
            </p:cNvSpPr>
            <p:nvPr/>
          </p:nvSpPr>
          <p:spPr bwMode="lt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00A1DA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TextBox 69"/>
          <p:cNvSpPr txBox="1"/>
          <p:nvPr/>
        </p:nvSpPr>
        <p:spPr>
          <a:xfrm>
            <a:off x="1402665" y="1374573"/>
            <a:ext cx="910354" cy="300013"/>
          </a:xfrm>
          <a:prstGeom prst="rect">
            <a:avLst/>
          </a:prstGeom>
          <a:noFill/>
        </p:spPr>
        <p:txBody>
          <a:bodyPr lIns="68543" tIns="34272" rIns="68543" bIns="34272">
            <a:spAutoFit/>
          </a:bodyPr>
          <a:lstStyle/>
          <a:p>
            <a:pPr algn="ctr">
              <a:defRPr/>
            </a:pPr>
            <a:r>
              <a:rPr lang="zh-CN" altLang="en-US" sz="1500" b="1" dirty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其一</a:t>
            </a:r>
            <a:endParaRPr lang="zh-CN" altLang="en-US" sz="1500" b="1" dirty="0">
              <a:solidFill>
                <a:srgbClr val="00A1D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70"/>
          <p:cNvSpPr txBox="1"/>
          <p:nvPr/>
        </p:nvSpPr>
        <p:spPr>
          <a:xfrm>
            <a:off x="7076255" y="2415740"/>
            <a:ext cx="749703" cy="300013"/>
          </a:xfrm>
          <a:prstGeom prst="rect">
            <a:avLst/>
          </a:prstGeom>
          <a:noFill/>
        </p:spPr>
        <p:txBody>
          <a:bodyPr lIns="68543" tIns="34272" rIns="68543" bIns="34272">
            <a:spAutoFit/>
          </a:bodyPr>
          <a:lstStyle/>
          <a:p>
            <a:pPr>
              <a:defRPr/>
            </a:pPr>
            <a:r>
              <a:rPr lang="zh-CN" altLang="en-US" sz="1500" b="1" dirty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其二</a:t>
            </a:r>
            <a:endParaRPr lang="zh-CN" altLang="en-US" sz="1500" b="1" dirty="0">
              <a:solidFill>
                <a:srgbClr val="00A1D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71"/>
          <p:cNvSpPr txBox="1"/>
          <p:nvPr/>
        </p:nvSpPr>
        <p:spPr>
          <a:xfrm>
            <a:off x="1577129" y="3443012"/>
            <a:ext cx="856804" cy="300013"/>
          </a:xfrm>
          <a:prstGeom prst="rect">
            <a:avLst/>
          </a:prstGeom>
          <a:noFill/>
        </p:spPr>
        <p:txBody>
          <a:bodyPr lIns="68543" tIns="34272" rIns="68543" bIns="34272">
            <a:spAutoFit/>
          </a:bodyPr>
          <a:lstStyle/>
          <a:p>
            <a:pPr>
              <a:defRPr/>
            </a:pPr>
            <a:r>
              <a:rPr lang="zh-CN" altLang="en-US" sz="1500" b="1" dirty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其三</a:t>
            </a:r>
            <a:endParaRPr lang="zh-CN" altLang="en-US" sz="1500" b="1" dirty="0">
              <a:solidFill>
                <a:srgbClr val="00A1D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73"/>
          <p:cNvSpPr txBox="1"/>
          <p:nvPr/>
        </p:nvSpPr>
        <p:spPr>
          <a:xfrm>
            <a:off x="2410709" y="1377755"/>
            <a:ext cx="5358594" cy="468770"/>
          </a:xfrm>
          <a:prstGeom prst="rect">
            <a:avLst/>
          </a:prstGeom>
          <a:noFill/>
        </p:spPr>
        <p:txBody>
          <a:bodyPr lIns="68543" tIns="34272" rIns="68543" bIns="34272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0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74"/>
          <p:cNvSpPr txBox="1"/>
          <p:nvPr/>
        </p:nvSpPr>
        <p:spPr>
          <a:xfrm>
            <a:off x="1484884" y="2296705"/>
            <a:ext cx="5375254" cy="673875"/>
          </a:xfrm>
          <a:prstGeom prst="rect">
            <a:avLst/>
          </a:prstGeom>
          <a:noFill/>
          <a:ln>
            <a:noFill/>
          </a:ln>
        </p:spPr>
        <p:txBody>
          <a:bodyPr lIns="68543" tIns="34272" rIns="68543" bIns="34272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0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75"/>
          <p:cNvSpPr txBox="1">
            <a:spLocks noChangeArrowheads="1"/>
          </p:cNvSpPr>
          <p:nvPr/>
        </p:nvSpPr>
        <p:spPr bwMode="auto">
          <a:xfrm>
            <a:off x="2307179" y="3272791"/>
            <a:ext cx="5559704" cy="6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2" rIns="68543" bIns="34272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0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5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  <p:bldP spid="18" grpId="0" animBg="1"/>
      <p:bldP spid="19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5616" y="51470"/>
            <a:ext cx="2160240" cy="369266"/>
          </a:xfrm>
          <a:prstGeom prst="rect">
            <a:avLst/>
          </a:prstGeom>
          <a:noFill/>
        </p:spPr>
        <p:txBody>
          <a:bodyPr wrap="square" lIns="91412" tIns="45705" rIns="91412" bIns="45705">
            <a:spAutoFit/>
          </a:bodyPr>
          <a:lstStyle/>
          <a:p>
            <a:pPr>
              <a:defRPr/>
            </a:pPr>
            <a:r>
              <a:rPr lang="zh-CN" altLang="en-US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年度工作概述</a:t>
            </a:r>
            <a:endParaRPr lang="zh-CN" altLang="en-US" b="1" spc="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378637" y="2481382"/>
            <a:ext cx="1959186" cy="1871476"/>
            <a:chOff x="3065829" y="2668267"/>
            <a:chExt cx="1872107" cy="1761728"/>
          </a:xfrm>
        </p:grpSpPr>
        <p:sp>
          <p:nvSpPr>
            <p:cNvPr id="36" name="椭圆 35"/>
            <p:cNvSpPr/>
            <p:nvPr/>
          </p:nvSpPr>
          <p:spPr>
            <a:xfrm>
              <a:off x="3115072" y="2668267"/>
              <a:ext cx="1761728" cy="1761728"/>
            </a:xfrm>
            <a:prstGeom prst="ellipse">
              <a:avLst/>
            </a:prstGeom>
            <a:noFill/>
            <a:ln>
              <a:solidFill>
                <a:srgbClr val="00A1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4442509" y="2761135"/>
              <a:ext cx="119507" cy="119507"/>
            </a:xfrm>
            <a:prstGeom prst="ellipse">
              <a:avLst/>
            </a:prstGeom>
            <a:solidFill>
              <a:srgbClr val="00A1DA"/>
            </a:solidFill>
            <a:ln>
              <a:solidFill>
                <a:srgbClr val="00A1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3439209" y="2761135"/>
              <a:ext cx="119507" cy="119507"/>
            </a:xfrm>
            <a:prstGeom prst="ellipse">
              <a:avLst/>
            </a:prstGeom>
            <a:solidFill>
              <a:srgbClr val="00A1DA"/>
            </a:solidFill>
            <a:ln>
              <a:solidFill>
                <a:srgbClr val="00A1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065829" y="3492655"/>
              <a:ext cx="119507" cy="119507"/>
            </a:xfrm>
            <a:prstGeom prst="ellipse">
              <a:avLst/>
            </a:prstGeom>
            <a:solidFill>
              <a:srgbClr val="00A1DA"/>
            </a:solidFill>
            <a:ln>
              <a:solidFill>
                <a:srgbClr val="00A1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4818429" y="3492655"/>
              <a:ext cx="119507" cy="119507"/>
            </a:xfrm>
            <a:prstGeom prst="ellipse">
              <a:avLst/>
            </a:prstGeom>
            <a:solidFill>
              <a:srgbClr val="00A1DA"/>
            </a:solidFill>
            <a:ln>
              <a:solidFill>
                <a:srgbClr val="00A1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4442509" y="4224175"/>
              <a:ext cx="119507" cy="119507"/>
            </a:xfrm>
            <a:prstGeom prst="ellipse">
              <a:avLst/>
            </a:prstGeom>
            <a:solidFill>
              <a:srgbClr val="00A1DA"/>
            </a:solidFill>
            <a:ln>
              <a:solidFill>
                <a:srgbClr val="00A1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439209" y="4201315"/>
              <a:ext cx="119507" cy="119507"/>
            </a:xfrm>
            <a:prstGeom prst="ellipse">
              <a:avLst/>
            </a:prstGeom>
            <a:solidFill>
              <a:srgbClr val="00A1DA"/>
            </a:solidFill>
            <a:ln>
              <a:solidFill>
                <a:srgbClr val="00A1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3269293" y="2943616"/>
              <a:ext cx="1465545" cy="1202499"/>
              <a:chOff x="3269293" y="2943616"/>
              <a:chExt cx="1465545" cy="1202499"/>
            </a:xfrm>
          </p:grpSpPr>
          <p:sp>
            <p:nvSpPr>
              <p:cNvPr id="44" name="任意多边形 43"/>
              <p:cNvSpPr/>
              <p:nvPr/>
            </p:nvSpPr>
            <p:spPr>
              <a:xfrm>
                <a:off x="4008329" y="2956142"/>
                <a:ext cx="425885" cy="588724"/>
              </a:xfrm>
              <a:custGeom>
                <a:avLst/>
                <a:gdLst>
                  <a:gd name="connsiteX0" fmla="*/ 0 w 425885"/>
                  <a:gd name="connsiteY0" fmla="*/ 588724 h 588724"/>
                  <a:gd name="connsiteX1" fmla="*/ 425885 w 425885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88724">
                    <a:moveTo>
                      <a:pt x="0" y="588724"/>
                    </a:moveTo>
                    <a:lnTo>
                      <a:pt x="425885" y="0"/>
                    </a:lnTo>
                  </a:path>
                </a:pathLst>
              </a:custGeom>
              <a:noFill/>
              <a:ln w="38100">
                <a:solidFill>
                  <a:srgbClr val="00A1DA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>
                <a:off x="3995803" y="3544866"/>
                <a:ext cx="739035" cy="0"/>
              </a:xfrm>
              <a:custGeom>
                <a:avLst/>
                <a:gdLst>
                  <a:gd name="connsiteX0" fmla="*/ 0 w 739035"/>
                  <a:gd name="connsiteY0" fmla="*/ 0 h 0"/>
                  <a:gd name="connsiteX1" fmla="*/ 739035 w 73903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9035">
                    <a:moveTo>
                      <a:pt x="0" y="0"/>
                    </a:moveTo>
                    <a:lnTo>
                      <a:pt x="739035" y="0"/>
                    </a:lnTo>
                  </a:path>
                </a:pathLst>
              </a:custGeom>
              <a:noFill/>
              <a:ln w="38100">
                <a:solidFill>
                  <a:srgbClr val="00A1DA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>
                <a:off x="3594970" y="2943616"/>
                <a:ext cx="413359" cy="588724"/>
              </a:xfrm>
              <a:custGeom>
                <a:avLst/>
                <a:gdLst>
                  <a:gd name="connsiteX0" fmla="*/ 413359 w 413359"/>
                  <a:gd name="connsiteY0" fmla="*/ 588724 h 588724"/>
                  <a:gd name="connsiteX1" fmla="*/ 0 w 413359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3359" h="588724">
                    <a:moveTo>
                      <a:pt x="413359" y="588724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A1DA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>
                <a:off x="3269293" y="3557392"/>
                <a:ext cx="726510" cy="0"/>
              </a:xfrm>
              <a:custGeom>
                <a:avLst/>
                <a:gdLst>
                  <a:gd name="connsiteX0" fmla="*/ 726510 w 726510"/>
                  <a:gd name="connsiteY0" fmla="*/ 0 h 0"/>
                  <a:gd name="connsiteX1" fmla="*/ 0 w 72651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510">
                    <a:moveTo>
                      <a:pt x="72651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A1DA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>
                <a:off x="3582444" y="3569918"/>
                <a:ext cx="425885" cy="576197"/>
              </a:xfrm>
              <a:custGeom>
                <a:avLst/>
                <a:gdLst>
                  <a:gd name="connsiteX0" fmla="*/ 425885 w 425885"/>
                  <a:gd name="connsiteY0" fmla="*/ 0 h 576197"/>
                  <a:gd name="connsiteX1" fmla="*/ 0 w 425885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76197">
                    <a:moveTo>
                      <a:pt x="425885" y="0"/>
                    </a:moveTo>
                    <a:lnTo>
                      <a:pt x="0" y="576197"/>
                    </a:lnTo>
                  </a:path>
                </a:pathLst>
              </a:custGeom>
              <a:noFill/>
              <a:ln w="38100">
                <a:solidFill>
                  <a:srgbClr val="00A1DA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>
                <a:off x="4020855" y="3569918"/>
                <a:ext cx="388307" cy="576197"/>
              </a:xfrm>
              <a:custGeom>
                <a:avLst/>
                <a:gdLst>
                  <a:gd name="connsiteX0" fmla="*/ 0 w 388307"/>
                  <a:gd name="connsiteY0" fmla="*/ 0 h 576197"/>
                  <a:gd name="connsiteX1" fmla="*/ 388307 w 388307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8307" h="576197">
                    <a:moveTo>
                      <a:pt x="0" y="0"/>
                    </a:moveTo>
                    <a:lnTo>
                      <a:pt x="388307" y="576197"/>
                    </a:lnTo>
                  </a:path>
                </a:pathLst>
              </a:custGeom>
              <a:noFill/>
              <a:ln w="38100">
                <a:solidFill>
                  <a:srgbClr val="00A1DA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893012" y="771550"/>
            <a:ext cx="7495412" cy="1748742"/>
            <a:chOff x="2954339" y="1279908"/>
            <a:chExt cx="7162269" cy="1646194"/>
          </a:xfrm>
        </p:grpSpPr>
        <p:sp>
          <p:nvSpPr>
            <p:cNvPr id="51" name="矩形 50"/>
            <p:cNvSpPr>
              <a:spLocks noChangeArrowheads="1"/>
            </p:cNvSpPr>
            <p:nvPr/>
          </p:nvSpPr>
          <p:spPr bwMode="auto">
            <a:xfrm>
              <a:off x="2954339" y="1694800"/>
              <a:ext cx="7162269" cy="1231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endParaRPr lang="en-US" altLang="zh-CN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2963100" y="1279908"/>
              <a:ext cx="1058750" cy="3476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工作概述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862183" y="2919910"/>
            <a:ext cx="979646" cy="994420"/>
            <a:chOff x="3254772" y="2872916"/>
            <a:chExt cx="936104" cy="936104"/>
          </a:xfrm>
        </p:grpSpPr>
        <p:sp>
          <p:nvSpPr>
            <p:cNvPr id="54" name="椭圆 53"/>
            <p:cNvSpPr/>
            <p:nvPr/>
          </p:nvSpPr>
          <p:spPr>
            <a:xfrm>
              <a:off x="3254772" y="2872916"/>
              <a:ext cx="936104" cy="936104"/>
            </a:xfrm>
            <a:prstGeom prst="ellipse">
              <a:avLst/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3469765" y="3187079"/>
              <a:ext cx="599223" cy="3042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lang="en-US" altLang="zh-CN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544476" y="2907735"/>
            <a:ext cx="2078325" cy="1213727"/>
            <a:chOff x="789157" y="3505487"/>
            <a:chExt cx="1985951" cy="1142552"/>
          </a:xfrm>
        </p:grpSpPr>
        <p:sp>
          <p:nvSpPr>
            <p:cNvPr id="57" name="TextBox 56"/>
            <p:cNvSpPr txBox="1"/>
            <p:nvPr/>
          </p:nvSpPr>
          <p:spPr>
            <a:xfrm>
              <a:off x="789157" y="3505487"/>
              <a:ext cx="1058750" cy="347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812496" y="3800585"/>
              <a:ext cx="1962612" cy="847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105"/>
                </a:lnSpc>
              </a:pPr>
              <a:r>
                <a:rPr lang="zh-CN" altLang="en-US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020197" y="2917813"/>
            <a:ext cx="2053900" cy="1209978"/>
            <a:chOff x="812496" y="3514973"/>
            <a:chExt cx="1962612" cy="1139022"/>
          </a:xfrm>
        </p:grpSpPr>
        <p:sp>
          <p:nvSpPr>
            <p:cNvPr id="60" name="TextBox 59"/>
            <p:cNvSpPr txBox="1"/>
            <p:nvPr/>
          </p:nvSpPr>
          <p:spPr>
            <a:xfrm>
              <a:off x="864408" y="3514973"/>
              <a:ext cx="1058750" cy="347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812496" y="3800585"/>
              <a:ext cx="1962612" cy="853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105"/>
                </a:lnSpc>
              </a:pPr>
              <a:r>
                <a:rPr lang="zh-CN" altLang="en-US" sz="12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5616" y="42190"/>
            <a:ext cx="2160240" cy="369320"/>
          </a:xfrm>
          <a:prstGeom prst="rect">
            <a:avLst/>
          </a:prstGeom>
          <a:noFill/>
        </p:spPr>
        <p:txBody>
          <a:bodyPr wrap="square" lIns="91412" tIns="45705" rIns="91412" bIns="45705">
            <a:spAutoFit/>
          </a:bodyPr>
          <a:lstStyle/>
          <a:p>
            <a:pPr>
              <a:defRPr/>
            </a:pPr>
            <a:r>
              <a:rPr lang="zh-CN" altLang="en-US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年度工作概述</a:t>
            </a:r>
            <a:endParaRPr lang="zh-CN" altLang="en-US" b="1" spc="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27531" y="805832"/>
            <a:ext cx="4771456" cy="1081843"/>
          </a:xfrm>
          <a:prstGeom prst="rect">
            <a:avLst/>
          </a:prstGeom>
          <a:solidFill>
            <a:srgbClr val="E8E8E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4" rIns="68567" bIns="34284"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00" y="645535"/>
            <a:ext cx="3515183" cy="347663"/>
          </a:xfrm>
          <a:prstGeom prst="rect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4" rIns="68567" bIns="34284"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六边形 4"/>
          <p:cNvSpPr/>
          <p:nvPr/>
        </p:nvSpPr>
        <p:spPr>
          <a:xfrm>
            <a:off x="763002" y="1995685"/>
            <a:ext cx="1190447" cy="1026114"/>
          </a:xfrm>
          <a:prstGeom prst="hexagon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4" rIns="68567" bIns="34284"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箭头连接符 5"/>
          <p:cNvCxnSpPr>
            <a:stCxn id="5" idx="5"/>
          </p:cNvCxnSpPr>
          <p:nvPr/>
        </p:nvCxnSpPr>
        <p:spPr>
          <a:xfrm flipV="1">
            <a:off x="1696887" y="1293608"/>
            <a:ext cx="930645" cy="702078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5" idx="0"/>
          </p:cNvCxnSpPr>
          <p:nvPr/>
        </p:nvCxnSpPr>
        <p:spPr>
          <a:xfrm>
            <a:off x="1953449" y="2508742"/>
            <a:ext cx="674083" cy="0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5" idx="1"/>
          </p:cNvCxnSpPr>
          <p:nvPr/>
        </p:nvCxnSpPr>
        <p:spPr>
          <a:xfrm>
            <a:off x="1696887" y="3021799"/>
            <a:ext cx="930645" cy="702078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89570" y="1023578"/>
            <a:ext cx="4537095" cy="789447"/>
          </a:xfrm>
          <a:prstGeom prst="rect">
            <a:avLst/>
          </a:prstGeom>
          <a:noFill/>
        </p:spPr>
        <p:txBody>
          <a:bodyPr wrap="square" lIns="68567" tIns="34284" rIns="68567" bIns="3428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27531" y="2155982"/>
            <a:ext cx="4771456" cy="1081843"/>
          </a:xfrm>
          <a:prstGeom prst="rect">
            <a:avLst/>
          </a:prstGeom>
          <a:solidFill>
            <a:srgbClr val="E8E8E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4" rIns="68567" bIns="34284"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251500" y="1995685"/>
            <a:ext cx="3515183" cy="347663"/>
          </a:xfrm>
          <a:prstGeom prst="rect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4" rIns="68567" bIns="34284"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9570" y="2373728"/>
            <a:ext cx="4537095" cy="789447"/>
          </a:xfrm>
          <a:prstGeom prst="rect">
            <a:avLst/>
          </a:prstGeom>
          <a:noFill/>
        </p:spPr>
        <p:txBody>
          <a:bodyPr wrap="square" lIns="68567" tIns="34284" rIns="68567" bIns="3428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r>
              <a:rPr lang="zh-CN" altLang="en-US" sz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</a:t>
            </a:r>
            <a:endParaRPr lang="zh-CN" altLang="en-US" sz="120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27531" y="3506132"/>
            <a:ext cx="4771456" cy="1081843"/>
          </a:xfrm>
          <a:prstGeom prst="rect">
            <a:avLst/>
          </a:prstGeom>
          <a:solidFill>
            <a:srgbClr val="E8E8E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4" rIns="68567" bIns="34284"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251500" y="3345836"/>
            <a:ext cx="3515183" cy="347663"/>
          </a:xfrm>
          <a:prstGeom prst="rect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4" rIns="68567" bIns="34284"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89570" y="3723878"/>
            <a:ext cx="4537095" cy="789447"/>
          </a:xfrm>
          <a:prstGeom prst="rect">
            <a:avLst/>
          </a:prstGeom>
          <a:noFill/>
        </p:spPr>
        <p:txBody>
          <a:bodyPr wrap="square" lIns="68567" tIns="34284" rIns="68567" bIns="3428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r>
              <a:rPr lang="zh-CN" altLang="en-US" sz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</a:t>
            </a:r>
            <a:endParaRPr lang="zh-CN" altLang="en-US" sz="120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4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4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4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159"/>
                                </p:stCondLst>
                                <p:childTnLst>
                                  <p:par>
                                    <p:cTn id="4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659"/>
                                </p:stCondLst>
                                <p:childTnLst>
                                  <p:par>
                                    <p:cTn id="48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159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1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6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8569"/>
                                </p:stCondLst>
                                <p:childTnLst>
                                  <p:par>
                                    <p:cTn id="6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9069"/>
                                </p:stCondLst>
                                <p:childTnLst>
                                  <p:par>
                                    <p:cTn id="66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9569"/>
                                </p:stCondLst>
                                <p:childTnLst>
                                  <p:par>
                                    <p:cTn id="7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1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7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7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3" grpId="0" animBg="1"/>
          <p:bldP spid="4" grpId="0" animBg="1"/>
          <p:bldP spid="5" grpId="0" animBg="1"/>
          <p:bldP spid="10" grpId="0"/>
          <p:bldP spid="10" grpId="1"/>
          <p:bldP spid="11" grpId="0" animBg="1"/>
          <p:bldP spid="12" grpId="0" animBg="1"/>
          <p:bldP spid="13" grpId="0"/>
          <p:bldP spid="13" grpId="1"/>
          <p:bldP spid="14" grpId="0" animBg="1"/>
          <p:bldP spid="15" grpId="0" animBg="1"/>
          <p:bldP spid="16" grpId="0"/>
          <p:bldP spid="16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4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4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4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159"/>
                                </p:stCondLst>
                                <p:childTnLst>
                                  <p:par>
                                    <p:cTn id="4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659"/>
                                </p:stCondLst>
                                <p:childTnLst>
                                  <p:par>
                                    <p:cTn id="4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159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1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6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8569"/>
                                </p:stCondLst>
                                <p:childTnLst>
                                  <p:par>
                                    <p:cTn id="6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9069"/>
                                </p:stCondLst>
                                <p:childTnLst>
                                  <p:par>
                                    <p:cTn id="6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9569"/>
                                </p:stCondLst>
                                <p:childTnLst>
                                  <p:par>
                                    <p:cTn id="7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1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7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7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3" grpId="0" animBg="1"/>
          <p:bldP spid="4" grpId="0" animBg="1"/>
          <p:bldP spid="5" grpId="0" animBg="1"/>
          <p:bldP spid="10" grpId="0"/>
          <p:bldP spid="10" grpId="1"/>
          <p:bldP spid="11" grpId="0" animBg="1"/>
          <p:bldP spid="12" grpId="0" animBg="1"/>
          <p:bldP spid="13" grpId="0"/>
          <p:bldP spid="13" grpId="1"/>
          <p:bldP spid="14" grpId="0" animBg="1"/>
          <p:bldP spid="15" grpId="0" animBg="1"/>
          <p:bldP spid="16" grpId="0"/>
          <p:bldP spid="16" grpId="1"/>
        </p:bldLst>
      </p:timing>
    </mc:Fallback>
  </mc:AlternateContent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ISPRING_ULTRA_SCORM_SLIDE_COUNT" val="4"/>
  <p:tag name="ISPRING_RESOURCE_PATHS_HASH_PRESENTER" val="c37c95a81ab934931ebba2f64c1cc56c9c0d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4502</Words>
  <Application>WPS 演示</Application>
  <PresentationFormat>全屏显示(16:9)</PresentationFormat>
  <Paragraphs>610</Paragraphs>
  <Slides>31</Slides>
  <Notes>30</Notes>
  <HiddenSlides>0</HiddenSlides>
  <MMClips>2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53" baseType="lpstr">
      <vt:lpstr>Arial</vt:lpstr>
      <vt:lpstr>宋体</vt:lpstr>
      <vt:lpstr>Wingdings</vt:lpstr>
      <vt:lpstr>微软雅黑</vt:lpstr>
      <vt:lpstr>Broadway</vt:lpstr>
      <vt:lpstr>Segoe Print</vt:lpstr>
      <vt:lpstr>Edwardian Script ITC</vt:lpstr>
      <vt:lpstr>叶根友刀锋黑草</vt:lpstr>
      <vt:lpstr>Calibri</vt:lpstr>
      <vt:lpstr>Impact</vt:lpstr>
      <vt:lpstr>Times New Roman</vt:lpstr>
      <vt:lpstr>Arial Unicode MS</vt:lpstr>
      <vt:lpstr>华文黑体</vt:lpstr>
      <vt:lpstr>黑体</vt:lpstr>
      <vt:lpstr>Bebas</vt:lpstr>
      <vt:lpstr>Arial Unicode MS</vt:lpstr>
      <vt:lpstr>Radikal Thin</vt:lpstr>
      <vt:lpstr>Microsoft YaHei UI</vt:lpstr>
      <vt:lpstr>Calibri</vt:lpstr>
      <vt:lpstr>Meiryo</vt:lpstr>
      <vt:lpstr>Yu Gothic UI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xiaoke</cp:lastModifiedBy>
  <cp:revision>35</cp:revision>
  <dcterms:created xsi:type="dcterms:W3CDTF">2014-08-23T07:50:00Z</dcterms:created>
  <dcterms:modified xsi:type="dcterms:W3CDTF">2020-06-12T01:22:00Z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