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6" r:id="rId3"/>
    <p:sldId id="287" r:id="rId4"/>
    <p:sldId id="280" r:id="rId5"/>
    <p:sldId id="259" r:id="rId6"/>
    <p:sldId id="260" r:id="rId7"/>
    <p:sldId id="261" r:id="rId8"/>
    <p:sldId id="262" r:id="rId9"/>
    <p:sldId id="288" r:id="rId10"/>
    <p:sldId id="264" r:id="rId11"/>
    <p:sldId id="265" r:id="rId12"/>
    <p:sldId id="266" r:id="rId13"/>
    <p:sldId id="267" r:id="rId14"/>
    <p:sldId id="289" r:id="rId15"/>
    <p:sldId id="269" r:id="rId16"/>
    <p:sldId id="270" r:id="rId17"/>
    <p:sldId id="271" r:id="rId18"/>
    <p:sldId id="272" r:id="rId19"/>
    <p:sldId id="290" r:id="rId20"/>
    <p:sldId id="274" r:id="rId21"/>
    <p:sldId id="275" r:id="rId22"/>
    <p:sldId id="276" r:id="rId23"/>
    <p:sldId id="291" r:id="rId24"/>
    <p:sldId id="30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78A"/>
    <a:srgbClr val="76F7FF"/>
    <a:srgbClr val="D7DECE"/>
    <a:srgbClr val="010A13"/>
    <a:srgbClr val="02254C"/>
    <a:srgbClr val="AFFBFF"/>
    <a:srgbClr val="031A57"/>
    <a:srgbClr val="F1F3EE"/>
    <a:srgbClr val="C2D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0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48157" y="6382168"/>
            <a:ext cx="547804" cy="36512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0A13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 userDrawn="1"/>
        </p:nvSpPr>
        <p:spPr>
          <a:xfrm flipH="1" flipV="1">
            <a:off x="0" y="234112"/>
            <a:ext cx="6300000" cy="461665"/>
          </a:xfrm>
          <a:custGeom>
            <a:avLst/>
            <a:gdLst>
              <a:gd name="connsiteX0" fmla="*/ 8572500 w 8572500"/>
              <a:gd name="connsiteY0" fmla="*/ 436292 h 436292"/>
              <a:gd name="connsiteX1" fmla="*/ 607043 w 8572500"/>
              <a:gd name="connsiteY1" fmla="*/ 436292 h 436292"/>
              <a:gd name="connsiteX2" fmla="*/ 0 w 8572500"/>
              <a:gd name="connsiteY2" fmla="*/ 0 h 436292"/>
              <a:gd name="connsiteX3" fmla="*/ 8572500 w 8572500"/>
              <a:gd name="connsiteY3" fmla="*/ 0 h 436292"/>
              <a:gd name="connsiteX4" fmla="*/ 8572500 w 8572500"/>
              <a:gd name="connsiteY4" fmla="*/ 436292 h 43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436292">
                <a:moveTo>
                  <a:pt x="8572500" y="436292"/>
                </a:moveTo>
                <a:lnTo>
                  <a:pt x="607043" y="436292"/>
                </a:lnTo>
                <a:lnTo>
                  <a:pt x="0" y="0"/>
                </a:lnTo>
                <a:lnTo>
                  <a:pt x="8572500" y="0"/>
                </a:lnTo>
                <a:lnTo>
                  <a:pt x="8572500" y="436292"/>
                </a:lnTo>
                <a:close/>
              </a:path>
            </a:pathLst>
          </a:custGeom>
          <a:solidFill>
            <a:srgbClr val="76F7F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B567-5C73-4B46-B0C5-2ED1539C1D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3851-F3B7-4F4F-9DEB-9B994898A1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0.xml"/><Relationship Id="rId7" Type="http://schemas.openxmlformats.org/officeDocument/2006/relationships/image" Target="../media/image14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694061" y="5458201"/>
            <a:ext cx="689958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gradFill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8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AFFBFF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3200" dirty="0">
                <a:gradFill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8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AFFBFF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年校园招聘</a:t>
            </a:r>
            <a:r>
              <a:rPr lang="en-US" altLang="zh-CN" sz="3200" dirty="0">
                <a:gradFill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8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AFFBFF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3200" dirty="0">
              <a:gradFill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8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AFFBFF"/>
                  </a:gs>
                </a:gsLst>
                <a:lin ang="4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7391" y="1245407"/>
            <a:ext cx="7537218" cy="33977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燕尾形 28"/>
          <p:cNvSpPr/>
          <p:nvPr/>
        </p:nvSpPr>
        <p:spPr>
          <a:xfrm>
            <a:off x="6298565" y="1182370"/>
            <a:ext cx="485775" cy="122745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燕尾形 29"/>
          <p:cNvSpPr/>
          <p:nvPr/>
        </p:nvSpPr>
        <p:spPr>
          <a:xfrm>
            <a:off x="6623685" y="1182370"/>
            <a:ext cx="312420" cy="1227455"/>
          </a:xfrm>
          <a:prstGeom prst="chevron">
            <a:avLst>
              <a:gd name="adj" fmla="val 746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燕尾形 39"/>
          <p:cNvSpPr/>
          <p:nvPr/>
        </p:nvSpPr>
        <p:spPr>
          <a:xfrm>
            <a:off x="6298565" y="3015615"/>
            <a:ext cx="485775" cy="122745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燕尾形 40"/>
          <p:cNvSpPr/>
          <p:nvPr/>
        </p:nvSpPr>
        <p:spPr>
          <a:xfrm>
            <a:off x="6623685" y="3015615"/>
            <a:ext cx="312420" cy="1227455"/>
          </a:xfrm>
          <a:prstGeom prst="chevron">
            <a:avLst>
              <a:gd name="adj" fmla="val 746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燕尾形 46"/>
          <p:cNvSpPr/>
          <p:nvPr/>
        </p:nvSpPr>
        <p:spPr>
          <a:xfrm>
            <a:off x="6298565" y="4848860"/>
            <a:ext cx="485775" cy="122745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燕尾形 47"/>
          <p:cNvSpPr/>
          <p:nvPr/>
        </p:nvSpPr>
        <p:spPr>
          <a:xfrm>
            <a:off x="6623685" y="4848860"/>
            <a:ext cx="312420" cy="1227455"/>
          </a:xfrm>
          <a:prstGeom prst="chevron">
            <a:avLst>
              <a:gd name="adj" fmla="val 746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6"/>
          <p:cNvSpPr/>
          <p:nvPr/>
        </p:nvSpPr>
        <p:spPr>
          <a:xfrm>
            <a:off x="445135" y="1193800"/>
            <a:ext cx="485775" cy="122745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燕尾形 7"/>
          <p:cNvSpPr/>
          <p:nvPr/>
        </p:nvSpPr>
        <p:spPr>
          <a:xfrm>
            <a:off x="770255" y="1193800"/>
            <a:ext cx="312420" cy="1227455"/>
          </a:xfrm>
          <a:prstGeom prst="chevron">
            <a:avLst>
              <a:gd name="adj" fmla="val 746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燕尾形 12"/>
          <p:cNvSpPr/>
          <p:nvPr/>
        </p:nvSpPr>
        <p:spPr>
          <a:xfrm>
            <a:off x="445135" y="3027045"/>
            <a:ext cx="485775" cy="122745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燕尾形 13"/>
          <p:cNvSpPr/>
          <p:nvPr/>
        </p:nvSpPr>
        <p:spPr>
          <a:xfrm>
            <a:off x="770255" y="3027045"/>
            <a:ext cx="312420" cy="1227455"/>
          </a:xfrm>
          <a:prstGeom prst="chevron">
            <a:avLst>
              <a:gd name="adj" fmla="val 746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燕尾形 20"/>
          <p:cNvSpPr/>
          <p:nvPr/>
        </p:nvSpPr>
        <p:spPr>
          <a:xfrm>
            <a:off x="445135" y="4860290"/>
            <a:ext cx="485775" cy="122745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燕尾形 21"/>
          <p:cNvSpPr/>
          <p:nvPr/>
        </p:nvSpPr>
        <p:spPr>
          <a:xfrm>
            <a:off x="770255" y="4860290"/>
            <a:ext cx="312420" cy="1227455"/>
          </a:xfrm>
          <a:prstGeom prst="chevron">
            <a:avLst>
              <a:gd name="adj" fmla="val 746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员工守则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Staff code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5120" y="1193165"/>
            <a:ext cx="5676900" cy="1228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 flipH="1">
            <a:off x="2222500" y="1229995"/>
            <a:ext cx="2103120" cy="3981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22"/>
          <p:cNvSpPr txBox="1"/>
          <p:nvPr/>
        </p:nvSpPr>
        <p:spPr>
          <a:xfrm flipH="1">
            <a:off x="2222500" y="1650365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剪刀"/>
          <p:cNvSpPr>
            <a:spLocks noEditPoints="1"/>
          </p:cNvSpPr>
          <p:nvPr/>
        </p:nvSpPr>
        <p:spPr>
          <a:xfrm>
            <a:off x="1249147" y="1513323"/>
            <a:ext cx="542435" cy="546959"/>
          </a:xfrm>
          <a:custGeom>
            <a:avLst/>
            <a:gdLst/>
            <a:ahLst/>
            <a:cxnLst>
              <a:cxn ang="0">
                <a:pos x="313077" y="201636"/>
              </a:cxn>
              <a:cxn ang="0">
                <a:pos x="286987" y="221149"/>
              </a:cxn>
              <a:cxn ang="0">
                <a:pos x="273942" y="221149"/>
              </a:cxn>
              <a:cxn ang="0">
                <a:pos x="136971" y="169114"/>
              </a:cxn>
              <a:cxn ang="0">
                <a:pos x="136971" y="182123"/>
              </a:cxn>
              <a:cxn ang="0">
                <a:pos x="52180" y="247167"/>
              </a:cxn>
              <a:cxn ang="0">
                <a:pos x="0" y="195132"/>
              </a:cxn>
              <a:cxn ang="0">
                <a:pos x="84792" y="136592"/>
              </a:cxn>
              <a:cxn ang="0">
                <a:pos x="110881" y="136592"/>
              </a:cxn>
              <a:cxn ang="0">
                <a:pos x="110881" y="110575"/>
              </a:cxn>
              <a:cxn ang="0">
                <a:pos x="84792" y="110575"/>
              </a:cxn>
              <a:cxn ang="0">
                <a:pos x="0" y="52035"/>
              </a:cxn>
              <a:cxn ang="0">
                <a:pos x="52180" y="0"/>
              </a:cxn>
              <a:cxn ang="0">
                <a:pos x="136971" y="65044"/>
              </a:cxn>
              <a:cxn ang="0">
                <a:pos x="136971" y="78053"/>
              </a:cxn>
              <a:cxn ang="0">
                <a:pos x="273942" y="26018"/>
              </a:cxn>
              <a:cxn ang="0">
                <a:pos x="286987" y="26018"/>
              </a:cxn>
              <a:cxn ang="0">
                <a:pos x="313077" y="45531"/>
              </a:cxn>
              <a:cxn ang="0">
                <a:pos x="221763" y="123584"/>
              </a:cxn>
              <a:cxn ang="0">
                <a:pos x="104359" y="169114"/>
              </a:cxn>
              <a:cxn ang="0">
                <a:pos x="45657" y="175619"/>
              </a:cxn>
              <a:cxn ang="0">
                <a:pos x="52180" y="221149"/>
              </a:cxn>
              <a:cxn ang="0">
                <a:pos x="104359" y="169114"/>
              </a:cxn>
              <a:cxn ang="0">
                <a:pos x="52180" y="26018"/>
              </a:cxn>
              <a:cxn ang="0">
                <a:pos x="45657" y="71548"/>
              </a:cxn>
              <a:cxn ang="0">
                <a:pos x="104359" y="78053"/>
              </a:cxn>
              <a:cxn ang="0">
                <a:pos x="176106" y="143097"/>
              </a:cxn>
              <a:cxn ang="0">
                <a:pos x="280465" y="32522"/>
              </a:cxn>
              <a:cxn ang="0">
                <a:pos x="143494" y="130088"/>
              </a:cxn>
              <a:cxn ang="0">
                <a:pos x="117404" y="149601"/>
              </a:cxn>
              <a:cxn ang="0">
                <a:pos x="123926" y="149601"/>
              </a:cxn>
              <a:cxn ang="0">
                <a:pos x="156539" y="143097"/>
              </a:cxn>
              <a:cxn ang="0">
                <a:pos x="136971" y="110575"/>
              </a:cxn>
              <a:cxn ang="0">
                <a:pos x="136971" y="97566"/>
              </a:cxn>
              <a:cxn ang="0">
                <a:pos x="130449" y="91062"/>
              </a:cxn>
              <a:cxn ang="0">
                <a:pos x="117404" y="97566"/>
              </a:cxn>
              <a:cxn ang="0">
                <a:pos x="117404" y="104070"/>
              </a:cxn>
              <a:cxn ang="0">
                <a:pos x="176106" y="123584"/>
              </a:cxn>
              <a:cxn ang="0">
                <a:pos x="156539" y="123584"/>
              </a:cxn>
              <a:cxn ang="0">
                <a:pos x="176106" y="123584"/>
              </a:cxn>
              <a:cxn ang="0">
                <a:pos x="208718" y="130088"/>
              </a:cxn>
              <a:cxn ang="0">
                <a:pos x="176106" y="156105"/>
              </a:cxn>
              <a:cxn ang="0">
                <a:pos x="300032" y="201636"/>
              </a:cxn>
            </a:cxnLst>
            <a:rect l="0" t="0" r="0" b="0"/>
            <a:pathLst>
              <a:path w="48" h="38">
                <a:moveTo>
                  <a:pt x="47" y="30"/>
                </a:moveTo>
                <a:cubicBezTo>
                  <a:pt x="48" y="30"/>
                  <a:pt x="48" y="31"/>
                  <a:pt x="48" y="31"/>
                </a:cubicBezTo>
                <a:cubicBezTo>
                  <a:pt x="48" y="32"/>
                  <a:pt x="48" y="32"/>
                  <a:pt x="47" y="33"/>
                </a:cubicBezTo>
                <a:cubicBezTo>
                  <a:pt x="44" y="34"/>
                  <a:pt x="44" y="34"/>
                  <a:pt x="44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2" y="34"/>
                  <a:pt x="42" y="34"/>
                </a:cubicBezTo>
                <a:cubicBezTo>
                  <a:pt x="24" y="24"/>
                  <a:pt x="24" y="24"/>
                  <a:pt x="24" y="24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0" y="26"/>
                  <a:pt x="20" y="26"/>
                </a:cubicBezTo>
                <a:cubicBezTo>
                  <a:pt x="21" y="27"/>
                  <a:pt x="21" y="27"/>
                  <a:pt x="21" y="28"/>
                </a:cubicBezTo>
                <a:cubicBezTo>
                  <a:pt x="20" y="31"/>
                  <a:pt x="18" y="34"/>
                  <a:pt x="16" y="36"/>
                </a:cubicBezTo>
                <a:cubicBezTo>
                  <a:pt x="13" y="37"/>
                  <a:pt x="11" y="38"/>
                  <a:pt x="8" y="38"/>
                </a:cubicBezTo>
                <a:cubicBezTo>
                  <a:pt x="6" y="38"/>
                  <a:pt x="4" y="37"/>
                  <a:pt x="2" y="36"/>
                </a:cubicBezTo>
                <a:cubicBezTo>
                  <a:pt x="1" y="34"/>
                  <a:pt x="0" y="32"/>
                  <a:pt x="0" y="30"/>
                </a:cubicBezTo>
                <a:cubicBezTo>
                  <a:pt x="0" y="27"/>
                  <a:pt x="2" y="25"/>
                  <a:pt x="5" y="23"/>
                </a:cubicBezTo>
                <a:cubicBezTo>
                  <a:pt x="7" y="21"/>
                  <a:pt x="10" y="21"/>
                  <a:pt x="13" y="21"/>
                </a:cubicBezTo>
                <a:cubicBezTo>
                  <a:pt x="14" y="21"/>
                  <a:pt x="15" y="21"/>
                  <a:pt x="17" y="22"/>
                </a:cubicBezTo>
                <a:cubicBezTo>
                  <a:pt x="17" y="21"/>
                  <a:pt x="17" y="21"/>
                  <a:pt x="17" y="21"/>
                </a:cubicBezTo>
                <a:cubicBezTo>
                  <a:pt x="20" y="19"/>
                  <a:pt x="20" y="19"/>
                  <a:pt x="20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6"/>
                </a:cubicBezTo>
                <a:cubicBezTo>
                  <a:pt x="15" y="17"/>
                  <a:pt x="14" y="17"/>
                  <a:pt x="13" y="17"/>
                </a:cubicBezTo>
                <a:cubicBezTo>
                  <a:pt x="10" y="17"/>
                  <a:pt x="7" y="16"/>
                  <a:pt x="5" y="15"/>
                </a:cubicBezTo>
                <a:cubicBezTo>
                  <a:pt x="2" y="13"/>
                  <a:pt x="0" y="10"/>
                  <a:pt x="0" y="8"/>
                </a:cubicBezTo>
                <a:cubicBezTo>
                  <a:pt x="0" y="6"/>
                  <a:pt x="1" y="4"/>
                  <a:pt x="2" y="2"/>
                </a:cubicBezTo>
                <a:cubicBezTo>
                  <a:pt x="4" y="1"/>
                  <a:pt x="6" y="0"/>
                  <a:pt x="8" y="0"/>
                </a:cubicBezTo>
                <a:cubicBezTo>
                  <a:pt x="11" y="0"/>
                  <a:pt x="13" y="1"/>
                  <a:pt x="16" y="2"/>
                </a:cubicBezTo>
                <a:cubicBezTo>
                  <a:pt x="18" y="4"/>
                  <a:pt x="20" y="7"/>
                  <a:pt x="21" y="10"/>
                </a:cubicBezTo>
                <a:cubicBezTo>
                  <a:pt x="21" y="11"/>
                  <a:pt x="21" y="11"/>
                  <a:pt x="20" y="12"/>
                </a:cubicBezTo>
                <a:cubicBezTo>
                  <a:pt x="20" y="12"/>
                  <a:pt x="21" y="12"/>
                  <a:pt x="21" y="12"/>
                </a:cubicBezTo>
                <a:cubicBezTo>
                  <a:pt x="24" y="14"/>
                  <a:pt x="24" y="14"/>
                  <a:pt x="24" y="1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3" y="4"/>
                  <a:pt x="43" y="4"/>
                </a:cubicBezTo>
                <a:cubicBezTo>
                  <a:pt x="43" y="4"/>
                  <a:pt x="43" y="4"/>
                  <a:pt x="44" y="4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6"/>
                  <a:pt x="48" y="6"/>
                  <a:pt x="48" y="7"/>
                </a:cubicBezTo>
                <a:cubicBezTo>
                  <a:pt x="48" y="7"/>
                  <a:pt x="48" y="8"/>
                  <a:pt x="47" y="8"/>
                </a:cubicBezTo>
                <a:cubicBezTo>
                  <a:pt x="34" y="19"/>
                  <a:pt x="34" y="19"/>
                  <a:pt x="34" y="19"/>
                </a:cubicBezTo>
                <a:lnTo>
                  <a:pt x="47" y="30"/>
                </a:lnTo>
                <a:close/>
                <a:moveTo>
                  <a:pt x="16" y="26"/>
                </a:moveTo>
                <a:cubicBezTo>
                  <a:pt x="15" y="25"/>
                  <a:pt x="14" y="25"/>
                  <a:pt x="13" y="25"/>
                </a:cubicBezTo>
                <a:cubicBezTo>
                  <a:pt x="11" y="25"/>
                  <a:pt x="9" y="26"/>
                  <a:pt x="7" y="27"/>
                </a:cubicBezTo>
                <a:cubicBezTo>
                  <a:pt x="4" y="28"/>
                  <a:pt x="3" y="31"/>
                  <a:pt x="5" y="33"/>
                </a:cubicBezTo>
                <a:cubicBezTo>
                  <a:pt x="6" y="33"/>
                  <a:pt x="7" y="34"/>
                  <a:pt x="8" y="34"/>
                </a:cubicBezTo>
                <a:cubicBezTo>
                  <a:pt x="10" y="34"/>
                  <a:pt x="12" y="33"/>
                  <a:pt x="13" y="32"/>
                </a:cubicBezTo>
                <a:cubicBezTo>
                  <a:pt x="16" y="30"/>
                  <a:pt x="17" y="27"/>
                  <a:pt x="16" y="26"/>
                </a:cubicBezTo>
                <a:close/>
                <a:moveTo>
                  <a:pt x="13" y="6"/>
                </a:moveTo>
                <a:cubicBezTo>
                  <a:pt x="12" y="5"/>
                  <a:pt x="10" y="4"/>
                  <a:pt x="8" y="4"/>
                </a:cubicBezTo>
                <a:cubicBezTo>
                  <a:pt x="7" y="4"/>
                  <a:pt x="6" y="5"/>
                  <a:pt x="5" y="5"/>
                </a:cubicBezTo>
                <a:cubicBezTo>
                  <a:pt x="3" y="7"/>
                  <a:pt x="4" y="10"/>
                  <a:pt x="7" y="11"/>
                </a:cubicBezTo>
                <a:cubicBezTo>
                  <a:pt x="9" y="12"/>
                  <a:pt x="11" y="13"/>
                  <a:pt x="13" y="13"/>
                </a:cubicBezTo>
                <a:cubicBezTo>
                  <a:pt x="14" y="13"/>
                  <a:pt x="15" y="13"/>
                  <a:pt x="16" y="12"/>
                </a:cubicBezTo>
                <a:cubicBezTo>
                  <a:pt x="17" y="11"/>
                  <a:pt x="16" y="8"/>
                  <a:pt x="13" y="6"/>
                </a:cubicBezTo>
                <a:close/>
                <a:moveTo>
                  <a:pt x="27" y="22"/>
                </a:moveTo>
                <a:cubicBezTo>
                  <a:pt x="46" y="7"/>
                  <a:pt x="46" y="7"/>
                  <a:pt x="46" y="7"/>
                </a:cubicBezTo>
                <a:cubicBezTo>
                  <a:pt x="43" y="5"/>
                  <a:pt x="43" y="5"/>
                  <a:pt x="43" y="5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20"/>
                  <a:pt x="22" y="20"/>
                  <a:pt x="22" y="20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24" y="22"/>
                  <a:pt x="24" y="22"/>
                  <a:pt x="24" y="22"/>
                </a:cubicBezTo>
                <a:lnTo>
                  <a:pt x="27" y="22"/>
                </a:lnTo>
                <a:close/>
                <a:moveTo>
                  <a:pt x="21" y="17"/>
                </a:moveTo>
                <a:cubicBezTo>
                  <a:pt x="21" y="17"/>
                  <a:pt x="21" y="17"/>
                  <a:pt x="21" y="17"/>
                </a:cubicBezTo>
                <a:cubicBezTo>
                  <a:pt x="21" y="16"/>
                  <a:pt x="21" y="16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6"/>
                </a:cubicBezTo>
                <a:lnTo>
                  <a:pt x="21" y="17"/>
                </a:lnTo>
                <a:close/>
                <a:moveTo>
                  <a:pt x="27" y="19"/>
                </a:moveTo>
                <a:cubicBezTo>
                  <a:pt x="27" y="20"/>
                  <a:pt x="27" y="21"/>
                  <a:pt x="26" y="21"/>
                </a:cubicBezTo>
                <a:cubicBezTo>
                  <a:pt x="25" y="21"/>
                  <a:pt x="24" y="20"/>
                  <a:pt x="24" y="19"/>
                </a:cubicBezTo>
                <a:cubicBezTo>
                  <a:pt x="24" y="18"/>
                  <a:pt x="25" y="17"/>
                  <a:pt x="26" y="17"/>
                </a:cubicBezTo>
                <a:cubicBezTo>
                  <a:pt x="27" y="17"/>
                  <a:pt x="27" y="18"/>
                  <a:pt x="27" y="19"/>
                </a:cubicBezTo>
                <a:close/>
                <a:moveTo>
                  <a:pt x="46" y="31"/>
                </a:moveTo>
                <a:cubicBezTo>
                  <a:pt x="32" y="20"/>
                  <a:pt x="32" y="20"/>
                  <a:pt x="32" y="20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7" y="24"/>
                  <a:pt x="27" y="24"/>
                </a:cubicBezTo>
                <a:cubicBezTo>
                  <a:pt x="43" y="33"/>
                  <a:pt x="43" y="33"/>
                  <a:pt x="43" y="33"/>
                </a:cubicBezTo>
                <a:lnTo>
                  <a:pt x="46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2076450" y="1204595"/>
            <a:ext cx="0" cy="12160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5120" y="3026410"/>
            <a:ext cx="5676900" cy="1228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 flipH="1">
            <a:off x="2222500" y="3063240"/>
            <a:ext cx="2103120" cy="3981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2222500" y="3483610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076450" y="3051810"/>
            <a:ext cx="0" cy="12160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25120" y="4859655"/>
            <a:ext cx="5676900" cy="1228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 flipH="1">
            <a:off x="2222500" y="4896485"/>
            <a:ext cx="2103120" cy="3981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2222500" y="5316855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076450" y="4871085"/>
            <a:ext cx="0" cy="12160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178550" y="1181735"/>
            <a:ext cx="5676900" cy="1228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 flipH="1">
            <a:off x="8075930" y="1218565"/>
            <a:ext cx="2103120" cy="3981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 flipH="1">
            <a:off x="8075930" y="1638935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929880" y="1193165"/>
            <a:ext cx="0" cy="12160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178550" y="3014980"/>
            <a:ext cx="5676900" cy="1228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 flipH="1">
            <a:off x="8075930" y="3051810"/>
            <a:ext cx="2103120" cy="3981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22"/>
          <p:cNvSpPr txBox="1"/>
          <p:nvPr/>
        </p:nvSpPr>
        <p:spPr>
          <a:xfrm flipH="1">
            <a:off x="8075930" y="3472180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929880" y="3026410"/>
            <a:ext cx="0" cy="12160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178550" y="4848225"/>
            <a:ext cx="5676900" cy="1228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 flipH="1">
            <a:off x="8075930" y="4885055"/>
            <a:ext cx="2103120" cy="3981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22"/>
          <p:cNvSpPr txBox="1"/>
          <p:nvPr/>
        </p:nvSpPr>
        <p:spPr>
          <a:xfrm flipH="1">
            <a:off x="8075930" y="5305425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7929880" y="4859655"/>
            <a:ext cx="0" cy="12160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地球"/>
          <p:cNvSpPr>
            <a:spLocks noEditPoints="1"/>
          </p:cNvSpPr>
          <p:nvPr/>
        </p:nvSpPr>
        <p:spPr>
          <a:xfrm>
            <a:off x="1221842" y="3271004"/>
            <a:ext cx="569579" cy="607581"/>
          </a:xfrm>
          <a:custGeom>
            <a:avLst/>
            <a:gdLst/>
            <a:ahLst/>
            <a:cxnLst>
              <a:cxn ang="0">
                <a:pos x="0" y="722790953"/>
              </a:cxn>
              <a:cxn ang="0">
                <a:pos x="1434395500" y="722790953"/>
              </a:cxn>
              <a:cxn ang="0">
                <a:pos x="1349304400" y="698288739"/>
              </a:cxn>
              <a:cxn ang="0">
                <a:pos x="1008939999" y="404273414"/>
              </a:cxn>
              <a:cxn ang="0">
                <a:pos x="1349304400" y="698288739"/>
              </a:cxn>
              <a:cxn ang="0">
                <a:pos x="498393397" y="1114811386"/>
              </a:cxn>
              <a:cxn ang="0">
                <a:pos x="692885740" y="1359826031"/>
              </a:cxn>
              <a:cxn ang="0">
                <a:pos x="741509760" y="98005108"/>
              </a:cxn>
              <a:cxn ang="0">
                <a:pos x="741509760" y="416522647"/>
              </a:cxn>
              <a:cxn ang="0">
                <a:pos x="741509760" y="98005108"/>
              </a:cxn>
              <a:cxn ang="0">
                <a:pos x="1154808323" y="269516859"/>
              </a:cxn>
              <a:cxn ang="0">
                <a:pos x="814443922" y="98005108"/>
              </a:cxn>
              <a:cxn ang="0">
                <a:pos x="692885740" y="416522647"/>
              </a:cxn>
              <a:cxn ang="0">
                <a:pos x="692885740" y="98005108"/>
              </a:cxn>
              <a:cxn ang="0">
                <a:pos x="437612440" y="367521967"/>
              </a:cxn>
              <a:cxn ang="0">
                <a:pos x="607794640" y="98005108"/>
              </a:cxn>
              <a:cxn ang="0">
                <a:pos x="461922582" y="428775628"/>
              </a:cxn>
              <a:cxn ang="0">
                <a:pos x="692885740" y="698288739"/>
              </a:cxn>
              <a:cxn ang="0">
                <a:pos x="461922582" y="428775628"/>
              </a:cxn>
              <a:cxn ang="0">
                <a:pos x="692885740" y="1029055511"/>
              </a:cxn>
              <a:cxn ang="0">
                <a:pos x="413298563" y="747293167"/>
              </a:cxn>
              <a:cxn ang="0">
                <a:pos x="607794640" y="1347576798"/>
              </a:cxn>
              <a:cxn ang="0">
                <a:pos x="461922582" y="1127064367"/>
              </a:cxn>
              <a:cxn ang="0">
                <a:pos x="741509760" y="1359826031"/>
              </a:cxn>
              <a:cxn ang="0">
                <a:pos x="936002103" y="1114811386"/>
              </a:cxn>
              <a:cxn ang="0">
                <a:pos x="741509760" y="1359826031"/>
              </a:cxn>
              <a:cxn ang="0">
                <a:pos x="1130498180" y="1212816494"/>
              </a:cxn>
              <a:cxn ang="0">
                <a:pos x="972472918" y="1127064367"/>
              </a:cxn>
              <a:cxn ang="0">
                <a:pos x="741509760" y="1029055511"/>
              </a:cxn>
              <a:cxn ang="0">
                <a:pos x="1021096937" y="747293167"/>
              </a:cxn>
              <a:cxn ang="0">
                <a:pos x="741509760" y="698288739"/>
              </a:cxn>
              <a:cxn ang="0">
                <a:pos x="972472918" y="428775628"/>
              </a:cxn>
              <a:cxn ang="0">
                <a:pos x="741509760" y="698288739"/>
              </a:cxn>
              <a:cxn ang="0">
                <a:pos x="425455501" y="404273414"/>
              </a:cxn>
              <a:cxn ang="0">
                <a:pos x="85091100" y="698288739"/>
              </a:cxn>
              <a:cxn ang="0">
                <a:pos x="85091100" y="747293167"/>
              </a:cxn>
              <a:cxn ang="0">
                <a:pos x="437612440" y="1090309172"/>
              </a:cxn>
              <a:cxn ang="0">
                <a:pos x="85091100" y="747293167"/>
              </a:cxn>
              <a:cxn ang="0">
                <a:pos x="996783060" y="1090309172"/>
              </a:cxn>
              <a:cxn ang="0">
                <a:pos x="1349304400" y="747293167"/>
              </a:cxn>
              <a:cxn ang="0">
                <a:pos x="1154808323" y="1176065047"/>
              </a:cxn>
            </a:cxnLst>
            <a:rect l="0" t="0" r="0" b="0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3" name="文档"/>
          <p:cNvPicPr/>
          <p:nvPr/>
        </p:nvPicPr>
        <p:blipFill>
          <a:blip r:embed="rId1"/>
          <a:stretch>
            <a:fillRect/>
          </a:stretch>
        </p:blipFill>
        <p:spPr>
          <a:xfrm>
            <a:off x="1276452" y="5051544"/>
            <a:ext cx="503528" cy="6799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相机"/>
          <p:cNvPicPr/>
          <p:nvPr/>
        </p:nvPicPr>
        <p:blipFill>
          <a:blip r:embed="rId2"/>
          <a:stretch>
            <a:fillRect/>
          </a:stretch>
        </p:blipFill>
        <p:spPr>
          <a:xfrm>
            <a:off x="7119086" y="1458714"/>
            <a:ext cx="509861" cy="519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书写"/>
          <p:cNvSpPr>
            <a:spLocks noEditPoints="1"/>
          </p:cNvSpPr>
          <p:nvPr/>
        </p:nvSpPr>
        <p:spPr>
          <a:xfrm>
            <a:off x="7088606" y="3288148"/>
            <a:ext cx="554650" cy="566865"/>
          </a:xfrm>
          <a:custGeom>
            <a:avLst/>
            <a:gdLst/>
            <a:ahLst/>
            <a:cxnLst>
              <a:cxn ang="0">
                <a:pos x="247853" y="195951"/>
              </a:cxn>
              <a:cxn ang="0">
                <a:pos x="195673" y="241673"/>
              </a:cxn>
              <a:cxn ang="0">
                <a:pos x="52180" y="241673"/>
              </a:cxn>
              <a:cxn ang="0">
                <a:pos x="0" y="195951"/>
              </a:cxn>
              <a:cxn ang="0">
                <a:pos x="0" y="45722"/>
              </a:cxn>
              <a:cxn ang="0">
                <a:pos x="52180" y="0"/>
              </a:cxn>
              <a:cxn ang="0">
                <a:pos x="195673" y="0"/>
              </a:cxn>
              <a:cxn ang="0">
                <a:pos x="215240" y="0"/>
              </a:cxn>
              <a:cxn ang="0">
                <a:pos x="221763" y="6532"/>
              </a:cxn>
              <a:cxn ang="0">
                <a:pos x="221763" y="13063"/>
              </a:cxn>
              <a:cxn ang="0">
                <a:pos x="208718" y="19595"/>
              </a:cxn>
              <a:cxn ang="0">
                <a:pos x="202196" y="19595"/>
              </a:cxn>
              <a:cxn ang="0">
                <a:pos x="195673" y="19595"/>
              </a:cxn>
              <a:cxn ang="0">
                <a:pos x="52180" y="19595"/>
              </a:cxn>
              <a:cxn ang="0">
                <a:pos x="26090" y="45722"/>
              </a:cxn>
              <a:cxn ang="0">
                <a:pos x="26090" y="195951"/>
              </a:cxn>
              <a:cxn ang="0">
                <a:pos x="52180" y="222078"/>
              </a:cxn>
              <a:cxn ang="0">
                <a:pos x="195673" y="222078"/>
              </a:cxn>
              <a:cxn ang="0">
                <a:pos x="221763" y="195951"/>
              </a:cxn>
              <a:cxn ang="0">
                <a:pos x="221763" y="169824"/>
              </a:cxn>
              <a:cxn ang="0">
                <a:pos x="228285" y="169824"/>
              </a:cxn>
              <a:cxn ang="0">
                <a:pos x="234808" y="156761"/>
              </a:cxn>
              <a:cxn ang="0">
                <a:pos x="241330" y="156761"/>
              </a:cxn>
              <a:cxn ang="0">
                <a:pos x="247853" y="163293"/>
              </a:cxn>
              <a:cxn ang="0">
                <a:pos x="247853" y="195951"/>
              </a:cxn>
              <a:cxn ang="0">
                <a:pos x="280465" y="84912"/>
              </a:cxn>
              <a:cxn ang="0">
                <a:pos x="163061" y="202483"/>
              </a:cxn>
              <a:cxn ang="0">
                <a:pos x="110881" y="202483"/>
              </a:cxn>
              <a:cxn ang="0">
                <a:pos x="110881" y="150229"/>
              </a:cxn>
              <a:cxn ang="0">
                <a:pos x="228285" y="32659"/>
              </a:cxn>
              <a:cxn ang="0">
                <a:pos x="280465" y="84912"/>
              </a:cxn>
              <a:cxn ang="0">
                <a:pos x="176106" y="163293"/>
              </a:cxn>
              <a:cxn ang="0">
                <a:pos x="150016" y="137166"/>
              </a:cxn>
              <a:cxn ang="0">
                <a:pos x="130449" y="156761"/>
              </a:cxn>
              <a:cxn ang="0">
                <a:pos x="130449" y="163293"/>
              </a:cxn>
              <a:cxn ang="0">
                <a:pos x="143494" y="163293"/>
              </a:cxn>
              <a:cxn ang="0">
                <a:pos x="143494" y="182888"/>
              </a:cxn>
              <a:cxn ang="0">
                <a:pos x="156539" y="182888"/>
              </a:cxn>
              <a:cxn ang="0">
                <a:pos x="176106" y="163293"/>
              </a:cxn>
              <a:cxn ang="0">
                <a:pos x="228285" y="58785"/>
              </a:cxn>
              <a:cxn ang="0">
                <a:pos x="163061" y="117571"/>
              </a:cxn>
              <a:cxn ang="0">
                <a:pos x="163061" y="124102"/>
              </a:cxn>
              <a:cxn ang="0">
                <a:pos x="169583" y="124102"/>
              </a:cxn>
              <a:cxn ang="0">
                <a:pos x="234808" y="65317"/>
              </a:cxn>
              <a:cxn ang="0">
                <a:pos x="234808" y="58785"/>
              </a:cxn>
              <a:cxn ang="0">
                <a:pos x="228285" y="58785"/>
              </a:cxn>
              <a:cxn ang="0">
                <a:pos x="293510" y="71849"/>
              </a:cxn>
              <a:cxn ang="0">
                <a:pos x="241330" y="19595"/>
              </a:cxn>
              <a:cxn ang="0">
                <a:pos x="254375" y="6532"/>
              </a:cxn>
              <a:cxn ang="0">
                <a:pos x="280465" y="6532"/>
              </a:cxn>
              <a:cxn ang="0">
                <a:pos x="306555" y="32659"/>
              </a:cxn>
              <a:cxn ang="0">
                <a:pos x="306555" y="52254"/>
              </a:cxn>
              <a:cxn ang="0">
                <a:pos x="293510" y="71849"/>
              </a:cxn>
            </a:cxnLst>
            <a:rect l="0" t="0" r="0" b="0"/>
            <a:pathLst>
              <a:path w="48" h="37">
                <a:moveTo>
                  <a:pt x="38" y="30"/>
                </a:moveTo>
                <a:cubicBezTo>
                  <a:pt x="38" y="34"/>
                  <a:pt x="34" y="37"/>
                  <a:pt x="3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4" y="37"/>
                  <a:pt x="0" y="34"/>
                  <a:pt x="0" y="3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4" y="0"/>
                  <a:pt x="34" y="1"/>
                  <a:pt x="34" y="1"/>
                </a:cubicBezTo>
                <a:cubicBezTo>
                  <a:pt x="34" y="1"/>
                  <a:pt x="34" y="2"/>
                  <a:pt x="34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1" y="3"/>
                </a:cubicBezTo>
                <a:cubicBezTo>
                  <a:pt x="31" y="3"/>
                  <a:pt x="31" y="3"/>
                  <a:pt x="30" y="3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4" y="5"/>
                  <a:pt x="4" y="7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2"/>
                  <a:pt x="6" y="34"/>
                  <a:pt x="8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3" y="34"/>
                  <a:pt x="34" y="32"/>
                  <a:pt x="34" y="30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5" y="26"/>
                  <a:pt x="35" y="26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8" y="24"/>
                  <a:pt x="38" y="24"/>
                  <a:pt x="38" y="25"/>
                </a:cubicBezTo>
                <a:lnTo>
                  <a:pt x="38" y="30"/>
                </a:lnTo>
                <a:close/>
                <a:moveTo>
                  <a:pt x="43" y="13"/>
                </a:moveTo>
                <a:cubicBezTo>
                  <a:pt x="25" y="31"/>
                  <a:pt x="25" y="31"/>
                  <a:pt x="25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3"/>
                  <a:pt x="17" y="23"/>
                  <a:pt x="17" y="23"/>
                </a:cubicBezTo>
                <a:cubicBezTo>
                  <a:pt x="35" y="5"/>
                  <a:pt x="35" y="5"/>
                  <a:pt x="35" y="5"/>
                </a:cubicBezTo>
                <a:lnTo>
                  <a:pt x="43" y="13"/>
                </a:lnTo>
                <a:close/>
                <a:moveTo>
                  <a:pt x="27" y="25"/>
                </a:moveTo>
                <a:cubicBezTo>
                  <a:pt x="23" y="21"/>
                  <a:pt x="23" y="21"/>
                  <a:pt x="23" y="21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8"/>
                  <a:pt x="22" y="28"/>
                  <a:pt x="22" y="28"/>
                </a:cubicBezTo>
                <a:cubicBezTo>
                  <a:pt x="24" y="28"/>
                  <a:pt x="24" y="28"/>
                  <a:pt x="24" y="28"/>
                </a:cubicBezTo>
                <a:lnTo>
                  <a:pt x="27" y="25"/>
                </a:lnTo>
                <a:close/>
                <a:moveTo>
                  <a:pt x="35" y="9"/>
                </a:move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8"/>
                  <a:pt x="35" y="8"/>
                  <a:pt x="35" y="9"/>
                </a:cubicBezTo>
                <a:close/>
                <a:moveTo>
                  <a:pt x="45" y="11"/>
                </a:move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2" y="0"/>
                  <a:pt x="43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6"/>
                  <a:pt x="48" y="7"/>
                  <a:pt x="47" y="8"/>
                </a:cubicBezTo>
                <a:lnTo>
                  <a:pt x="4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文件夹"/>
          <p:cNvSpPr>
            <a:spLocks noEditPoints="1"/>
          </p:cNvSpPr>
          <p:nvPr/>
        </p:nvSpPr>
        <p:spPr>
          <a:xfrm>
            <a:off x="7119087" y="5095994"/>
            <a:ext cx="566412" cy="578627"/>
          </a:xfrm>
          <a:custGeom>
            <a:avLst/>
            <a:gdLst/>
            <a:ahLst/>
            <a:cxnLst>
              <a:cxn ang="0">
                <a:pos x="265732" y="110575"/>
              </a:cxn>
              <a:cxn ang="0">
                <a:pos x="116663" y="110575"/>
              </a:cxn>
              <a:cxn ang="0">
                <a:pos x="58331" y="136592"/>
              </a:cxn>
              <a:cxn ang="0">
                <a:pos x="0" y="208141"/>
              </a:cxn>
              <a:cxn ang="0">
                <a:pos x="0" y="208141"/>
              </a:cxn>
              <a:cxn ang="0">
                <a:pos x="0" y="208141"/>
              </a:cxn>
              <a:cxn ang="0">
                <a:pos x="0" y="39026"/>
              </a:cxn>
              <a:cxn ang="0">
                <a:pos x="38888" y="0"/>
              </a:cxn>
              <a:cxn ang="0">
                <a:pos x="90738" y="0"/>
              </a:cxn>
              <a:cxn ang="0">
                <a:pos x="129625" y="39026"/>
              </a:cxn>
              <a:cxn ang="0">
                <a:pos x="129625" y="45531"/>
              </a:cxn>
              <a:cxn ang="0">
                <a:pos x="226844" y="45531"/>
              </a:cxn>
              <a:cxn ang="0">
                <a:pos x="265732" y="84557"/>
              </a:cxn>
              <a:cxn ang="0">
                <a:pos x="265732" y="110575"/>
              </a:cxn>
              <a:cxn ang="0">
                <a:pos x="317582" y="156105"/>
              </a:cxn>
              <a:cxn ang="0">
                <a:pos x="259250" y="221149"/>
              </a:cxn>
              <a:cxn ang="0">
                <a:pos x="213882" y="247167"/>
              </a:cxn>
              <a:cxn ang="0">
                <a:pos x="25925" y="247167"/>
              </a:cxn>
              <a:cxn ang="0">
                <a:pos x="12963" y="234158"/>
              </a:cxn>
              <a:cxn ang="0">
                <a:pos x="12963" y="221149"/>
              </a:cxn>
              <a:cxn ang="0">
                <a:pos x="71294" y="156105"/>
              </a:cxn>
              <a:cxn ang="0">
                <a:pos x="116663" y="130088"/>
              </a:cxn>
              <a:cxn ang="0">
                <a:pos x="311100" y="130088"/>
              </a:cxn>
              <a:cxn ang="0">
                <a:pos x="324063" y="143097"/>
              </a:cxn>
              <a:cxn ang="0">
                <a:pos x="317582" y="156105"/>
              </a:cxn>
            </a:cxnLst>
            <a:rect l="0" t="0" r="0" b="0"/>
            <a:pathLst>
              <a:path w="50" h="38">
                <a:moveTo>
                  <a:pt x="41" y="17"/>
                </a:move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1" y="19"/>
                  <a:pt x="9" y="2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7" y="0"/>
                  <a:pt x="20" y="3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8" y="7"/>
                  <a:pt x="41" y="9"/>
                  <a:pt x="41" y="13"/>
                </a:cubicBezTo>
                <a:lnTo>
                  <a:pt x="41" y="17"/>
                </a:lnTo>
                <a:close/>
                <a:moveTo>
                  <a:pt x="49" y="24"/>
                </a:moveTo>
                <a:cubicBezTo>
                  <a:pt x="40" y="34"/>
                  <a:pt x="40" y="34"/>
                  <a:pt x="40" y="34"/>
                </a:cubicBezTo>
                <a:cubicBezTo>
                  <a:pt x="39" y="36"/>
                  <a:pt x="35" y="38"/>
                  <a:pt x="33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3" y="38"/>
                  <a:pt x="2" y="37"/>
                  <a:pt x="2" y="36"/>
                </a:cubicBezTo>
                <a:cubicBezTo>
                  <a:pt x="2" y="35"/>
                  <a:pt x="2" y="35"/>
                  <a:pt x="2" y="34"/>
                </a:cubicBezTo>
                <a:cubicBezTo>
                  <a:pt x="11" y="24"/>
                  <a:pt x="11" y="24"/>
                  <a:pt x="11" y="24"/>
                </a:cubicBezTo>
                <a:cubicBezTo>
                  <a:pt x="13" y="22"/>
                  <a:pt x="16" y="20"/>
                  <a:pt x="1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9" y="20"/>
                  <a:pt x="50" y="21"/>
                  <a:pt x="50" y="22"/>
                </a:cubicBezTo>
                <a:cubicBezTo>
                  <a:pt x="50" y="23"/>
                  <a:pt x="49" y="23"/>
                  <a:pt x="49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工作制度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Working system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3751580" y="3749675"/>
            <a:ext cx="1800225" cy="1550670"/>
          </a:xfrm>
          <a:prstGeom prst="triangle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3600000">
            <a:off x="3661410" y="2262505"/>
            <a:ext cx="1800225" cy="1550670"/>
          </a:xfrm>
          <a:prstGeom prst="triangle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7200000">
            <a:off x="4813300" y="1454785"/>
            <a:ext cx="1800225" cy="1550670"/>
          </a:xfrm>
          <a:prstGeom prst="triangle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3540000">
            <a:off x="6395085" y="1769745"/>
            <a:ext cx="1800225" cy="1550670"/>
          </a:xfrm>
          <a:prstGeom prst="triangle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7200000">
            <a:off x="6765925" y="3554095"/>
            <a:ext cx="1800225" cy="1550670"/>
          </a:xfrm>
          <a:prstGeom prst="triangle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4400000" flipV="1">
            <a:off x="5500370" y="4359275"/>
            <a:ext cx="1800225" cy="1550670"/>
          </a:xfrm>
          <a:prstGeom prst="triangle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22"/>
          <p:cNvSpPr txBox="1"/>
          <p:nvPr/>
        </p:nvSpPr>
        <p:spPr>
          <a:xfrm flipH="1">
            <a:off x="936625" y="1628140"/>
            <a:ext cx="377507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" name="矩形标注 23"/>
          <p:cNvSpPr/>
          <p:nvPr/>
        </p:nvSpPr>
        <p:spPr>
          <a:xfrm>
            <a:off x="989965" y="106299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0"/>
          <p:cNvSpPr txBox="1"/>
          <p:nvPr/>
        </p:nvSpPr>
        <p:spPr>
          <a:xfrm flipH="1">
            <a:off x="1108710" y="111950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207645" y="3661410"/>
            <a:ext cx="377507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矩形标注 14"/>
          <p:cNvSpPr/>
          <p:nvPr/>
        </p:nvSpPr>
        <p:spPr>
          <a:xfrm>
            <a:off x="260985" y="309626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20"/>
          <p:cNvSpPr txBox="1"/>
          <p:nvPr/>
        </p:nvSpPr>
        <p:spPr>
          <a:xfrm flipH="1">
            <a:off x="379730" y="315277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1316990" y="5967095"/>
            <a:ext cx="377507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1370330" y="540194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 flipH="1">
            <a:off x="1489075" y="545846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7331075" y="5586730"/>
            <a:ext cx="377507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3" name="矩形标注 25"/>
          <p:cNvSpPr/>
          <p:nvPr/>
        </p:nvSpPr>
        <p:spPr>
          <a:xfrm>
            <a:off x="7384415" y="502158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 flipH="1">
            <a:off x="7503160" y="507809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 flipH="1">
            <a:off x="8092440" y="3359785"/>
            <a:ext cx="377507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6" name="矩形标注 30"/>
          <p:cNvSpPr/>
          <p:nvPr/>
        </p:nvSpPr>
        <p:spPr>
          <a:xfrm>
            <a:off x="8145780" y="279463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 flipH="1">
            <a:off x="8264525" y="285115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7157085" y="1263650"/>
            <a:ext cx="377507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9" name="矩形标注 34"/>
          <p:cNvSpPr/>
          <p:nvPr/>
        </p:nvSpPr>
        <p:spPr>
          <a:xfrm>
            <a:off x="7210425" y="69850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 flipH="1">
            <a:off x="7329170" y="75501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493"/>
          <p:cNvSpPr/>
          <p:nvPr/>
        </p:nvSpPr>
        <p:spPr>
          <a:xfrm>
            <a:off x="5917565" y="4965700"/>
            <a:ext cx="553594" cy="576849"/>
          </a:xfrm>
          <a:custGeom>
            <a:avLst/>
            <a:gdLst/>
            <a:ahLst/>
            <a:cxnLst>
              <a:cxn ang="0">
                <a:pos x="66121" y="161720"/>
              </a:cxn>
              <a:cxn ang="0">
                <a:pos x="98702" y="129185"/>
              </a:cxn>
              <a:cxn ang="0">
                <a:pos x="118826" y="149280"/>
              </a:cxn>
              <a:cxn ang="0">
                <a:pos x="118826" y="214351"/>
              </a:cxn>
              <a:cxn ang="0">
                <a:pos x="118826" y="215308"/>
              </a:cxn>
              <a:cxn ang="0">
                <a:pos x="112118" y="244972"/>
              </a:cxn>
              <a:cxn ang="0">
                <a:pos x="98702" y="249757"/>
              </a:cxn>
              <a:cxn ang="0">
                <a:pos x="83370" y="244015"/>
              </a:cxn>
              <a:cxn ang="0">
                <a:pos x="78578" y="226791"/>
              </a:cxn>
              <a:cxn ang="0">
                <a:pos x="68037" y="212437"/>
              </a:cxn>
              <a:cxn ang="0">
                <a:pos x="53663" y="223920"/>
              </a:cxn>
              <a:cxn ang="0">
                <a:pos x="64204" y="261240"/>
              </a:cxn>
              <a:cxn ang="0">
                <a:pos x="98702" y="274637"/>
              </a:cxn>
              <a:cxn ang="0">
                <a:pos x="130325" y="262197"/>
              </a:cxn>
              <a:cxn ang="0">
                <a:pos x="144699" y="214351"/>
              </a:cxn>
              <a:cxn ang="0">
                <a:pos x="144699" y="149280"/>
              </a:cxn>
              <a:cxn ang="0">
                <a:pos x="164823" y="129185"/>
              </a:cxn>
              <a:cxn ang="0">
                <a:pos x="197404" y="161720"/>
              </a:cxn>
              <a:cxn ang="0">
                <a:pos x="230944" y="129185"/>
              </a:cxn>
              <a:cxn ang="0">
                <a:pos x="261608" y="159806"/>
              </a:cxn>
              <a:cxn ang="0">
                <a:pos x="263525" y="135883"/>
              </a:cxn>
              <a:cxn ang="0">
                <a:pos x="140866" y="22966"/>
              </a:cxn>
              <a:cxn ang="0">
                <a:pos x="140866" y="8612"/>
              </a:cxn>
              <a:cxn ang="0">
                <a:pos x="132242" y="0"/>
              </a:cxn>
              <a:cxn ang="0">
                <a:pos x="122659" y="8612"/>
              </a:cxn>
              <a:cxn ang="0">
                <a:pos x="122659" y="22966"/>
              </a:cxn>
              <a:cxn ang="0">
                <a:pos x="0" y="135883"/>
              </a:cxn>
              <a:cxn ang="0">
                <a:pos x="2875" y="159806"/>
              </a:cxn>
              <a:cxn ang="0">
                <a:pos x="33540" y="129185"/>
              </a:cxn>
              <a:cxn ang="0">
                <a:pos x="66121" y="161720"/>
              </a:cxn>
            </a:cxnLst>
            <a:rect l="0" t="0" r="0" b="0"/>
            <a:pathLst>
              <a:path w="275" h="287">
                <a:moveTo>
                  <a:pt x="69" y="169"/>
                </a:moveTo>
                <a:cubicBezTo>
                  <a:pt x="103" y="135"/>
                  <a:pt x="103" y="135"/>
                  <a:pt x="103" y="135"/>
                </a:cubicBezTo>
                <a:cubicBezTo>
                  <a:pt x="124" y="156"/>
                  <a:pt x="124" y="156"/>
                  <a:pt x="124" y="156"/>
                </a:cubicBezTo>
                <a:cubicBezTo>
                  <a:pt x="124" y="224"/>
                  <a:pt x="124" y="224"/>
                  <a:pt x="124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5" y="231"/>
                  <a:pt x="124" y="247"/>
                  <a:pt x="117" y="256"/>
                </a:cubicBezTo>
                <a:cubicBezTo>
                  <a:pt x="115" y="258"/>
                  <a:pt x="111" y="261"/>
                  <a:pt x="103" y="261"/>
                </a:cubicBezTo>
                <a:cubicBezTo>
                  <a:pt x="96" y="261"/>
                  <a:pt x="91" y="259"/>
                  <a:pt x="87" y="255"/>
                </a:cubicBezTo>
                <a:cubicBezTo>
                  <a:pt x="82" y="250"/>
                  <a:pt x="82" y="240"/>
                  <a:pt x="82" y="237"/>
                </a:cubicBezTo>
                <a:cubicBezTo>
                  <a:pt x="83" y="230"/>
                  <a:pt x="78" y="223"/>
                  <a:pt x="71" y="222"/>
                </a:cubicBezTo>
                <a:cubicBezTo>
                  <a:pt x="63" y="222"/>
                  <a:pt x="57" y="227"/>
                  <a:pt x="56" y="234"/>
                </a:cubicBezTo>
                <a:cubicBezTo>
                  <a:pt x="56" y="237"/>
                  <a:pt x="54" y="258"/>
                  <a:pt x="67" y="273"/>
                </a:cubicBezTo>
                <a:cubicBezTo>
                  <a:pt x="73" y="279"/>
                  <a:pt x="84" y="287"/>
                  <a:pt x="103" y="287"/>
                </a:cubicBezTo>
                <a:cubicBezTo>
                  <a:pt x="117" y="287"/>
                  <a:pt x="128" y="283"/>
                  <a:pt x="136" y="274"/>
                </a:cubicBezTo>
                <a:cubicBezTo>
                  <a:pt x="152" y="256"/>
                  <a:pt x="151" y="229"/>
                  <a:pt x="151" y="224"/>
                </a:cubicBezTo>
                <a:cubicBezTo>
                  <a:pt x="151" y="156"/>
                  <a:pt x="151" y="156"/>
                  <a:pt x="151" y="156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206" y="169"/>
                  <a:pt x="206" y="169"/>
                  <a:pt x="206" y="169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73" y="167"/>
                  <a:pt x="273" y="167"/>
                  <a:pt x="273" y="167"/>
                </a:cubicBezTo>
                <a:cubicBezTo>
                  <a:pt x="274" y="159"/>
                  <a:pt x="275" y="151"/>
                  <a:pt x="275" y="142"/>
                </a:cubicBezTo>
                <a:cubicBezTo>
                  <a:pt x="275" y="109"/>
                  <a:pt x="243" y="29"/>
                  <a:pt x="147" y="24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4"/>
                  <a:pt x="143" y="0"/>
                  <a:pt x="138" y="0"/>
                </a:cubicBezTo>
                <a:cubicBezTo>
                  <a:pt x="133" y="0"/>
                  <a:pt x="128" y="4"/>
                  <a:pt x="128" y="9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33" y="29"/>
                  <a:pt x="0" y="109"/>
                  <a:pt x="0" y="142"/>
                </a:cubicBezTo>
                <a:cubicBezTo>
                  <a:pt x="0" y="150"/>
                  <a:pt x="1" y="159"/>
                  <a:pt x="3" y="167"/>
                </a:cubicBezTo>
                <a:cubicBezTo>
                  <a:pt x="35" y="135"/>
                  <a:pt x="35" y="135"/>
                  <a:pt x="35" y="135"/>
                </a:cubicBezTo>
                <a:lnTo>
                  <a:pt x="69" y="16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9"/>
          <p:cNvSpPr>
            <a:spLocks noEditPoints="1"/>
          </p:cNvSpPr>
          <p:nvPr/>
        </p:nvSpPr>
        <p:spPr>
          <a:xfrm>
            <a:off x="5182235" y="1870710"/>
            <a:ext cx="634986" cy="521296"/>
          </a:xfrm>
          <a:custGeom>
            <a:avLst/>
            <a:gdLst/>
            <a:ahLst/>
            <a:cxnLst>
              <a:cxn ang="0">
                <a:pos x="400424" y="217768"/>
              </a:cxn>
              <a:cxn ang="0">
                <a:pos x="400424" y="328706"/>
              </a:cxn>
              <a:cxn ang="0">
                <a:pos x="370392" y="349250"/>
              </a:cxn>
              <a:cxn ang="0">
                <a:pos x="50053" y="349250"/>
              </a:cxn>
              <a:cxn ang="0">
                <a:pos x="25026" y="328706"/>
              </a:cxn>
              <a:cxn ang="0">
                <a:pos x="25026" y="217768"/>
              </a:cxn>
              <a:cxn ang="0">
                <a:pos x="85090" y="230094"/>
              </a:cxn>
              <a:cxn ang="0">
                <a:pos x="85090" y="250638"/>
              </a:cxn>
              <a:cxn ang="0">
                <a:pos x="105111" y="250638"/>
              </a:cxn>
              <a:cxn ang="0">
                <a:pos x="105111" y="279400"/>
              </a:cxn>
              <a:cxn ang="0">
                <a:pos x="135143" y="279400"/>
              </a:cxn>
              <a:cxn ang="0">
                <a:pos x="135143" y="250638"/>
              </a:cxn>
              <a:cxn ang="0">
                <a:pos x="150159" y="250638"/>
              </a:cxn>
              <a:cxn ang="0">
                <a:pos x="150159" y="234203"/>
              </a:cxn>
              <a:cxn ang="0">
                <a:pos x="270286" y="234203"/>
              </a:cxn>
              <a:cxn ang="0">
                <a:pos x="270286" y="250638"/>
              </a:cxn>
              <a:cxn ang="0">
                <a:pos x="285302" y="250638"/>
              </a:cxn>
              <a:cxn ang="0">
                <a:pos x="285302" y="279400"/>
              </a:cxn>
              <a:cxn ang="0">
                <a:pos x="315334" y="279400"/>
              </a:cxn>
              <a:cxn ang="0">
                <a:pos x="315334" y="250638"/>
              </a:cxn>
              <a:cxn ang="0">
                <a:pos x="330349" y="250638"/>
              </a:cxn>
              <a:cxn ang="0">
                <a:pos x="330349" y="230094"/>
              </a:cxn>
              <a:cxn ang="0">
                <a:pos x="400424" y="217768"/>
              </a:cxn>
              <a:cxn ang="0">
                <a:pos x="155164" y="0"/>
              </a:cxn>
              <a:cxn ang="0">
                <a:pos x="270286" y="0"/>
              </a:cxn>
              <a:cxn ang="0">
                <a:pos x="305323" y="28762"/>
              </a:cxn>
              <a:cxn ang="0">
                <a:pos x="305323" y="65741"/>
              </a:cxn>
              <a:cxn ang="0">
                <a:pos x="265281" y="65741"/>
              </a:cxn>
              <a:cxn ang="0">
                <a:pos x="265281" y="32871"/>
              </a:cxn>
              <a:cxn ang="0">
                <a:pos x="160169" y="32871"/>
              </a:cxn>
              <a:cxn ang="0">
                <a:pos x="160169" y="65741"/>
              </a:cxn>
              <a:cxn ang="0">
                <a:pos x="120127" y="65741"/>
              </a:cxn>
              <a:cxn ang="0">
                <a:pos x="120127" y="28762"/>
              </a:cxn>
              <a:cxn ang="0">
                <a:pos x="155164" y="0"/>
              </a:cxn>
              <a:cxn ang="0">
                <a:pos x="0" y="82176"/>
              </a:cxn>
              <a:cxn ang="0">
                <a:pos x="0" y="197224"/>
              </a:cxn>
              <a:cxn ang="0">
                <a:pos x="425450" y="197224"/>
              </a:cxn>
              <a:cxn ang="0">
                <a:pos x="425450" y="82176"/>
              </a:cxn>
              <a:cxn ang="0">
                <a:pos x="0" y="82176"/>
              </a:cxn>
            </a:cxnLst>
            <a:rect l="0" t="0" r="0" b="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1"/>
                  <a:pt x="17" y="61"/>
                  <a:pt x="17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8"/>
                  <a:pt x="21" y="68"/>
                  <a:pt x="2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1"/>
                  <a:pt x="54" y="61"/>
                  <a:pt x="54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1"/>
                  <a:pt x="63" y="61"/>
                  <a:pt x="63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12"/>
          <p:cNvSpPr/>
          <p:nvPr/>
        </p:nvSpPr>
        <p:spPr>
          <a:xfrm>
            <a:off x="7210424" y="3809999"/>
            <a:ext cx="461221" cy="696353"/>
          </a:xfrm>
          <a:custGeom>
            <a:avLst/>
            <a:gdLst/>
            <a:ahLst/>
            <a:cxnLst>
              <a:cxn ang="0">
                <a:pos x="129338" y="0"/>
              </a:cxn>
              <a:cxn ang="0">
                <a:pos x="279879" y="0"/>
              </a:cxn>
              <a:cxn ang="0">
                <a:pos x="279879" y="74607"/>
              </a:cxn>
              <a:cxn ang="0">
                <a:pos x="250195" y="74607"/>
              </a:cxn>
              <a:cxn ang="0">
                <a:pos x="309563" y="385178"/>
              </a:cxn>
              <a:cxn ang="0">
                <a:pos x="209909" y="466725"/>
              </a:cxn>
              <a:cxn ang="0">
                <a:pos x="99654" y="390383"/>
              </a:cxn>
              <a:cxn ang="0">
                <a:pos x="135699" y="216880"/>
              </a:cxn>
              <a:cxn ang="0">
                <a:pos x="25444" y="294956"/>
              </a:cxn>
              <a:cxn ang="0">
                <a:pos x="0" y="261991"/>
              </a:cxn>
              <a:cxn ang="0">
                <a:pos x="150541" y="131863"/>
              </a:cxn>
              <a:cxn ang="0">
                <a:pos x="161142" y="74607"/>
              </a:cxn>
              <a:cxn ang="0">
                <a:pos x="129338" y="74607"/>
              </a:cxn>
              <a:cxn ang="0">
                <a:pos x="129338" y="0"/>
              </a:cxn>
            </a:cxnLst>
            <a:rect l="0" t="0" r="0" b="0"/>
            <a:pathLst>
              <a:path w="146" h="269">
                <a:moveTo>
                  <a:pt x="61" y="0"/>
                </a:moveTo>
                <a:lnTo>
                  <a:pt x="132" y="0"/>
                </a:lnTo>
                <a:lnTo>
                  <a:pt x="132" y="43"/>
                </a:lnTo>
                <a:lnTo>
                  <a:pt x="118" y="43"/>
                </a:lnTo>
                <a:lnTo>
                  <a:pt x="146" y="222"/>
                </a:lnTo>
                <a:lnTo>
                  <a:pt x="99" y="269"/>
                </a:lnTo>
                <a:lnTo>
                  <a:pt x="47" y="225"/>
                </a:lnTo>
                <a:lnTo>
                  <a:pt x="64" y="125"/>
                </a:lnTo>
                <a:lnTo>
                  <a:pt x="12" y="170"/>
                </a:lnTo>
                <a:lnTo>
                  <a:pt x="0" y="151"/>
                </a:lnTo>
                <a:lnTo>
                  <a:pt x="71" y="76"/>
                </a:lnTo>
                <a:lnTo>
                  <a:pt x="76" y="43"/>
                </a:lnTo>
                <a:lnTo>
                  <a:pt x="61" y="43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74"/>
          <p:cNvSpPr>
            <a:spLocks noEditPoints="1"/>
          </p:cNvSpPr>
          <p:nvPr/>
        </p:nvSpPr>
        <p:spPr>
          <a:xfrm>
            <a:off x="6678930" y="2383155"/>
            <a:ext cx="717670" cy="598812"/>
          </a:xfrm>
          <a:custGeom>
            <a:avLst/>
            <a:gdLst/>
            <a:ahLst/>
            <a:cxnLst>
              <a:cxn ang="0">
                <a:pos x="30063" y="168032"/>
              </a:cxn>
              <a:cxn ang="0">
                <a:pos x="375791" y="168032"/>
              </a:cxn>
              <a:cxn ang="0">
                <a:pos x="390822" y="168032"/>
              </a:cxn>
              <a:cxn ang="0">
                <a:pos x="455959" y="188523"/>
              </a:cxn>
              <a:cxn ang="0">
                <a:pos x="481012" y="245900"/>
              </a:cxn>
              <a:cxn ang="0">
                <a:pos x="455959" y="299179"/>
              </a:cxn>
              <a:cxn ang="0">
                <a:pos x="390822" y="319670"/>
              </a:cxn>
              <a:cxn ang="0">
                <a:pos x="345727" y="311474"/>
              </a:cxn>
              <a:cxn ang="0">
                <a:pos x="315664" y="348359"/>
              </a:cxn>
              <a:cxn ang="0">
                <a:pos x="335706" y="348359"/>
              </a:cxn>
              <a:cxn ang="0">
                <a:pos x="420886" y="348359"/>
              </a:cxn>
              <a:cxn ang="0">
                <a:pos x="355748" y="401637"/>
              </a:cxn>
              <a:cxn ang="0">
                <a:pos x="85179" y="401637"/>
              </a:cxn>
              <a:cxn ang="0">
                <a:pos x="65137" y="401637"/>
              </a:cxn>
              <a:cxn ang="0">
                <a:pos x="0" y="348359"/>
              </a:cxn>
              <a:cxn ang="0">
                <a:pos x="85179" y="348359"/>
              </a:cxn>
              <a:cxn ang="0">
                <a:pos x="105221" y="348359"/>
              </a:cxn>
              <a:cxn ang="0">
                <a:pos x="30063" y="168032"/>
              </a:cxn>
              <a:cxn ang="0">
                <a:pos x="285601" y="143442"/>
              </a:cxn>
              <a:cxn ang="0">
                <a:pos x="275580" y="24590"/>
              </a:cxn>
              <a:cxn ang="0">
                <a:pos x="285601" y="143442"/>
              </a:cxn>
              <a:cxn ang="0">
                <a:pos x="220464" y="122950"/>
              </a:cxn>
              <a:cxn ang="0">
                <a:pos x="215453" y="0"/>
              </a:cxn>
              <a:cxn ang="0">
                <a:pos x="220464" y="122950"/>
              </a:cxn>
              <a:cxn ang="0">
                <a:pos x="155327" y="139343"/>
              </a:cxn>
              <a:cxn ang="0">
                <a:pos x="150316" y="16393"/>
              </a:cxn>
              <a:cxn ang="0">
                <a:pos x="155327" y="139343"/>
              </a:cxn>
              <a:cxn ang="0">
                <a:pos x="80169" y="217212"/>
              </a:cxn>
              <a:cxn ang="0">
                <a:pos x="130274" y="323769"/>
              </a:cxn>
              <a:cxn ang="0">
                <a:pos x="170358" y="303277"/>
              </a:cxn>
              <a:cxn ang="0">
                <a:pos x="125264" y="209015"/>
              </a:cxn>
              <a:cxn ang="0">
                <a:pos x="80169" y="217212"/>
              </a:cxn>
              <a:cxn ang="0">
                <a:pos x="390822" y="204917"/>
              </a:cxn>
              <a:cxn ang="0">
                <a:pos x="365770" y="278687"/>
              </a:cxn>
              <a:cxn ang="0">
                <a:pos x="390822" y="282785"/>
              </a:cxn>
              <a:cxn ang="0">
                <a:pos x="425896" y="274589"/>
              </a:cxn>
              <a:cxn ang="0">
                <a:pos x="440928" y="245900"/>
              </a:cxn>
              <a:cxn ang="0">
                <a:pos x="425896" y="217212"/>
              </a:cxn>
              <a:cxn ang="0">
                <a:pos x="390822" y="204917"/>
              </a:cxn>
              <a:cxn ang="0">
                <a:pos x="390822" y="204917"/>
              </a:cxn>
            </a:cxnLst>
            <a:rect l="0" t="0" r="0" b="0"/>
            <a:pathLst>
              <a:path w="96" h="98">
                <a:moveTo>
                  <a:pt x="6" y="41"/>
                </a:moveTo>
                <a:cubicBezTo>
                  <a:pt x="29" y="41"/>
                  <a:pt x="52" y="41"/>
                  <a:pt x="75" y="41"/>
                </a:cubicBezTo>
                <a:cubicBezTo>
                  <a:pt x="76" y="41"/>
                  <a:pt x="77" y="41"/>
                  <a:pt x="78" y="41"/>
                </a:cubicBezTo>
                <a:cubicBezTo>
                  <a:pt x="83" y="41"/>
                  <a:pt x="88" y="43"/>
                  <a:pt x="91" y="46"/>
                </a:cubicBezTo>
                <a:cubicBezTo>
                  <a:pt x="94" y="50"/>
                  <a:pt x="96" y="54"/>
                  <a:pt x="96" y="60"/>
                </a:cubicBezTo>
                <a:cubicBezTo>
                  <a:pt x="96" y="65"/>
                  <a:pt x="94" y="69"/>
                  <a:pt x="91" y="73"/>
                </a:cubicBezTo>
                <a:cubicBezTo>
                  <a:pt x="88" y="76"/>
                  <a:pt x="83" y="78"/>
                  <a:pt x="78" y="78"/>
                </a:cubicBezTo>
                <a:cubicBezTo>
                  <a:pt x="75" y="78"/>
                  <a:pt x="71" y="77"/>
                  <a:pt x="69" y="76"/>
                </a:cubicBezTo>
                <a:cubicBezTo>
                  <a:pt x="67" y="79"/>
                  <a:pt x="65" y="82"/>
                  <a:pt x="63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8"/>
                  <a:pt x="71" y="98"/>
                  <a:pt x="71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2" y="72"/>
                  <a:pt x="6" y="58"/>
                  <a:pt x="6" y="41"/>
                </a:cubicBezTo>
                <a:close/>
                <a:moveTo>
                  <a:pt x="57" y="35"/>
                </a:moveTo>
                <a:cubicBezTo>
                  <a:pt x="43" y="15"/>
                  <a:pt x="59" y="19"/>
                  <a:pt x="55" y="6"/>
                </a:cubicBezTo>
                <a:cubicBezTo>
                  <a:pt x="64" y="18"/>
                  <a:pt x="51" y="18"/>
                  <a:pt x="57" y="35"/>
                </a:cubicBezTo>
                <a:close/>
                <a:moveTo>
                  <a:pt x="44" y="30"/>
                </a:moveTo>
                <a:cubicBezTo>
                  <a:pt x="38" y="12"/>
                  <a:pt x="51" y="12"/>
                  <a:pt x="43" y="0"/>
                </a:cubicBezTo>
                <a:cubicBezTo>
                  <a:pt x="47" y="13"/>
                  <a:pt x="30" y="9"/>
                  <a:pt x="44" y="30"/>
                </a:cubicBezTo>
                <a:close/>
                <a:moveTo>
                  <a:pt x="31" y="34"/>
                </a:moveTo>
                <a:cubicBezTo>
                  <a:pt x="17" y="14"/>
                  <a:pt x="34" y="18"/>
                  <a:pt x="30" y="4"/>
                </a:cubicBezTo>
                <a:cubicBezTo>
                  <a:pt x="38" y="16"/>
                  <a:pt x="25" y="17"/>
                  <a:pt x="31" y="34"/>
                </a:cubicBezTo>
                <a:close/>
                <a:moveTo>
                  <a:pt x="16" y="53"/>
                </a:moveTo>
                <a:cubicBezTo>
                  <a:pt x="17" y="62"/>
                  <a:pt x="21" y="72"/>
                  <a:pt x="26" y="79"/>
                </a:cubicBezTo>
                <a:cubicBezTo>
                  <a:pt x="34" y="74"/>
                  <a:pt x="34" y="74"/>
                  <a:pt x="34" y="74"/>
                </a:cubicBezTo>
                <a:cubicBezTo>
                  <a:pt x="30" y="68"/>
                  <a:pt x="26" y="59"/>
                  <a:pt x="25" y="51"/>
                </a:cubicBezTo>
                <a:cubicBezTo>
                  <a:pt x="16" y="53"/>
                  <a:pt x="16" y="53"/>
                  <a:pt x="16" y="53"/>
                </a:cubicBezTo>
                <a:close/>
                <a:moveTo>
                  <a:pt x="78" y="50"/>
                </a:moveTo>
                <a:cubicBezTo>
                  <a:pt x="77" y="56"/>
                  <a:pt x="75" y="62"/>
                  <a:pt x="73" y="68"/>
                </a:cubicBezTo>
                <a:cubicBezTo>
                  <a:pt x="74" y="69"/>
                  <a:pt x="76" y="69"/>
                  <a:pt x="78" y="69"/>
                </a:cubicBezTo>
                <a:cubicBezTo>
                  <a:pt x="81" y="69"/>
                  <a:pt x="83" y="68"/>
                  <a:pt x="85" y="67"/>
                </a:cubicBezTo>
                <a:cubicBezTo>
                  <a:pt x="87" y="65"/>
                  <a:pt x="88" y="62"/>
                  <a:pt x="88" y="60"/>
                </a:cubicBezTo>
                <a:cubicBezTo>
                  <a:pt x="88" y="57"/>
                  <a:pt x="87" y="54"/>
                  <a:pt x="85" y="53"/>
                </a:cubicBezTo>
                <a:cubicBezTo>
                  <a:pt x="83" y="51"/>
                  <a:pt x="81" y="50"/>
                  <a:pt x="78" y="50"/>
                </a:cubicBezTo>
                <a:cubicBezTo>
                  <a:pt x="78" y="50"/>
                  <a:pt x="78" y="50"/>
                  <a:pt x="78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101"/>
          <p:cNvSpPr/>
          <p:nvPr/>
        </p:nvSpPr>
        <p:spPr>
          <a:xfrm>
            <a:off x="3982720" y="2851150"/>
            <a:ext cx="646614" cy="585893"/>
          </a:xfrm>
          <a:custGeom>
            <a:avLst/>
            <a:gdLst/>
            <a:ahLst/>
            <a:cxnLst>
              <a:cxn ang="0">
                <a:pos x="130175" y="101925"/>
              </a:cxn>
              <a:cxn ang="0">
                <a:pos x="255344" y="101925"/>
              </a:cxn>
              <a:cxn ang="0">
                <a:pos x="265357" y="85617"/>
              </a:cxn>
              <a:cxn ang="0">
                <a:pos x="245330" y="61155"/>
              </a:cxn>
              <a:cxn ang="0">
                <a:pos x="250337" y="12231"/>
              </a:cxn>
              <a:cxn ang="0">
                <a:pos x="290391" y="0"/>
              </a:cxn>
              <a:cxn ang="0">
                <a:pos x="335451" y="12231"/>
              </a:cxn>
              <a:cxn ang="0">
                <a:pos x="340458" y="61155"/>
              </a:cxn>
              <a:cxn ang="0">
                <a:pos x="320431" y="85617"/>
              </a:cxn>
              <a:cxn ang="0">
                <a:pos x="325438" y="101925"/>
              </a:cxn>
              <a:cxn ang="0">
                <a:pos x="455613" y="101925"/>
              </a:cxn>
              <a:cxn ang="0">
                <a:pos x="455613" y="199772"/>
              </a:cxn>
              <a:cxn ang="0">
                <a:pos x="435586" y="207926"/>
              </a:cxn>
              <a:cxn ang="0">
                <a:pos x="405546" y="191618"/>
              </a:cxn>
              <a:cxn ang="0">
                <a:pos x="350472" y="195695"/>
              </a:cxn>
              <a:cxn ang="0">
                <a:pos x="335451" y="228311"/>
              </a:cxn>
              <a:cxn ang="0">
                <a:pos x="350472" y="260927"/>
              </a:cxn>
              <a:cxn ang="0">
                <a:pos x="405546" y="265004"/>
              </a:cxn>
              <a:cxn ang="0">
                <a:pos x="435586" y="248696"/>
              </a:cxn>
              <a:cxn ang="0">
                <a:pos x="455613" y="252773"/>
              </a:cxn>
              <a:cxn ang="0">
                <a:pos x="455613" y="358775"/>
              </a:cxn>
              <a:cxn ang="0">
                <a:pos x="320431" y="358775"/>
              </a:cxn>
              <a:cxn ang="0">
                <a:pos x="315424" y="346544"/>
              </a:cxn>
              <a:cxn ang="0">
                <a:pos x="335451" y="322082"/>
              </a:cxn>
              <a:cxn ang="0">
                <a:pos x="330445" y="277235"/>
              </a:cxn>
              <a:cxn ang="0">
                <a:pos x="290391" y="269081"/>
              </a:cxn>
              <a:cxn ang="0">
                <a:pos x="250337" y="277235"/>
              </a:cxn>
              <a:cxn ang="0">
                <a:pos x="245330" y="322082"/>
              </a:cxn>
              <a:cxn ang="0">
                <a:pos x="265357" y="346544"/>
              </a:cxn>
              <a:cxn ang="0">
                <a:pos x="255344" y="358775"/>
              </a:cxn>
              <a:cxn ang="0">
                <a:pos x="130175" y="358775"/>
              </a:cxn>
              <a:cxn ang="0">
                <a:pos x="130175" y="260927"/>
              </a:cxn>
              <a:cxn ang="0">
                <a:pos x="110148" y="252773"/>
              </a:cxn>
              <a:cxn ang="0">
                <a:pos x="80108" y="273158"/>
              </a:cxn>
              <a:cxn ang="0">
                <a:pos x="20027" y="265004"/>
              </a:cxn>
              <a:cxn ang="0">
                <a:pos x="5007" y="232388"/>
              </a:cxn>
              <a:cxn ang="0">
                <a:pos x="20027" y="195695"/>
              </a:cxn>
              <a:cxn ang="0">
                <a:pos x="80108" y="191618"/>
              </a:cxn>
              <a:cxn ang="0">
                <a:pos x="110148" y="207926"/>
              </a:cxn>
              <a:cxn ang="0">
                <a:pos x="130175" y="199772"/>
              </a:cxn>
              <a:cxn ang="0">
                <a:pos x="130175" y="101925"/>
              </a:cxn>
            </a:cxnLst>
            <a:rect l="0" t="0" r="0" b="0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39"/>
          <p:cNvSpPr>
            <a:spLocks noEditPoints="1"/>
          </p:cNvSpPr>
          <p:nvPr/>
        </p:nvSpPr>
        <p:spPr>
          <a:xfrm>
            <a:off x="4459604" y="4494529"/>
            <a:ext cx="545197" cy="617545"/>
          </a:xfrm>
          <a:custGeom>
            <a:avLst/>
            <a:gdLst/>
            <a:ahLst/>
            <a:cxnLst>
              <a:cxn ang="0">
                <a:pos x="39914" y="0"/>
              </a:cxn>
              <a:cxn ang="0">
                <a:pos x="319314" y="0"/>
              </a:cxn>
              <a:cxn ang="0">
                <a:pos x="364218" y="36932"/>
              </a:cxn>
              <a:cxn ang="0">
                <a:pos x="364218" y="254419"/>
              </a:cxn>
              <a:cxn ang="0">
                <a:pos x="314325" y="246212"/>
              </a:cxn>
              <a:cxn ang="0">
                <a:pos x="314325" y="229798"/>
              </a:cxn>
              <a:cxn ang="0">
                <a:pos x="314325" y="45139"/>
              </a:cxn>
              <a:cxn ang="0">
                <a:pos x="44904" y="45139"/>
              </a:cxn>
              <a:cxn ang="0">
                <a:pos x="44904" y="357008"/>
              </a:cxn>
              <a:cxn ang="0">
                <a:pos x="179614" y="357008"/>
              </a:cxn>
              <a:cxn ang="0">
                <a:pos x="199571" y="393940"/>
              </a:cxn>
              <a:cxn ang="0">
                <a:pos x="39914" y="393940"/>
              </a:cxn>
              <a:cxn ang="0">
                <a:pos x="0" y="361111"/>
              </a:cxn>
              <a:cxn ang="0">
                <a:pos x="0" y="36932"/>
              </a:cxn>
              <a:cxn ang="0">
                <a:pos x="39914" y="0"/>
              </a:cxn>
              <a:cxn ang="0">
                <a:pos x="79829" y="192866"/>
              </a:cxn>
              <a:cxn ang="0">
                <a:pos x="79829" y="221591"/>
              </a:cxn>
              <a:cxn ang="0">
                <a:pos x="179614" y="221591"/>
              </a:cxn>
              <a:cxn ang="0">
                <a:pos x="179614" y="192866"/>
              </a:cxn>
              <a:cxn ang="0">
                <a:pos x="79829" y="192866"/>
              </a:cxn>
              <a:cxn ang="0">
                <a:pos x="79829" y="139520"/>
              </a:cxn>
              <a:cxn ang="0">
                <a:pos x="79829" y="168245"/>
              </a:cxn>
              <a:cxn ang="0">
                <a:pos x="179614" y="168245"/>
              </a:cxn>
              <a:cxn ang="0">
                <a:pos x="179614" y="139520"/>
              </a:cxn>
              <a:cxn ang="0">
                <a:pos x="79829" y="139520"/>
              </a:cxn>
              <a:cxn ang="0">
                <a:pos x="79829" y="86174"/>
              </a:cxn>
              <a:cxn ang="0">
                <a:pos x="79829" y="114899"/>
              </a:cxn>
              <a:cxn ang="0">
                <a:pos x="274411" y="114899"/>
              </a:cxn>
              <a:cxn ang="0">
                <a:pos x="274411" y="86174"/>
              </a:cxn>
              <a:cxn ang="0">
                <a:pos x="79829" y="86174"/>
              </a:cxn>
              <a:cxn ang="0">
                <a:pos x="234496" y="172349"/>
              </a:cxn>
              <a:cxn ang="0">
                <a:pos x="224518" y="287248"/>
              </a:cxn>
              <a:cxn ang="0">
                <a:pos x="214539" y="283144"/>
              </a:cxn>
              <a:cxn ang="0">
                <a:pos x="194582" y="291351"/>
              </a:cxn>
              <a:cxn ang="0">
                <a:pos x="189593" y="303662"/>
              </a:cxn>
              <a:cxn ang="0">
                <a:pos x="239486" y="402147"/>
              </a:cxn>
              <a:cxn ang="0">
                <a:pos x="239486" y="434975"/>
              </a:cxn>
              <a:cxn ang="0">
                <a:pos x="354239" y="434975"/>
              </a:cxn>
              <a:cxn ang="0">
                <a:pos x="354239" y="398043"/>
              </a:cxn>
              <a:cxn ang="0">
                <a:pos x="384175" y="299558"/>
              </a:cxn>
              <a:cxn ang="0">
                <a:pos x="379186" y="283144"/>
              </a:cxn>
              <a:cxn ang="0">
                <a:pos x="354239" y="279041"/>
              </a:cxn>
              <a:cxn ang="0">
                <a:pos x="344261" y="287248"/>
              </a:cxn>
              <a:cxn ang="0">
                <a:pos x="339271" y="279041"/>
              </a:cxn>
              <a:cxn ang="0">
                <a:pos x="319314" y="274937"/>
              </a:cxn>
              <a:cxn ang="0">
                <a:pos x="309336" y="279041"/>
              </a:cxn>
              <a:cxn ang="0">
                <a:pos x="304346" y="270833"/>
              </a:cxn>
              <a:cxn ang="0">
                <a:pos x="284389" y="270833"/>
              </a:cxn>
              <a:cxn ang="0">
                <a:pos x="274411" y="168245"/>
              </a:cxn>
              <a:cxn ang="0">
                <a:pos x="234496" y="172349"/>
              </a:cxn>
              <a:cxn ang="0">
                <a:pos x="124732" y="16414"/>
              </a:cxn>
              <a:cxn ang="0">
                <a:pos x="124732" y="28725"/>
              </a:cxn>
              <a:cxn ang="0">
                <a:pos x="234496" y="28725"/>
              </a:cxn>
              <a:cxn ang="0">
                <a:pos x="234496" y="16414"/>
              </a:cxn>
              <a:cxn ang="0">
                <a:pos x="124732" y="16414"/>
              </a:cxn>
            </a:cxnLst>
            <a:rect l="0" t="0" r="0" b="0"/>
            <a:pathLst>
              <a:path w="77" h="106">
                <a:moveTo>
                  <a:pt x="8" y="0"/>
                </a:move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3" y="4"/>
                  <a:pt x="73" y="9"/>
                </a:cubicBezTo>
                <a:cubicBezTo>
                  <a:pt x="73" y="62"/>
                  <a:pt x="73" y="62"/>
                  <a:pt x="73" y="62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11"/>
                  <a:pt x="63" y="11"/>
                  <a:pt x="63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87"/>
                  <a:pt x="9" y="87"/>
                  <a:pt x="9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40" y="96"/>
                  <a:pt x="40" y="96"/>
                  <a:pt x="40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6" y="47"/>
                </a:moveTo>
                <a:cubicBezTo>
                  <a:pt x="16" y="54"/>
                  <a:pt x="16" y="54"/>
                  <a:pt x="1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close/>
                <a:moveTo>
                  <a:pt x="16" y="34"/>
                </a:moveTo>
                <a:cubicBezTo>
                  <a:pt x="16" y="41"/>
                  <a:pt x="16" y="41"/>
                  <a:pt x="1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36" y="34"/>
                  <a:pt x="36" y="34"/>
                </a:cubicBezTo>
                <a:cubicBezTo>
                  <a:pt x="16" y="34"/>
                  <a:pt x="16" y="34"/>
                  <a:pt x="16" y="34"/>
                </a:cubicBezTo>
                <a:close/>
                <a:moveTo>
                  <a:pt x="16" y="21"/>
                </a:moveTo>
                <a:cubicBezTo>
                  <a:pt x="16" y="28"/>
                  <a:pt x="16" y="28"/>
                  <a:pt x="16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47" y="42"/>
                </a:move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97"/>
                  <a:pt x="71" y="97"/>
                  <a:pt x="71" y="97"/>
                </a:cubicBezTo>
                <a:cubicBezTo>
                  <a:pt x="77" y="73"/>
                  <a:pt x="77" y="73"/>
                  <a:pt x="77" y="73"/>
                </a:cubicBezTo>
                <a:cubicBezTo>
                  <a:pt x="76" y="69"/>
                  <a:pt x="76" y="69"/>
                  <a:pt x="76" y="69"/>
                </a:cubicBezTo>
                <a:cubicBezTo>
                  <a:pt x="71" y="68"/>
                  <a:pt x="71" y="68"/>
                  <a:pt x="71" y="68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68"/>
                  <a:pt x="62" y="68"/>
                  <a:pt x="62" y="68"/>
                </a:cubicBezTo>
                <a:cubicBezTo>
                  <a:pt x="61" y="66"/>
                  <a:pt x="61" y="66"/>
                  <a:pt x="61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5" y="41"/>
                  <a:pt x="55" y="41"/>
                  <a:pt x="55" y="41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25" y="4"/>
                </a:moveTo>
                <a:cubicBezTo>
                  <a:pt x="25" y="7"/>
                  <a:pt x="25" y="7"/>
                  <a:pt x="25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4"/>
                  <a:pt x="47" y="4"/>
                  <a:pt x="47" y="4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文本框 20"/>
          <p:cNvSpPr txBox="1"/>
          <p:nvPr/>
        </p:nvSpPr>
        <p:spPr>
          <a:xfrm flipH="1">
            <a:off x="5062220" y="3187065"/>
            <a:ext cx="1616710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合同管理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Contract management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9930" y="869727"/>
            <a:ext cx="924560" cy="744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24380" y="869727"/>
            <a:ext cx="924560" cy="744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38830" y="869727"/>
            <a:ext cx="924560" cy="744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653280" y="869727"/>
            <a:ext cx="924560" cy="744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67730" y="869727"/>
            <a:ext cx="924560" cy="744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2"/>
          <p:cNvSpPr/>
          <p:nvPr/>
        </p:nvSpPr>
        <p:spPr>
          <a:xfrm rot="5400000">
            <a:off x="-694905" y="2990048"/>
            <a:ext cx="3672000" cy="986155"/>
          </a:xfrm>
          <a:prstGeom prst="homePlate">
            <a:avLst>
              <a:gd name="adj" fmla="val 29008"/>
            </a:avLst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3"/>
          <p:cNvSpPr/>
          <p:nvPr/>
        </p:nvSpPr>
        <p:spPr>
          <a:xfrm rot="5400000">
            <a:off x="983990" y="2630048"/>
            <a:ext cx="2952000" cy="986155"/>
          </a:xfrm>
          <a:prstGeom prst="homePlate">
            <a:avLst>
              <a:gd name="adj" fmla="val 29008"/>
            </a:avLst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边形 4"/>
          <p:cNvSpPr/>
          <p:nvPr/>
        </p:nvSpPr>
        <p:spPr>
          <a:xfrm rot="5400000">
            <a:off x="2673680" y="2270048"/>
            <a:ext cx="2232000" cy="986155"/>
          </a:xfrm>
          <a:prstGeom prst="homePlate">
            <a:avLst>
              <a:gd name="adj" fmla="val 29008"/>
            </a:avLst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5"/>
          <p:cNvSpPr/>
          <p:nvPr/>
        </p:nvSpPr>
        <p:spPr>
          <a:xfrm rot="5400000">
            <a:off x="4363370" y="1910048"/>
            <a:ext cx="1512000" cy="986155"/>
          </a:xfrm>
          <a:prstGeom prst="homePlate">
            <a:avLst>
              <a:gd name="adj" fmla="val 29008"/>
            </a:avLst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6"/>
          <p:cNvSpPr/>
          <p:nvPr/>
        </p:nvSpPr>
        <p:spPr>
          <a:xfrm rot="5400000">
            <a:off x="6041630" y="1550048"/>
            <a:ext cx="792000" cy="986155"/>
          </a:xfrm>
          <a:prstGeom prst="homePlate">
            <a:avLst>
              <a:gd name="adj" fmla="val 29008"/>
            </a:avLst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20"/>
          <p:cNvSpPr txBox="1"/>
          <p:nvPr/>
        </p:nvSpPr>
        <p:spPr>
          <a:xfrm flipH="1">
            <a:off x="518160" y="4591303"/>
            <a:ext cx="124714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1837055" y="3862323"/>
            <a:ext cx="124714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3166110" y="3210178"/>
            <a:ext cx="124714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4485005" y="2481198"/>
            <a:ext cx="124714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0"/>
          <p:cNvSpPr txBox="1"/>
          <p:nvPr/>
        </p:nvSpPr>
        <p:spPr>
          <a:xfrm flipH="1">
            <a:off x="5814695" y="1850643"/>
            <a:ext cx="124714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5944870" y="2681223"/>
            <a:ext cx="56997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4" name="文本框 22"/>
          <p:cNvSpPr txBox="1"/>
          <p:nvPr/>
        </p:nvSpPr>
        <p:spPr>
          <a:xfrm flipH="1">
            <a:off x="5944870" y="3512438"/>
            <a:ext cx="56997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5" name="文本框 22"/>
          <p:cNvSpPr txBox="1"/>
          <p:nvPr/>
        </p:nvSpPr>
        <p:spPr>
          <a:xfrm flipH="1">
            <a:off x="5944870" y="4343653"/>
            <a:ext cx="56997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6" name="文本框 22"/>
          <p:cNvSpPr txBox="1"/>
          <p:nvPr/>
        </p:nvSpPr>
        <p:spPr>
          <a:xfrm flipH="1">
            <a:off x="5944870" y="5174868"/>
            <a:ext cx="56997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5944870" y="6006083"/>
            <a:ext cx="56997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8" name="文本框 20"/>
          <p:cNvSpPr txBox="1"/>
          <p:nvPr/>
        </p:nvSpPr>
        <p:spPr>
          <a:xfrm flipH="1">
            <a:off x="583565" y="973073"/>
            <a:ext cx="1116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0"/>
          <p:cNvSpPr txBox="1"/>
          <p:nvPr/>
        </p:nvSpPr>
        <p:spPr>
          <a:xfrm flipH="1">
            <a:off x="1907540" y="973073"/>
            <a:ext cx="1116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0"/>
          <p:cNvSpPr txBox="1"/>
          <p:nvPr/>
        </p:nvSpPr>
        <p:spPr>
          <a:xfrm flipH="1">
            <a:off x="3231515" y="973073"/>
            <a:ext cx="1116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20"/>
          <p:cNvSpPr txBox="1"/>
          <p:nvPr/>
        </p:nvSpPr>
        <p:spPr>
          <a:xfrm flipH="1">
            <a:off x="4555490" y="973073"/>
            <a:ext cx="1116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20"/>
          <p:cNvSpPr txBox="1"/>
          <p:nvPr/>
        </p:nvSpPr>
        <p:spPr>
          <a:xfrm flipH="1">
            <a:off x="5879465" y="973073"/>
            <a:ext cx="1116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4340" y="1647443"/>
            <a:ext cx="68084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749552" y="58016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薪酬体系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51565" y="58016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53578" y="58016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培训发展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55591" y="58016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职位升迁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9150" y="3324055"/>
            <a:ext cx="453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</a:rPr>
              <a:t>薪酬与个人发展篇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29150" y="4031942"/>
            <a:ext cx="45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</a:rPr>
              <a:t>Compensation and personal development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78302" y="1664840"/>
            <a:ext cx="2635397" cy="1332359"/>
            <a:chOff x="5966305" y="2413567"/>
            <a:chExt cx="1211580" cy="612530"/>
          </a:xfrm>
        </p:grpSpPr>
        <p:sp>
          <p:nvSpPr>
            <p:cNvPr id="11" name="椭圆 10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12" name="TextBox 25"/>
            <p:cNvSpPr txBox="1"/>
            <p:nvPr/>
          </p:nvSpPr>
          <p:spPr>
            <a:xfrm>
              <a:off x="5966305" y="2458847"/>
              <a:ext cx="1211580" cy="551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72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en-US" altLang="zh-CN" sz="72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薪酬体系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Compensation system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31465" y="3708705"/>
            <a:ext cx="2327910" cy="3142435"/>
            <a:chOff x="4561" y="4393"/>
            <a:chExt cx="3666" cy="5340"/>
          </a:xfrm>
          <a:solidFill>
            <a:srgbClr val="35778A"/>
          </a:solidFill>
        </p:grpSpPr>
        <p:sp>
          <p:nvSpPr>
            <p:cNvPr id="8" name="剪去单角的矩形 1"/>
            <p:cNvSpPr/>
            <p:nvPr/>
          </p:nvSpPr>
          <p:spPr>
            <a:xfrm>
              <a:off x="7773" y="4406"/>
              <a:ext cx="454" cy="5327"/>
            </a:xfrm>
            <a:prstGeom prst="snip1Rect">
              <a:avLst>
                <a:gd name="adj" fmla="val 50000"/>
              </a:avLst>
            </a:prstGeom>
            <a:solidFill>
              <a:srgbClr val="35778A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剪去单角的矩形 3"/>
            <p:cNvSpPr/>
            <p:nvPr/>
          </p:nvSpPr>
          <p:spPr>
            <a:xfrm rot="16200000" flipV="1">
              <a:off x="6435" y="3070"/>
              <a:ext cx="454" cy="31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6200000">
              <a:off x="4560" y="4412"/>
              <a:ext cx="454" cy="4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422910" y="3784030"/>
            <a:ext cx="2035175" cy="5671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21005" y="4384270"/>
            <a:ext cx="3146425" cy="936846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flipH="1">
            <a:off x="606425" y="3877596"/>
            <a:ext cx="1744980" cy="3695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606425" y="4451356"/>
            <a:ext cx="2904490" cy="84600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470910" y="1846783"/>
            <a:ext cx="2078355" cy="5008476"/>
            <a:chOff x="4561" y="4395"/>
            <a:chExt cx="3273" cy="8511"/>
          </a:xfrm>
          <a:solidFill>
            <a:srgbClr val="35778A"/>
          </a:solidFill>
        </p:grpSpPr>
        <p:sp>
          <p:nvSpPr>
            <p:cNvPr id="16" name="剪去单角的矩形 7"/>
            <p:cNvSpPr/>
            <p:nvPr/>
          </p:nvSpPr>
          <p:spPr>
            <a:xfrm>
              <a:off x="7380" y="4406"/>
              <a:ext cx="454" cy="8500"/>
            </a:xfrm>
            <a:prstGeom prst="snip1Rect">
              <a:avLst>
                <a:gd name="adj" fmla="val 50000"/>
              </a:avLst>
            </a:prstGeom>
            <a:solidFill>
              <a:srgbClr val="35778A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剪去单角的矩形 8"/>
            <p:cNvSpPr/>
            <p:nvPr/>
          </p:nvSpPr>
          <p:spPr>
            <a:xfrm rot="16200000" flipV="1">
              <a:off x="6248" y="3294"/>
              <a:ext cx="454" cy="2655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6200000">
              <a:off x="4560" y="4412"/>
              <a:ext cx="454" cy="4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1221105" y="1899157"/>
            <a:ext cx="2035175" cy="5671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19200" y="2499398"/>
            <a:ext cx="3146425" cy="936846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 flipH="1">
            <a:off x="1264285" y="1992724"/>
            <a:ext cx="1744980" cy="3695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1264285" y="2566483"/>
            <a:ext cx="2904490" cy="84600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 flipH="1">
            <a:off x="6487795" y="4993926"/>
            <a:ext cx="1552575" cy="1874868"/>
            <a:chOff x="5785" y="4406"/>
            <a:chExt cx="2445" cy="3186"/>
          </a:xfrm>
          <a:solidFill>
            <a:srgbClr val="35778A"/>
          </a:solidFill>
        </p:grpSpPr>
        <p:sp>
          <p:nvSpPr>
            <p:cNvPr id="24" name="剪去单角的矩形 15"/>
            <p:cNvSpPr/>
            <p:nvPr/>
          </p:nvSpPr>
          <p:spPr>
            <a:xfrm>
              <a:off x="7776" y="4406"/>
              <a:ext cx="454" cy="3186"/>
            </a:xfrm>
            <a:prstGeom prst="snip1Rect">
              <a:avLst>
                <a:gd name="adj" fmla="val 50000"/>
              </a:avLst>
            </a:prstGeom>
            <a:solidFill>
              <a:srgbClr val="35778A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剪去单角的矩形 16"/>
            <p:cNvSpPr/>
            <p:nvPr/>
          </p:nvSpPr>
          <p:spPr>
            <a:xfrm rot="16200000" flipV="1">
              <a:off x="7032" y="3684"/>
              <a:ext cx="454" cy="19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6200000">
              <a:off x="5784" y="4429"/>
              <a:ext cx="454" cy="4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flipH="1">
            <a:off x="5677535" y="975846"/>
            <a:ext cx="2329815" cy="5878824"/>
            <a:chOff x="4561" y="4376"/>
            <a:chExt cx="3669" cy="9990"/>
          </a:xfrm>
          <a:solidFill>
            <a:srgbClr val="35778A"/>
          </a:solidFill>
        </p:grpSpPr>
        <p:sp>
          <p:nvSpPr>
            <p:cNvPr id="28" name="剪去单角的矩形 23"/>
            <p:cNvSpPr/>
            <p:nvPr/>
          </p:nvSpPr>
          <p:spPr>
            <a:xfrm>
              <a:off x="7776" y="4406"/>
              <a:ext cx="454" cy="9960"/>
            </a:xfrm>
            <a:prstGeom prst="snip1Rect">
              <a:avLst>
                <a:gd name="adj" fmla="val 50000"/>
              </a:avLst>
            </a:prstGeom>
            <a:solidFill>
              <a:srgbClr val="35778A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剪去单角的矩形 24"/>
            <p:cNvSpPr/>
            <p:nvPr/>
          </p:nvSpPr>
          <p:spPr>
            <a:xfrm rot="16200000" flipV="1">
              <a:off x="6452" y="3053"/>
              <a:ext cx="454" cy="31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6200000">
              <a:off x="4560" y="4395"/>
              <a:ext cx="454" cy="4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6101080" y="2821880"/>
            <a:ext cx="2329815" cy="4033968"/>
            <a:chOff x="4561" y="4343"/>
            <a:chExt cx="3669" cy="6855"/>
          </a:xfrm>
          <a:solidFill>
            <a:srgbClr val="35778A"/>
          </a:solidFill>
        </p:grpSpPr>
        <p:sp>
          <p:nvSpPr>
            <p:cNvPr id="32" name="剪去单角的矩形 27"/>
            <p:cNvSpPr/>
            <p:nvPr/>
          </p:nvSpPr>
          <p:spPr>
            <a:xfrm>
              <a:off x="7776" y="4406"/>
              <a:ext cx="454" cy="6792"/>
            </a:xfrm>
            <a:prstGeom prst="snip1Rect">
              <a:avLst>
                <a:gd name="adj" fmla="val 50000"/>
              </a:avLst>
            </a:prstGeom>
            <a:solidFill>
              <a:srgbClr val="35778A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剪去单角的矩形 28"/>
            <p:cNvSpPr/>
            <p:nvPr/>
          </p:nvSpPr>
          <p:spPr>
            <a:xfrm rot="16200000" flipV="1">
              <a:off x="6453" y="3020"/>
              <a:ext cx="454" cy="31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16200000">
              <a:off x="4560" y="4361"/>
              <a:ext cx="454" cy="4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8203565" y="901699"/>
            <a:ext cx="2035175" cy="5671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201660" y="1501939"/>
            <a:ext cx="3146425" cy="936846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 flipH="1">
            <a:off x="8246745" y="1000562"/>
            <a:ext cx="1744980" cy="3695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22"/>
          <p:cNvSpPr txBox="1"/>
          <p:nvPr/>
        </p:nvSpPr>
        <p:spPr>
          <a:xfrm flipH="1">
            <a:off x="8246745" y="1569025"/>
            <a:ext cx="2904490" cy="84600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561705" y="2687708"/>
            <a:ext cx="2035175" cy="5671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8559800" y="3287949"/>
            <a:ext cx="3146425" cy="936846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 flipH="1">
            <a:off x="8684895" y="2787748"/>
            <a:ext cx="1744980" cy="3695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22"/>
          <p:cNvSpPr txBox="1"/>
          <p:nvPr/>
        </p:nvSpPr>
        <p:spPr>
          <a:xfrm flipH="1">
            <a:off x="8604885" y="3355034"/>
            <a:ext cx="2904490" cy="84600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292465" y="4873878"/>
            <a:ext cx="2035175" cy="5671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279765" y="5484122"/>
            <a:ext cx="3146425" cy="936846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 flipH="1">
            <a:off x="8415655" y="4973918"/>
            <a:ext cx="1744980" cy="3695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22"/>
          <p:cNvSpPr txBox="1"/>
          <p:nvPr/>
        </p:nvSpPr>
        <p:spPr>
          <a:xfrm flipH="1">
            <a:off x="8324850" y="5551208"/>
            <a:ext cx="2904490" cy="84600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Employee benefits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标注 16"/>
          <p:cNvSpPr/>
          <p:nvPr/>
        </p:nvSpPr>
        <p:spPr>
          <a:xfrm>
            <a:off x="341630" y="1216025"/>
            <a:ext cx="2700020" cy="1296670"/>
          </a:xfrm>
          <a:prstGeom prst="wedgeRectCallout">
            <a:avLst>
              <a:gd name="adj1" fmla="val -45304"/>
              <a:gd name="adj2" fmla="val 7335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341630" y="1216025"/>
            <a:ext cx="2698750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￥</a:t>
            </a:r>
            <a:r>
              <a:rPr 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5,1127</a:t>
            </a:r>
            <a:endParaRPr lang="en-US" sz="48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341630" y="2794635"/>
            <a:ext cx="2700020" cy="3198495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2"/>
          <p:cNvSpPr txBox="1"/>
          <p:nvPr/>
        </p:nvSpPr>
        <p:spPr>
          <a:xfrm flipH="1">
            <a:off x="409575" y="3660775"/>
            <a:ext cx="2563495" cy="21583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882650" y="1918970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电视"/>
          <p:cNvSpPr>
            <a:spLocks noEditPoints="1"/>
          </p:cNvSpPr>
          <p:nvPr/>
        </p:nvSpPr>
        <p:spPr>
          <a:xfrm>
            <a:off x="508000" y="2980055"/>
            <a:ext cx="553067" cy="580300"/>
          </a:xfrm>
          <a:custGeom>
            <a:avLst/>
            <a:gdLst/>
            <a:ahLst/>
            <a:cxnLst>
              <a:cxn ang="0">
                <a:pos x="1369296557" y="36884649"/>
              </a:cxn>
              <a:cxn ang="0">
                <a:pos x="145411595" y="36884649"/>
              </a:cxn>
              <a:cxn ang="0">
                <a:pos x="72707661" y="1032732615"/>
              </a:cxn>
              <a:cxn ang="0">
                <a:pos x="448353971" y="1131089175"/>
              </a:cxn>
              <a:cxn ang="0">
                <a:pos x="763415533" y="1180267455"/>
              </a:cxn>
              <a:cxn ang="0">
                <a:pos x="1078473367" y="1131089175"/>
              </a:cxn>
              <a:cxn ang="0">
                <a:pos x="1454119676" y="1032732615"/>
              </a:cxn>
              <a:cxn ang="0">
                <a:pos x="1357181098" y="1008145353"/>
              </a:cxn>
              <a:cxn ang="0">
                <a:pos x="157530781" y="135237454"/>
              </a:cxn>
              <a:cxn ang="0">
                <a:pos x="1357181098" y="1008145353"/>
              </a:cxn>
              <a:cxn ang="0">
                <a:pos x="642238582" y="418009748"/>
              </a:cxn>
              <a:cxn ang="0">
                <a:pos x="448353971" y="454894396"/>
              </a:cxn>
              <a:cxn ang="0">
                <a:pos x="412000140" y="565544588"/>
              </a:cxn>
              <a:cxn ang="0">
                <a:pos x="412000140" y="418009748"/>
              </a:cxn>
              <a:cxn ang="0">
                <a:pos x="642238582" y="368835223"/>
              </a:cxn>
              <a:cxn ang="0">
                <a:pos x="1248119606" y="381128854"/>
              </a:cxn>
              <a:cxn ang="0">
                <a:pos x="1248119606" y="245887645"/>
              </a:cxn>
              <a:cxn ang="0">
                <a:pos x="1248119606" y="381128854"/>
              </a:cxn>
              <a:cxn ang="0">
                <a:pos x="1272357979" y="307359556"/>
              </a:cxn>
              <a:cxn ang="0">
                <a:pos x="1223884962" y="307359556"/>
              </a:cxn>
              <a:cxn ang="0">
                <a:pos x="1369296557" y="737666690"/>
              </a:cxn>
              <a:cxn ang="0">
                <a:pos x="1199650317" y="762257708"/>
              </a:cxn>
              <a:cxn ang="0">
                <a:pos x="1199650317" y="713079428"/>
              </a:cxn>
              <a:cxn ang="0">
                <a:pos x="1369296557" y="737666690"/>
              </a:cxn>
              <a:cxn ang="0">
                <a:pos x="1345061912" y="614722868"/>
              </a:cxn>
              <a:cxn ang="0">
                <a:pos x="1175415673" y="590135605"/>
              </a:cxn>
              <a:cxn ang="0">
                <a:pos x="1345061912" y="565544588"/>
              </a:cxn>
              <a:cxn ang="0">
                <a:pos x="1320827268" y="872907899"/>
              </a:cxn>
              <a:cxn ang="0">
                <a:pos x="1163296487" y="897495162"/>
              </a:cxn>
              <a:cxn ang="0">
                <a:pos x="1163296487" y="848316882"/>
              </a:cxn>
              <a:cxn ang="0">
                <a:pos x="1320827268" y="872907899"/>
              </a:cxn>
              <a:cxn ang="0">
                <a:pos x="666473227" y="184415734"/>
              </a:cxn>
              <a:cxn ang="0">
                <a:pos x="254473087" y="258185031"/>
              </a:cxn>
              <a:cxn ang="0">
                <a:pos x="290823190" y="909788793"/>
              </a:cxn>
              <a:cxn ang="0">
                <a:pos x="1054238722" y="909788793"/>
              </a:cxn>
              <a:cxn ang="0">
                <a:pos x="1078473367" y="258185031"/>
              </a:cxn>
              <a:cxn ang="0">
                <a:pos x="1042119536" y="860610513"/>
              </a:cxn>
              <a:cxn ang="0">
                <a:pos x="302942376" y="270478663"/>
              </a:cxn>
              <a:cxn ang="0">
                <a:pos x="1042119536" y="860610513"/>
              </a:cxn>
              <a:cxn ang="0">
                <a:pos x="1042119536" y="860610513"/>
              </a:cxn>
            </a:cxnLst>
            <a:rect l="0" t="0" r="0" b="0"/>
            <a:pathLst>
              <a:path w="126" h="96">
                <a:moveTo>
                  <a:pt x="120" y="9"/>
                </a:moveTo>
                <a:cubicBezTo>
                  <a:pt x="119" y="6"/>
                  <a:pt x="116" y="4"/>
                  <a:pt x="113" y="3"/>
                </a:cubicBezTo>
                <a:cubicBezTo>
                  <a:pt x="97" y="1"/>
                  <a:pt x="80" y="0"/>
                  <a:pt x="63" y="0"/>
                </a:cubicBezTo>
                <a:cubicBezTo>
                  <a:pt x="46" y="0"/>
                  <a:pt x="29" y="1"/>
                  <a:pt x="12" y="3"/>
                </a:cubicBezTo>
                <a:cubicBezTo>
                  <a:pt x="9" y="4"/>
                  <a:pt x="7" y="6"/>
                  <a:pt x="6" y="9"/>
                </a:cubicBezTo>
                <a:cubicBezTo>
                  <a:pt x="0" y="34"/>
                  <a:pt x="0" y="59"/>
                  <a:pt x="6" y="84"/>
                </a:cubicBezTo>
                <a:cubicBezTo>
                  <a:pt x="7" y="87"/>
                  <a:pt x="9" y="89"/>
                  <a:pt x="12" y="89"/>
                </a:cubicBezTo>
                <a:cubicBezTo>
                  <a:pt x="21" y="90"/>
                  <a:pt x="29" y="91"/>
                  <a:pt x="37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5"/>
                  <a:pt x="48" y="96"/>
                  <a:pt x="63" y="96"/>
                </a:cubicBezTo>
                <a:cubicBezTo>
                  <a:pt x="78" y="96"/>
                  <a:pt x="90" y="95"/>
                  <a:pt x="90" y="92"/>
                </a:cubicBezTo>
                <a:cubicBezTo>
                  <a:pt x="90" y="92"/>
                  <a:pt x="89" y="92"/>
                  <a:pt x="89" y="92"/>
                </a:cubicBezTo>
                <a:cubicBezTo>
                  <a:pt x="97" y="91"/>
                  <a:pt x="105" y="90"/>
                  <a:pt x="113" y="89"/>
                </a:cubicBezTo>
                <a:cubicBezTo>
                  <a:pt x="116" y="89"/>
                  <a:pt x="119" y="87"/>
                  <a:pt x="120" y="84"/>
                </a:cubicBezTo>
                <a:cubicBezTo>
                  <a:pt x="126" y="59"/>
                  <a:pt x="126" y="34"/>
                  <a:pt x="120" y="9"/>
                </a:cubicBezTo>
                <a:close/>
                <a:moveTo>
                  <a:pt x="112" y="82"/>
                </a:moveTo>
                <a:cubicBezTo>
                  <a:pt x="79" y="86"/>
                  <a:pt x="46" y="86"/>
                  <a:pt x="13" y="82"/>
                </a:cubicBezTo>
                <a:cubicBezTo>
                  <a:pt x="8" y="58"/>
                  <a:pt x="8" y="35"/>
                  <a:pt x="13" y="11"/>
                </a:cubicBezTo>
                <a:cubicBezTo>
                  <a:pt x="46" y="7"/>
                  <a:pt x="79" y="7"/>
                  <a:pt x="112" y="11"/>
                </a:cubicBezTo>
                <a:cubicBezTo>
                  <a:pt x="118" y="35"/>
                  <a:pt x="118" y="58"/>
                  <a:pt x="112" y="82"/>
                </a:cubicBezTo>
                <a:close/>
                <a:moveTo>
                  <a:pt x="55" y="32"/>
                </a:moveTo>
                <a:cubicBezTo>
                  <a:pt x="55" y="33"/>
                  <a:pt x="54" y="34"/>
                  <a:pt x="53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8" y="35"/>
                  <a:pt x="37" y="36"/>
                  <a:pt x="37" y="37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6"/>
                  <a:pt x="35" y="46"/>
                  <a:pt x="34" y="46"/>
                </a:cubicBezTo>
                <a:cubicBezTo>
                  <a:pt x="33" y="46"/>
                  <a:pt x="32" y="46"/>
                  <a:pt x="32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3"/>
                  <a:pt x="35" y="32"/>
                  <a:pt x="36" y="32"/>
                </a:cubicBezTo>
                <a:cubicBezTo>
                  <a:pt x="53" y="30"/>
                  <a:pt x="53" y="30"/>
                  <a:pt x="53" y="30"/>
                </a:cubicBezTo>
                <a:cubicBezTo>
                  <a:pt x="54" y="30"/>
                  <a:pt x="55" y="31"/>
                  <a:pt x="55" y="32"/>
                </a:cubicBezTo>
                <a:close/>
                <a:moveTo>
                  <a:pt x="103" y="31"/>
                </a:moveTo>
                <a:cubicBezTo>
                  <a:pt x="106" y="31"/>
                  <a:pt x="109" y="29"/>
                  <a:pt x="109" y="25"/>
                </a:cubicBezTo>
                <a:cubicBezTo>
                  <a:pt x="109" y="22"/>
                  <a:pt x="106" y="20"/>
                  <a:pt x="103" y="20"/>
                </a:cubicBezTo>
                <a:cubicBezTo>
                  <a:pt x="100" y="20"/>
                  <a:pt x="97" y="22"/>
                  <a:pt x="97" y="25"/>
                </a:cubicBezTo>
                <a:cubicBezTo>
                  <a:pt x="97" y="29"/>
                  <a:pt x="100" y="31"/>
                  <a:pt x="103" y="31"/>
                </a:cubicBezTo>
                <a:close/>
                <a:moveTo>
                  <a:pt x="103" y="23"/>
                </a:moveTo>
                <a:cubicBezTo>
                  <a:pt x="104" y="23"/>
                  <a:pt x="105" y="24"/>
                  <a:pt x="105" y="25"/>
                </a:cubicBezTo>
                <a:cubicBezTo>
                  <a:pt x="105" y="26"/>
                  <a:pt x="104" y="27"/>
                  <a:pt x="103" y="27"/>
                </a:cubicBezTo>
                <a:cubicBezTo>
                  <a:pt x="102" y="27"/>
                  <a:pt x="101" y="26"/>
                  <a:pt x="101" y="25"/>
                </a:cubicBezTo>
                <a:cubicBezTo>
                  <a:pt x="101" y="24"/>
                  <a:pt x="102" y="23"/>
                  <a:pt x="103" y="23"/>
                </a:cubicBezTo>
                <a:close/>
                <a:moveTo>
                  <a:pt x="113" y="60"/>
                </a:moveTo>
                <a:cubicBezTo>
                  <a:pt x="113" y="61"/>
                  <a:pt x="112" y="62"/>
                  <a:pt x="111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2"/>
                  <a:pt x="97" y="61"/>
                  <a:pt x="97" y="60"/>
                </a:cubicBezTo>
                <a:cubicBezTo>
                  <a:pt x="97" y="59"/>
                  <a:pt x="98" y="58"/>
                  <a:pt x="99" y="58"/>
                </a:cubicBezTo>
                <a:cubicBezTo>
                  <a:pt x="111" y="58"/>
                  <a:pt x="111" y="58"/>
                  <a:pt x="111" y="58"/>
                </a:cubicBezTo>
                <a:cubicBezTo>
                  <a:pt x="112" y="58"/>
                  <a:pt x="113" y="59"/>
                  <a:pt x="113" y="60"/>
                </a:cubicBezTo>
                <a:close/>
                <a:moveTo>
                  <a:pt x="113" y="48"/>
                </a:moveTo>
                <a:cubicBezTo>
                  <a:pt x="113" y="49"/>
                  <a:pt x="112" y="50"/>
                  <a:pt x="111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98" y="50"/>
                  <a:pt x="97" y="49"/>
                  <a:pt x="97" y="48"/>
                </a:cubicBezTo>
                <a:cubicBezTo>
                  <a:pt x="97" y="47"/>
                  <a:pt x="98" y="46"/>
                  <a:pt x="99" y="46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112" y="46"/>
                  <a:pt x="113" y="47"/>
                  <a:pt x="113" y="48"/>
                </a:cubicBezTo>
                <a:close/>
                <a:moveTo>
                  <a:pt x="109" y="71"/>
                </a:moveTo>
                <a:cubicBezTo>
                  <a:pt x="109" y="72"/>
                  <a:pt x="108" y="73"/>
                  <a:pt x="107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4" y="73"/>
                  <a:pt x="94" y="72"/>
                  <a:pt x="94" y="71"/>
                </a:cubicBezTo>
                <a:cubicBezTo>
                  <a:pt x="94" y="70"/>
                  <a:pt x="94" y="69"/>
                  <a:pt x="96" y="69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8" y="69"/>
                  <a:pt x="109" y="70"/>
                  <a:pt x="109" y="71"/>
                </a:cubicBezTo>
                <a:close/>
                <a:moveTo>
                  <a:pt x="87" y="18"/>
                </a:moveTo>
                <a:cubicBezTo>
                  <a:pt x="76" y="16"/>
                  <a:pt x="66" y="15"/>
                  <a:pt x="55" y="15"/>
                </a:cubicBezTo>
                <a:cubicBezTo>
                  <a:pt x="45" y="15"/>
                  <a:pt x="34" y="16"/>
                  <a:pt x="24" y="18"/>
                </a:cubicBezTo>
                <a:cubicBezTo>
                  <a:pt x="23" y="18"/>
                  <a:pt x="21" y="19"/>
                  <a:pt x="21" y="21"/>
                </a:cubicBezTo>
                <a:cubicBezTo>
                  <a:pt x="16" y="37"/>
                  <a:pt x="16" y="55"/>
                  <a:pt x="21" y="71"/>
                </a:cubicBezTo>
                <a:cubicBezTo>
                  <a:pt x="21" y="73"/>
                  <a:pt x="23" y="74"/>
                  <a:pt x="24" y="74"/>
                </a:cubicBezTo>
                <a:cubicBezTo>
                  <a:pt x="34" y="76"/>
                  <a:pt x="45" y="77"/>
                  <a:pt x="55" y="77"/>
                </a:cubicBezTo>
                <a:cubicBezTo>
                  <a:pt x="66" y="77"/>
                  <a:pt x="76" y="76"/>
                  <a:pt x="87" y="74"/>
                </a:cubicBezTo>
                <a:cubicBezTo>
                  <a:pt x="88" y="74"/>
                  <a:pt x="89" y="73"/>
                  <a:pt x="89" y="71"/>
                </a:cubicBezTo>
                <a:cubicBezTo>
                  <a:pt x="95" y="55"/>
                  <a:pt x="95" y="37"/>
                  <a:pt x="89" y="21"/>
                </a:cubicBezTo>
                <a:cubicBezTo>
                  <a:pt x="89" y="19"/>
                  <a:pt x="88" y="18"/>
                  <a:pt x="87" y="18"/>
                </a:cubicBezTo>
                <a:close/>
                <a:moveTo>
                  <a:pt x="86" y="70"/>
                </a:moveTo>
                <a:cubicBezTo>
                  <a:pt x="65" y="74"/>
                  <a:pt x="45" y="74"/>
                  <a:pt x="25" y="70"/>
                </a:cubicBezTo>
                <a:cubicBezTo>
                  <a:pt x="19" y="54"/>
                  <a:pt x="19" y="38"/>
                  <a:pt x="25" y="22"/>
                </a:cubicBezTo>
                <a:cubicBezTo>
                  <a:pt x="45" y="18"/>
                  <a:pt x="65" y="18"/>
                  <a:pt x="86" y="22"/>
                </a:cubicBezTo>
                <a:cubicBezTo>
                  <a:pt x="91" y="38"/>
                  <a:pt x="91" y="54"/>
                  <a:pt x="86" y="70"/>
                </a:cubicBezTo>
                <a:close/>
                <a:moveTo>
                  <a:pt x="86" y="70"/>
                </a:moveTo>
                <a:cubicBezTo>
                  <a:pt x="86" y="70"/>
                  <a:pt x="86" y="70"/>
                  <a:pt x="86" y="7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标注 4"/>
          <p:cNvSpPr/>
          <p:nvPr/>
        </p:nvSpPr>
        <p:spPr>
          <a:xfrm>
            <a:off x="3283585" y="1216025"/>
            <a:ext cx="2699385" cy="1296670"/>
          </a:xfrm>
          <a:prstGeom prst="wedgeRectCallout">
            <a:avLst>
              <a:gd name="adj1" fmla="val -45304"/>
              <a:gd name="adj2" fmla="val 7335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 flipH="1">
            <a:off x="3284220" y="1216025"/>
            <a:ext cx="269811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￥</a:t>
            </a:r>
            <a:r>
              <a:rPr 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5,1127</a:t>
            </a:r>
            <a:endParaRPr lang="en-US" sz="48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3283585" y="2794635"/>
            <a:ext cx="2699385" cy="3198495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2"/>
          <p:cNvSpPr txBox="1"/>
          <p:nvPr/>
        </p:nvSpPr>
        <p:spPr>
          <a:xfrm flipH="1">
            <a:off x="3351530" y="3660775"/>
            <a:ext cx="2562860" cy="21583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3824605" y="1918970"/>
            <a:ext cx="1616710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标注 11"/>
          <p:cNvSpPr/>
          <p:nvPr/>
        </p:nvSpPr>
        <p:spPr>
          <a:xfrm>
            <a:off x="6224905" y="1216025"/>
            <a:ext cx="2699385" cy="1296670"/>
          </a:xfrm>
          <a:prstGeom prst="wedgeRectCallout">
            <a:avLst>
              <a:gd name="adj1" fmla="val -45304"/>
              <a:gd name="adj2" fmla="val 7335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 flipH="1">
            <a:off x="6225540" y="1216025"/>
            <a:ext cx="269811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￥</a:t>
            </a:r>
            <a:r>
              <a:rPr 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5,1127</a:t>
            </a:r>
            <a:endParaRPr lang="en-US" sz="48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 flipV="1">
            <a:off x="6224905" y="2794635"/>
            <a:ext cx="2699385" cy="3198495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2"/>
          <p:cNvSpPr txBox="1"/>
          <p:nvPr/>
        </p:nvSpPr>
        <p:spPr>
          <a:xfrm flipH="1">
            <a:off x="6292850" y="3660775"/>
            <a:ext cx="2562860" cy="21583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3" name="文本框 20"/>
          <p:cNvSpPr txBox="1"/>
          <p:nvPr/>
        </p:nvSpPr>
        <p:spPr>
          <a:xfrm flipH="1">
            <a:off x="6765925" y="1918970"/>
            <a:ext cx="1616710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标注 22"/>
          <p:cNvSpPr/>
          <p:nvPr/>
        </p:nvSpPr>
        <p:spPr>
          <a:xfrm>
            <a:off x="9166225" y="1216025"/>
            <a:ext cx="2699385" cy="1296670"/>
          </a:xfrm>
          <a:prstGeom prst="wedgeRectCallout">
            <a:avLst>
              <a:gd name="adj1" fmla="val -45304"/>
              <a:gd name="adj2" fmla="val 7335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 flipH="1">
            <a:off x="9166860" y="1216025"/>
            <a:ext cx="269811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￥</a:t>
            </a:r>
            <a:r>
              <a:rPr 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5,1127</a:t>
            </a:r>
            <a:endParaRPr lang="en-US" sz="48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9166225" y="2794635"/>
            <a:ext cx="2699385" cy="3198495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2"/>
          <p:cNvSpPr txBox="1"/>
          <p:nvPr/>
        </p:nvSpPr>
        <p:spPr>
          <a:xfrm flipH="1">
            <a:off x="9234170" y="3660775"/>
            <a:ext cx="2562860" cy="21583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8" name="文本框 20"/>
          <p:cNvSpPr txBox="1"/>
          <p:nvPr/>
        </p:nvSpPr>
        <p:spPr>
          <a:xfrm flipH="1">
            <a:off x="9707245" y="1918970"/>
            <a:ext cx="1616710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咖啡"/>
          <p:cNvSpPr>
            <a:spLocks noEditPoints="1"/>
          </p:cNvSpPr>
          <p:nvPr/>
        </p:nvSpPr>
        <p:spPr>
          <a:xfrm>
            <a:off x="3429001" y="2980055"/>
            <a:ext cx="379770" cy="580300"/>
          </a:xfrm>
          <a:custGeom>
            <a:avLst/>
            <a:gdLst/>
            <a:ahLst/>
            <a:cxnLst>
              <a:cxn ang="0">
                <a:pos x="1222301758" y="232327404"/>
              </a:cxn>
              <a:cxn ang="0">
                <a:pos x="1161789815" y="61140367"/>
              </a:cxn>
              <a:cxn ang="0">
                <a:pos x="1077077565" y="0"/>
              </a:cxn>
              <a:cxn ang="0">
                <a:pos x="242040321" y="0"/>
              </a:cxn>
              <a:cxn ang="0">
                <a:pos x="145224193" y="61140367"/>
              </a:cxn>
              <a:cxn ang="0">
                <a:pos x="96816128" y="232327404"/>
              </a:cxn>
              <a:cxn ang="0">
                <a:pos x="0" y="330151243"/>
              </a:cxn>
              <a:cxn ang="0">
                <a:pos x="0" y="476885129"/>
              </a:cxn>
              <a:cxn ang="0">
                <a:pos x="96816128" y="562482392"/>
              </a:cxn>
              <a:cxn ang="0">
                <a:pos x="145224193" y="562482392"/>
              </a:cxn>
              <a:cxn ang="0">
                <a:pos x="145224193" y="574708968"/>
              </a:cxn>
              <a:cxn ang="0">
                <a:pos x="242040321" y="1418432556"/>
              </a:cxn>
              <a:cxn ang="0">
                <a:pos x="326752570" y="1504026074"/>
              </a:cxn>
              <a:cxn ang="0">
                <a:pos x="980261437" y="1504026074"/>
              </a:cxn>
              <a:cxn ang="0">
                <a:pos x="1077077565" y="1418432556"/>
              </a:cxn>
              <a:cxn ang="0">
                <a:pos x="1161789815" y="574708968"/>
              </a:cxn>
              <a:cxn ang="0">
                <a:pos x="1161789815" y="562482392"/>
              </a:cxn>
              <a:cxn ang="0">
                <a:pos x="1210197879" y="562482392"/>
              </a:cxn>
              <a:cxn ang="0">
                <a:pos x="1307014007" y="476885129"/>
              </a:cxn>
              <a:cxn ang="0">
                <a:pos x="1307014007" y="330151243"/>
              </a:cxn>
              <a:cxn ang="0">
                <a:pos x="1222301758" y="232327404"/>
              </a:cxn>
              <a:cxn ang="0">
                <a:pos x="242040321" y="97823839"/>
              </a:cxn>
              <a:cxn ang="0">
                <a:pos x="1077077565" y="97823839"/>
              </a:cxn>
              <a:cxn ang="0">
                <a:pos x="1113381750" y="232327404"/>
              </a:cxn>
              <a:cxn ang="0">
                <a:pos x="193632257" y="232327404"/>
              </a:cxn>
              <a:cxn ang="0">
                <a:pos x="242040321" y="97823839"/>
              </a:cxn>
              <a:cxn ang="0">
                <a:pos x="980261437" y="1406202235"/>
              </a:cxn>
              <a:cxn ang="0">
                <a:pos x="326752570" y="1406202235"/>
              </a:cxn>
              <a:cxn ang="0">
                <a:pos x="314652417" y="1271698670"/>
              </a:cxn>
              <a:cxn ang="0">
                <a:pos x="992361590" y="1271698670"/>
              </a:cxn>
              <a:cxn ang="0">
                <a:pos x="980261437" y="1406202235"/>
              </a:cxn>
              <a:cxn ang="0">
                <a:pos x="1004465469" y="1222784878"/>
              </a:cxn>
              <a:cxn ang="0">
                <a:pos x="314652417" y="1222784878"/>
              </a:cxn>
              <a:cxn ang="0">
                <a:pos x="254140474" y="758126325"/>
              </a:cxn>
              <a:cxn ang="0">
                <a:pos x="1052873533" y="758126325"/>
              </a:cxn>
              <a:cxn ang="0">
                <a:pos x="1004465469" y="1222784878"/>
              </a:cxn>
              <a:cxn ang="0">
                <a:pos x="1052873533" y="709216278"/>
              </a:cxn>
              <a:cxn ang="0">
                <a:pos x="254140474" y="709216278"/>
              </a:cxn>
              <a:cxn ang="0">
                <a:pos x="242040321" y="562482392"/>
              </a:cxn>
              <a:cxn ang="0">
                <a:pos x="1077077565" y="562482392"/>
              </a:cxn>
              <a:cxn ang="0">
                <a:pos x="1052873533" y="709216278"/>
              </a:cxn>
              <a:cxn ang="0">
                <a:pos x="1210197879" y="476885129"/>
              </a:cxn>
              <a:cxn ang="0">
                <a:pos x="96816128" y="476885129"/>
              </a:cxn>
              <a:cxn ang="0">
                <a:pos x="96816128" y="330151243"/>
              </a:cxn>
              <a:cxn ang="0">
                <a:pos x="1210197879" y="330151243"/>
              </a:cxn>
              <a:cxn ang="0">
                <a:pos x="1210197879" y="476885129"/>
              </a:cxn>
              <a:cxn ang="0">
                <a:pos x="1210197879" y="476885129"/>
              </a:cxn>
              <a:cxn ang="0">
                <a:pos x="1210197879" y="476885129"/>
              </a:cxn>
            </a:cxnLst>
            <a:rect l="0" t="0" r="0" b="0"/>
            <a:pathLst>
              <a:path w="108" h="123">
                <a:moveTo>
                  <a:pt x="101" y="19"/>
                </a:moveTo>
                <a:cubicBezTo>
                  <a:pt x="96" y="5"/>
                  <a:pt x="96" y="5"/>
                  <a:pt x="96" y="5"/>
                </a:cubicBezTo>
                <a:cubicBezTo>
                  <a:pt x="95" y="2"/>
                  <a:pt x="92" y="0"/>
                  <a:pt x="89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6" y="0"/>
                  <a:pt x="13" y="2"/>
                  <a:pt x="12" y="5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0"/>
                  <a:pt x="0" y="23"/>
                  <a:pt x="0" y="27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3"/>
                  <a:pt x="4" y="46"/>
                  <a:pt x="8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7"/>
                  <a:pt x="12" y="47"/>
                  <a:pt x="12" y="47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20"/>
                  <a:pt x="23" y="123"/>
                  <a:pt x="27" y="123"/>
                </a:cubicBezTo>
                <a:cubicBezTo>
                  <a:pt x="81" y="123"/>
                  <a:pt x="81" y="123"/>
                  <a:pt x="81" y="123"/>
                </a:cubicBezTo>
                <a:cubicBezTo>
                  <a:pt x="85" y="123"/>
                  <a:pt x="88" y="120"/>
                  <a:pt x="89" y="116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6"/>
                  <a:pt x="96" y="46"/>
                  <a:pt x="96" y="46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4" y="46"/>
                  <a:pt x="108" y="43"/>
                  <a:pt x="108" y="39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8" y="23"/>
                  <a:pt x="105" y="20"/>
                  <a:pt x="101" y="19"/>
                </a:cubicBezTo>
                <a:close/>
                <a:moveTo>
                  <a:pt x="20" y="8"/>
                </a:moveTo>
                <a:cubicBezTo>
                  <a:pt x="89" y="8"/>
                  <a:pt x="89" y="8"/>
                  <a:pt x="89" y="8"/>
                </a:cubicBezTo>
                <a:cubicBezTo>
                  <a:pt x="92" y="19"/>
                  <a:pt x="92" y="19"/>
                  <a:pt x="92" y="19"/>
                </a:cubicBezTo>
                <a:cubicBezTo>
                  <a:pt x="16" y="19"/>
                  <a:pt x="16" y="19"/>
                  <a:pt x="16" y="19"/>
                </a:cubicBezTo>
                <a:lnTo>
                  <a:pt x="20" y="8"/>
                </a:lnTo>
                <a:close/>
                <a:moveTo>
                  <a:pt x="81" y="115"/>
                </a:moveTo>
                <a:cubicBezTo>
                  <a:pt x="27" y="115"/>
                  <a:pt x="27" y="115"/>
                  <a:pt x="27" y="115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82" y="104"/>
                  <a:pt x="82" y="104"/>
                  <a:pt x="82" y="104"/>
                </a:cubicBezTo>
                <a:lnTo>
                  <a:pt x="81" y="115"/>
                </a:lnTo>
                <a:close/>
                <a:moveTo>
                  <a:pt x="83" y="100"/>
                </a:moveTo>
                <a:cubicBezTo>
                  <a:pt x="26" y="100"/>
                  <a:pt x="26" y="100"/>
                  <a:pt x="26" y="100"/>
                </a:cubicBezTo>
                <a:cubicBezTo>
                  <a:pt x="21" y="62"/>
                  <a:pt x="21" y="62"/>
                  <a:pt x="21" y="62"/>
                </a:cubicBezTo>
                <a:cubicBezTo>
                  <a:pt x="87" y="62"/>
                  <a:pt x="87" y="62"/>
                  <a:pt x="87" y="62"/>
                </a:cubicBezTo>
                <a:lnTo>
                  <a:pt x="83" y="100"/>
                </a:lnTo>
                <a:close/>
                <a:moveTo>
                  <a:pt x="87" y="58"/>
                </a:moveTo>
                <a:cubicBezTo>
                  <a:pt x="21" y="58"/>
                  <a:pt x="21" y="58"/>
                  <a:pt x="21" y="58"/>
                </a:cubicBezTo>
                <a:cubicBezTo>
                  <a:pt x="20" y="46"/>
                  <a:pt x="20" y="46"/>
                  <a:pt x="20" y="46"/>
                </a:cubicBezTo>
                <a:cubicBezTo>
                  <a:pt x="89" y="46"/>
                  <a:pt x="89" y="46"/>
                  <a:pt x="89" y="46"/>
                </a:cubicBezTo>
                <a:lnTo>
                  <a:pt x="87" y="58"/>
                </a:lnTo>
                <a:close/>
                <a:moveTo>
                  <a:pt x="100" y="39"/>
                </a:moveTo>
                <a:cubicBezTo>
                  <a:pt x="8" y="39"/>
                  <a:pt x="8" y="39"/>
                  <a:pt x="8" y="39"/>
                </a:cubicBezTo>
                <a:cubicBezTo>
                  <a:pt x="8" y="27"/>
                  <a:pt x="8" y="27"/>
                  <a:pt x="8" y="27"/>
                </a:cubicBezTo>
                <a:cubicBezTo>
                  <a:pt x="100" y="27"/>
                  <a:pt x="100" y="27"/>
                  <a:pt x="100" y="27"/>
                </a:cubicBezTo>
                <a:lnTo>
                  <a:pt x="100" y="39"/>
                </a:lnTo>
                <a:close/>
                <a:moveTo>
                  <a:pt x="100" y="39"/>
                </a:moveTo>
                <a:cubicBezTo>
                  <a:pt x="100" y="39"/>
                  <a:pt x="100" y="39"/>
                  <a:pt x="100" y="39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钻石"/>
          <p:cNvSpPr>
            <a:spLocks noEditPoints="1"/>
          </p:cNvSpPr>
          <p:nvPr/>
        </p:nvSpPr>
        <p:spPr>
          <a:xfrm>
            <a:off x="6394450" y="2994660"/>
            <a:ext cx="558019" cy="558019"/>
          </a:xfrm>
          <a:custGeom>
            <a:avLst/>
            <a:gdLst/>
            <a:ahLst/>
            <a:cxnLst>
              <a:cxn ang="0">
                <a:pos x="1225271385" y="24653465"/>
              </a:cxn>
              <a:cxn ang="0">
                <a:pos x="327548682" y="0"/>
              </a:cxn>
              <a:cxn ang="0">
                <a:pos x="24263280" y="271191872"/>
              </a:cxn>
              <a:cxn ang="0">
                <a:pos x="24263280" y="394459196"/>
              </a:cxn>
              <a:cxn ang="0">
                <a:pos x="740016979" y="1134070658"/>
              </a:cxn>
              <a:cxn ang="0">
                <a:pos x="1467900453" y="394459196"/>
              </a:cxn>
              <a:cxn ang="0">
                <a:pos x="1455770678" y="271191872"/>
              </a:cxn>
              <a:cxn ang="0">
                <a:pos x="1043302382" y="172574253"/>
              </a:cxn>
              <a:cxn ang="0">
                <a:pos x="1128221996" y="98613859"/>
              </a:cxn>
              <a:cxn ang="0">
                <a:pos x="921985983" y="332823654"/>
              </a:cxn>
              <a:cxn ang="0">
                <a:pos x="1128221996" y="332823654"/>
              </a:cxn>
              <a:cxn ang="0">
                <a:pos x="885592928" y="308170189"/>
              </a:cxn>
              <a:cxn ang="0">
                <a:pos x="909856208" y="110942471"/>
              </a:cxn>
              <a:cxn ang="0">
                <a:pos x="849199873" y="332823654"/>
              </a:cxn>
              <a:cxn ang="0">
                <a:pos x="740016979" y="246538407"/>
              </a:cxn>
              <a:cxn ang="0">
                <a:pos x="849199873" y="98613859"/>
              </a:cxn>
              <a:cxn ang="0">
                <a:pos x="642963860" y="98613859"/>
              </a:cxn>
              <a:cxn ang="0">
                <a:pos x="703620194" y="209556330"/>
              </a:cxn>
              <a:cxn ang="0">
                <a:pos x="485258136" y="197231478"/>
              </a:cxn>
              <a:cxn ang="0">
                <a:pos x="703620194" y="209556330"/>
              </a:cxn>
              <a:cxn ang="0">
                <a:pos x="363941737" y="332823654"/>
              </a:cxn>
              <a:cxn ang="0">
                <a:pos x="570177750" y="332823654"/>
              </a:cxn>
              <a:cxn ang="0">
                <a:pos x="448861351" y="172574253"/>
              </a:cxn>
              <a:cxn ang="0">
                <a:pos x="521651191" y="98613859"/>
              </a:cxn>
              <a:cxn ang="0">
                <a:pos x="412468297" y="209556330"/>
              </a:cxn>
              <a:cxn ang="0">
                <a:pos x="97053119" y="332823654"/>
              </a:cxn>
              <a:cxn ang="0">
                <a:pos x="133446174" y="382134343"/>
              </a:cxn>
              <a:cxn ang="0">
                <a:pos x="594441030" y="875207398"/>
              </a:cxn>
              <a:cxn ang="0">
                <a:pos x="351811962" y="382134343"/>
              </a:cxn>
              <a:cxn ang="0">
                <a:pos x="691490419" y="961496404"/>
              </a:cxn>
              <a:cxn ang="0">
                <a:pos x="630834085" y="382134343"/>
              </a:cxn>
              <a:cxn ang="0">
                <a:pos x="740016979" y="973821257"/>
              </a:cxn>
              <a:cxn ang="0">
                <a:pos x="788543539" y="961496404"/>
              </a:cxn>
              <a:cxn ang="0">
                <a:pos x="1140351771" y="382134343"/>
              </a:cxn>
              <a:cxn ang="0">
                <a:pos x="897722703" y="875207398"/>
              </a:cxn>
              <a:cxn ang="0">
                <a:pos x="1358717559" y="382134343"/>
              </a:cxn>
              <a:cxn ang="0">
                <a:pos x="1201008105" y="332823654"/>
              </a:cxn>
              <a:cxn ang="0">
                <a:pos x="1176748555" y="110942471"/>
              </a:cxn>
              <a:cxn ang="0">
                <a:pos x="1201008105" y="332823654"/>
              </a:cxn>
              <a:cxn ang="0">
                <a:pos x="1201008105" y="332823654"/>
              </a:cxn>
            </a:cxnLst>
            <a:rect l="0" t="0" r="0" b="0"/>
            <a:pathLst>
              <a:path w="123" h="92">
                <a:moveTo>
                  <a:pt x="120" y="22"/>
                </a:moveTo>
                <a:cubicBezTo>
                  <a:pt x="101" y="2"/>
                  <a:pt x="101" y="2"/>
                  <a:pt x="101" y="2"/>
                </a:cubicBezTo>
                <a:cubicBezTo>
                  <a:pt x="100" y="1"/>
                  <a:pt x="98" y="0"/>
                  <a:pt x="9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5" y="0"/>
                  <a:pt x="23" y="1"/>
                  <a:pt x="22" y="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3"/>
                  <a:pt x="0" y="25"/>
                  <a:pt x="0" y="27"/>
                </a:cubicBezTo>
                <a:cubicBezTo>
                  <a:pt x="0" y="29"/>
                  <a:pt x="1" y="31"/>
                  <a:pt x="2" y="32"/>
                </a:cubicBezTo>
                <a:cubicBezTo>
                  <a:pt x="56" y="90"/>
                  <a:pt x="56" y="90"/>
                  <a:pt x="56" y="90"/>
                </a:cubicBezTo>
                <a:cubicBezTo>
                  <a:pt x="57" y="91"/>
                  <a:pt x="59" y="92"/>
                  <a:pt x="61" y="92"/>
                </a:cubicBezTo>
                <a:cubicBezTo>
                  <a:pt x="64" y="92"/>
                  <a:pt x="66" y="91"/>
                  <a:pt x="67" y="90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2" y="31"/>
                  <a:pt x="123" y="29"/>
                  <a:pt x="123" y="27"/>
                </a:cubicBezTo>
                <a:cubicBezTo>
                  <a:pt x="123" y="25"/>
                  <a:pt x="122" y="23"/>
                  <a:pt x="120" y="22"/>
                </a:cubicBezTo>
                <a:close/>
                <a:moveTo>
                  <a:pt x="93" y="8"/>
                </a:moveTo>
                <a:cubicBezTo>
                  <a:pt x="86" y="14"/>
                  <a:pt x="86" y="14"/>
                  <a:pt x="86" y="14"/>
                </a:cubicBezTo>
                <a:cubicBezTo>
                  <a:pt x="79" y="8"/>
                  <a:pt x="79" y="8"/>
                  <a:pt x="79" y="8"/>
                </a:cubicBezTo>
                <a:lnTo>
                  <a:pt x="93" y="8"/>
                </a:lnTo>
                <a:close/>
                <a:moveTo>
                  <a:pt x="93" y="27"/>
                </a:moveTo>
                <a:cubicBezTo>
                  <a:pt x="76" y="27"/>
                  <a:pt x="76" y="27"/>
                  <a:pt x="76" y="27"/>
                </a:cubicBezTo>
                <a:cubicBezTo>
                  <a:pt x="85" y="19"/>
                  <a:pt x="85" y="19"/>
                  <a:pt x="85" y="19"/>
                </a:cubicBezTo>
                <a:lnTo>
                  <a:pt x="93" y="27"/>
                </a:lnTo>
                <a:close/>
                <a:moveTo>
                  <a:pt x="83" y="16"/>
                </a:moveTo>
                <a:cubicBezTo>
                  <a:pt x="73" y="25"/>
                  <a:pt x="73" y="25"/>
                  <a:pt x="73" y="25"/>
                </a:cubicBezTo>
                <a:cubicBezTo>
                  <a:pt x="64" y="17"/>
                  <a:pt x="64" y="17"/>
                  <a:pt x="64" y="17"/>
                </a:cubicBezTo>
                <a:cubicBezTo>
                  <a:pt x="75" y="9"/>
                  <a:pt x="75" y="9"/>
                  <a:pt x="75" y="9"/>
                </a:cubicBezTo>
                <a:lnTo>
                  <a:pt x="83" y="16"/>
                </a:lnTo>
                <a:close/>
                <a:moveTo>
                  <a:pt x="70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61" y="20"/>
                  <a:pt x="61" y="20"/>
                  <a:pt x="61" y="20"/>
                </a:cubicBezTo>
                <a:lnTo>
                  <a:pt x="70" y="27"/>
                </a:lnTo>
                <a:close/>
                <a:moveTo>
                  <a:pt x="70" y="8"/>
                </a:moveTo>
                <a:cubicBezTo>
                  <a:pt x="61" y="15"/>
                  <a:pt x="61" y="15"/>
                  <a:pt x="61" y="15"/>
                </a:cubicBezTo>
                <a:cubicBezTo>
                  <a:pt x="53" y="8"/>
                  <a:pt x="53" y="8"/>
                  <a:pt x="53" y="8"/>
                </a:cubicBezTo>
                <a:lnTo>
                  <a:pt x="70" y="8"/>
                </a:lnTo>
                <a:close/>
                <a:moveTo>
                  <a:pt x="58" y="17"/>
                </a:moveTo>
                <a:cubicBezTo>
                  <a:pt x="50" y="25"/>
                  <a:pt x="50" y="25"/>
                  <a:pt x="50" y="25"/>
                </a:cubicBezTo>
                <a:cubicBezTo>
                  <a:pt x="40" y="16"/>
                  <a:pt x="40" y="16"/>
                  <a:pt x="40" y="16"/>
                </a:cubicBezTo>
                <a:cubicBezTo>
                  <a:pt x="48" y="9"/>
                  <a:pt x="48" y="9"/>
                  <a:pt x="48" y="9"/>
                </a:cubicBezTo>
                <a:lnTo>
                  <a:pt x="58" y="17"/>
                </a:lnTo>
                <a:close/>
                <a:moveTo>
                  <a:pt x="47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7" y="19"/>
                  <a:pt x="37" y="19"/>
                  <a:pt x="37" y="19"/>
                </a:cubicBezTo>
                <a:lnTo>
                  <a:pt x="47" y="27"/>
                </a:lnTo>
                <a:close/>
                <a:moveTo>
                  <a:pt x="43" y="8"/>
                </a:moveTo>
                <a:cubicBezTo>
                  <a:pt x="37" y="14"/>
                  <a:pt x="37" y="14"/>
                  <a:pt x="37" y="14"/>
                </a:cubicBezTo>
                <a:cubicBezTo>
                  <a:pt x="30" y="8"/>
                  <a:pt x="30" y="8"/>
                  <a:pt x="30" y="8"/>
                </a:cubicBezTo>
                <a:lnTo>
                  <a:pt x="43" y="8"/>
                </a:lnTo>
                <a:close/>
                <a:moveTo>
                  <a:pt x="26" y="9"/>
                </a:moveTo>
                <a:cubicBezTo>
                  <a:pt x="34" y="17"/>
                  <a:pt x="34" y="17"/>
                  <a:pt x="34" y="17"/>
                </a:cubicBezTo>
                <a:cubicBezTo>
                  <a:pt x="24" y="27"/>
                  <a:pt x="24" y="27"/>
                  <a:pt x="24" y="27"/>
                </a:cubicBezTo>
                <a:cubicBezTo>
                  <a:pt x="8" y="27"/>
                  <a:pt x="8" y="27"/>
                  <a:pt x="8" y="27"/>
                </a:cubicBezTo>
                <a:lnTo>
                  <a:pt x="26" y="9"/>
                </a:lnTo>
                <a:close/>
                <a:moveTo>
                  <a:pt x="11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49" y="71"/>
                  <a:pt x="49" y="71"/>
                  <a:pt x="49" y="71"/>
                </a:cubicBezTo>
                <a:lnTo>
                  <a:pt x="11" y="31"/>
                </a:lnTo>
                <a:close/>
                <a:moveTo>
                  <a:pt x="29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57" y="78"/>
                  <a:pt x="57" y="78"/>
                  <a:pt x="57" y="78"/>
                </a:cubicBezTo>
                <a:lnTo>
                  <a:pt x="29" y="31"/>
                </a:lnTo>
                <a:close/>
                <a:moveTo>
                  <a:pt x="52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61" y="79"/>
                  <a:pt x="61" y="79"/>
                  <a:pt x="61" y="79"/>
                </a:cubicBezTo>
                <a:lnTo>
                  <a:pt x="52" y="31"/>
                </a:lnTo>
                <a:close/>
                <a:moveTo>
                  <a:pt x="65" y="78"/>
                </a:moveTo>
                <a:cubicBezTo>
                  <a:pt x="75" y="31"/>
                  <a:pt x="75" y="31"/>
                  <a:pt x="75" y="31"/>
                </a:cubicBezTo>
                <a:cubicBezTo>
                  <a:pt x="94" y="31"/>
                  <a:pt x="94" y="31"/>
                  <a:pt x="94" y="31"/>
                </a:cubicBezTo>
                <a:lnTo>
                  <a:pt x="65" y="78"/>
                </a:lnTo>
                <a:close/>
                <a:moveTo>
                  <a:pt x="74" y="71"/>
                </a:moveTo>
                <a:cubicBezTo>
                  <a:pt x="98" y="31"/>
                  <a:pt x="98" y="31"/>
                  <a:pt x="98" y="31"/>
                </a:cubicBezTo>
                <a:cubicBezTo>
                  <a:pt x="112" y="31"/>
                  <a:pt x="112" y="31"/>
                  <a:pt x="112" y="31"/>
                </a:cubicBezTo>
                <a:lnTo>
                  <a:pt x="74" y="71"/>
                </a:lnTo>
                <a:close/>
                <a:moveTo>
                  <a:pt x="99" y="27"/>
                </a:moveTo>
                <a:cubicBezTo>
                  <a:pt x="88" y="17"/>
                  <a:pt x="88" y="17"/>
                  <a:pt x="88" y="17"/>
                </a:cubicBezTo>
                <a:cubicBezTo>
                  <a:pt x="97" y="9"/>
                  <a:pt x="97" y="9"/>
                  <a:pt x="97" y="9"/>
                </a:cubicBezTo>
                <a:cubicBezTo>
                  <a:pt x="115" y="27"/>
                  <a:pt x="115" y="27"/>
                  <a:pt x="115" y="27"/>
                </a:cubicBezTo>
                <a:lnTo>
                  <a:pt x="99" y="27"/>
                </a:lnTo>
                <a:close/>
                <a:moveTo>
                  <a:pt x="99" y="27"/>
                </a:moveTo>
                <a:cubicBezTo>
                  <a:pt x="99" y="27"/>
                  <a:pt x="99" y="27"/>
                  <a:pt x="99" y="27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电池"/>
          <p:cNvSpPr/>
          <p:nvPr/>
        </p:nvSpPr>
        <p:spPr>
          <a:xfrm>
            <a:off x="9383396" y="2934335"/>
            <a:ext cx="410468" cy="615950"/>
          </a:xfrm>
          <a:custGeom>
            <a:avLst/>
            <a:gdLst/>
            <a:ahLst/>
            <a:cxnLst>
              <a:cxn ang="0">
                <a:pos x="120493130" y="105587505"/>
              </a:cxn>
              <a:cxn ang="0">
                <a:pos x="34510392" y="109891565"/>
              </a:cxn>
              <a:cxn ang="0">
                <a:pos x="120493130" y="118212428"/>
              </a:cxn>
              <a:cxn ang="0">
                <a:pos x="120493130" y="105587505"/>
              </a:cxn>
              <a:cxn ang="0">
                <a:pos x="120493130" y="135140612"/>
              </a:cxn>
              <a:cxn ang="0">
                <a:pos x="34510392" y="139444672"/>
              </a:cxn>
              <a:cxn ang="0">
                <a:pos x="120493130" y="143747932"/>
              </a:cxn>
              <a:cxn ang="0">
                <a:pos x="120493130" y="135140612"/>
              </a:cxn>
              <a:cxn ang="0">
                <a:pos x="137748326" y="21232244"/>
              </a:cxn>
              <a:cxn ang="0">
                <a:pos x="120493130" y="8320863"/>
              </a:cxn>
              <a:cxn ang="0">
                <a:pos x="77501357" y="0"/>
              </a:cxn>
              <a:cxn ang="0">
                <a:pos x="38604462" y="8320863"/>
              </a:cxn>
              <a:cxn ang="0">
                <a:pos x="21349266" y="21232244"/>
              </a:cxn>
              <a:cxn ang="0">
                <a:pos x="0" y="156372856"/>
              </a:cxn>
              <a:cxn ang="0">
                <a:pos x="137748326" y="177317842"/>
              </a:cxn>
              <a:cxn ang="0">
                <a:pos x="159097592" y="42177230"/>
              </a:cxn>
              <a:cxn ang="0">
                <a:pos x="51765588" y="21232244"/>
              </a:cxn>
              <a:cxn ang="0">
                <a:pos x="64633472" y="21232244"/>
              </a:cxn>
              <a:cxn ang="0">
                <a:pos x="94756553" y="21232244"/>
              </a:cxn>
              <a:cxn ang="0">
                <a:pos x="107624437" y="42177230"/>
              </a:cxn>
              <a:cxn ang="0">
                <a:pos x="51765588" y="21232244"/>
              </a:cxn>
              <a:cxn ang="0">
                <a:pos x="146229707" y="156372856"/>
              </a:cxn>
              <a:cxn ang="0">
                <a:pos x="21349266" y="168997779"/>
              </a:cxn>
              <a:cxn ang="0">
                <a:pos x="8481381" y="42177230"/>
              </a:cxn>
              <a:cxn ang="0">
                <a:pos x="38604462" y="33857167"/>
              </a:cxn>
              <a:cxn ang="0">
                <a:pos x="120493130" y="55089411"/>
              </a:cxn>
              <a:cxn ang="0">
                <a:pos x="137748326" y="33857167"/>
              </a:cxn>
              <a:cxn ang="0">
                <a:pos x="146229707" y="156372856"/>
              </a:cxn>
              <a:cxn ang="0">
                <a:pos x="120493130" y="76034398"/>
              </a:cxn>
              <a:cxn ang="0">
                <a:pos x="34510392" y="84642518"/>
              </a:cxn>
              <a:cxn ang="0">
                <a:pos x="120493130" y="88659321"/>
              </a:cxn>
              <a:cxn ang="0">
                <a:pos x="120493130" y="76034398"/>
              </a:cxn>
            </a:cxnLst>
            <a:rect l="0" t="0" r="0" b="0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 flipH="1">
            <a:off x="1191895" y="3089275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 flipH="1">
            <a:off x="4095750" y="3089275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7110730" y="3089275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 flipH="1">
            <a:off x="10011410" y="3089275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培训发展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Training and development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五边形 6"/>
          <p:cNvSpPr/>
          <p:nvPr/>
        </p:nvSpPr>
        <p:spPr>
          <a:xfrm>
            <a:off x="6743700" y="1289685"/>
            <a:ext cx="2632075" cy="864235"/>
          </a:xfrm>
          <a:prstGeom prst="homePlate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7"/>
          <p:cNvSpPr/>
          <p:nvPr/>
        </p:nvSpPr>
        <p:spPr>
          <a:xfrm flipH="1">
            <a:off x="2806065" y="2536825"/>
            <a:ext cx="2632075" cy="864235"/>
          </a:xfrm>
          <a:prstGeom prst="homePlate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边形 8"/>
          <p:cNvSpPr/>
          <p:nvPr/>
        </p:nvSpPr>
        <p:spPr>
          <a:xfrm>
            <a:off x="6743700" y="3292475"/>
            <a:ext cx="2632075" cy="864235"/>
          </a:xfrm>
          <a:prstGeom prst="homePlate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9"/>
          <p:cNvSpPr/>
          <p:nvPr/>
        </p:nvSpPr>
        <p:spPr>
          <a:xfrm flipH="1">
            <a:off x="2806065" y="4539615"/>
            <a:ext cx="2632075" cy="864235"/>
          </a:xfrm>
          <a:prstGeom prst="homePlate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0"/>
          <p:cNvSpPr/>
          <p:nvPr/>
        </p:nvSpPr>
        <p:spPr>
          <a:xfrm>
            <a:off x="6754495" y="5295265"/>
            <a:ext cx="2632075" cy="864235"/>
          </a:xfrm>
          <a:prstGeom prst="homePlate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flipH="1">
            <a:off x="9442450" y="109855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9442450" y="1430020"/>
            <a:ext cx="259207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7047865" y="1430020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 01</a:t>
            </a:r>
            <a:endParaRPr lang="en-US" altLang="zh-CN" sz="32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3643630" y="2677160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 02</a:t>
            </a:r>
            <a:endParaRPr lang="en-US" altLang="zh-CN" sz="32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7047865" y="3467735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 03</a:t>
            </a:r>
            <a:endParaRPr lang="en-US" altLang="zh-CN" sz="32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3643630" y="4701540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 04</a:t>
            </a:r>
            <a:endParaRPr lang="en-US" altLang="zh-CN" sz="32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7047865" y="5435600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 05</a:t>
            </a:r>
            <a:endParaRPr lang="en-US" altLang="zh-CN" sz="32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 flipH="1">
            <a:off x="213995" y="2435225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2"/>
          <p:cNvSpPr txBox="1"/>
          <p:nvPr/>
        </p:nvSpPr>
        <p:spPr>
          <a:xfrm flipH="1">
            <a:off x="213995" y="2766695"/>
            <a:ext cx="259207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213995" y="443357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213995" y="4765040"/>
            <a:ext cx="259207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 flipH="1">
            <a:off x="9440545" y="319024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2"/>
          <p:cNvSpPr txBox="1"/>
          <p:nvPr/>
        </p:nvSpPr>
        <p:spPr>
          <a:xfrm flipH="1">
            <a:off x="9440545" y="3521710"/>
            <a:ext cx="259207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 flipH="1">
            <a:off x="9440545" y="5188585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9440545" y="5520055"/>
            <a:ext cx="259207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立方体 7"/>
          <p:cNvSpPr/>
          <p:nvPr/>
        </p:nvSpPr>
        <p:spPr>
          <a:xfrm>
            <a:off x="5438140" y="5295265"/>
            <a:ext cx="1316355" cy="1109980"/>
          </a:xfrm>
          <a:prstGeom prst="cube">
            <a:avLst>
              <a:gd name="adj" fmla="val 21447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立方体 8"/>
          <p:cNvSpPr/>
          <p:nvPr/>
        </p:nvSpPr>
        <p:spPr>
          <a:xfrm>
            <a:off x="5438140" y="4293870"/>
            <a:ext cx="1316355" cy="1109980"/>
          </a:xfrm>
          <a:prstGeom prst="cube">
            <a:avLst>
              <a:gd name="adj" fmla="val 21447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立方体 9"/>
          <p:cNvSpPr/>
          <p:nvPr/>
        </p:nvSpPr>
        <p:spPr>
          <a:xfrm>
            <a:off x="5438140" y="3292475"/>
            <a:ext cx="1316355" cy="1109980"/>
          </a:xfrm>
          <a:prstGeom prst="cube">
            <a:avLst>
              <a:gd name="adj" fmla="val 21447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立方体 10"/>
          <p:cNvSpPr/>
          <p:nvPr/>
        </p:nvSpPr>
        <p:spPr>
          <a:xfrm>
            <a:off x="5438140" y="2291080"/>
            <a:ext cx="1316355" cy="1109980"/>
          </a:xfrm>
          <a:prstGeom prst="cube">
            <a:avLst>
              <a:gd name="adj" fmla="val 21447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立方体 11"/>
          <p:cNvSpPr/>
          <p:nvPr/>
        </p:nvSpPr>
        <p:spPr>
          <a:xfrm>
            <a:off x="5438140" y="1289685"/>
            <a:ext cx="1316355" cy="1109980"/>
          </a:xfrm>
          <a:prstGeom prst="cube">
            <a:avLst>
              <a:gd name="adj" fmla="val 21447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15"/>
          <p:cNvSpPr>
            <a:spLocks noEditPoints="1"/>
          </p:cNvSpPr>
          <p:nvPr/>
        </p:nvSpPr>
        <p:spPr>
          <a:xfrm>
            <a:off x="5627370" y="3655900"/>
            <a:ext cx="592455" cy="603045"/>
          </a:xfrm>
          <a:custGeom>
            <a:avLst/>
            <a:gdLst/>
            <a:ahLst/>
            <a:cxnLst>
              <a:cxn ang="0">
                <a:pos x="864" y="174"/>
              </a:cxn>
              <a:cxn ang="0">
                <a:pos x="799" y="409"/>
              </a:cxn>
              <a:cxn ang="0">
                <a:pos x="700" y="634"/>
              </a:cxn>
              <a:cxn ang="0">
                <a:pos x="514" y="504"/>
              </a:cxn>
              <a:cxn ang="0">
                <a:pos x="583" y="269"/>
              </a:cxn>
              <a:cxn ang="0">
                <a:pos x="666" y="103"/>
              </a:cxn>
              <a:cxn ang="0">
                <a:pos x="65" y="591"/>
              </a:cxn>
              <a:cxn ang="0">
                <a:pos x="135" y="496"/>
              </a:cxn>
              <a:cxn ang="0">
                <a:pos x="170" y="482"/>
              </a:cxn>
              <a:cxn ang="0">
                <a:pos x="182" y="514"/>
              </a:cxn>
              <a:cxn ang="0">
                <a:pos x="174" y="599"/>
              </a:cxn>
              <a:cxn ang="0">
                <a:pos x="152" y="708"/>
              </a:cxn>
              <a:cxn ang="0">
                <a:pos x="208" y="694"/>
              </a:cxn>
              <a:cxn ang="0">
                <a:pos x="277" y="656"/>
              </a:cxn>
              <a:cxn ang="0">
                <a:pos x="310" y="652"/>
              </a:cxn>
              <a:cxn ang="0">
                <a:pos x="334" y="670"/>
              </a:cxn>
              <a:cxn ang="0">
                <a:pos x="336" y="702"/>
              </a:cxn>
              <a:cxn ang="0">
                <a:pos x="310" y="745"/>
              </a:cxn>
              <a:cxn ang="0">
                <a:pos x="235" y="830"/>
              </a:cxn>
              <a:cxn ang="0">
                <a:pos x="235" y="846"/>
              </a:cxn>
              <a:cxn ang="0">
                <a:pos x="297" y="806"/>
              </a:cxn>
              <a:cxn ang="0">
                <a:pos x="328" y="800"/>
              </a:cxn>
              <a:cxn ang="0">
                <a:pos x="354" y="818"/>
              </a:cxn>
              <a:cxn ang="0">
                <a:pos x="362" y="842"/>
              </a:cxn>
              <a:cxn ang="0">
                <a:pos x="415" y="848"/>
              </a:cxn>
              <a:cxn ang="0">
                <a:pos x="476" y="909"/>
              </a:cxn>
              <a:cxn ang="0">
                <a:pos x="378" y="909"/>
              </a:cxn>
              <a:cxn ang="0">
                <a:pos x="316" y="885"/>
              </a:cxn>
              <a:cxn ang="0">
                <a:pos x="297" y="883"/>
              </a:cxn>
              <a:cxn ang="0">
                <a:pos x="222" y="925"/>
              </a:cxn>
              <a:cxn ang="0">
                <a:pos x="170" y="925"/>
              </a:cxn>
              <a:cxn ang="0">
                <a:pos x="137" y="901"/>
              </a:cxn>
              <a:cxn ang="0">
                <a:pos x="135" y="860"/>
              </a:cxn>
              <a:cxn ang="0">
                <a:pos x="170" y="806"/>
              </a:cxn>
              <a:cxn ang="0">
                <a:pos x="144" y="804"/>
              </a:cxn>
              <a:cxn ang="0">
                <a:pos x="115" y="806"/>
              </a:cxn>
              <a:cxn ang="0">
                <a:pos x="91" y="781"/>
              </a:cxn>
              <a:cxn ang="0">
                <a:pos x="85" y="739"/>
              </a:cxn>
              <a:cxn ang="0">
                <a:pos x="105" y="646"/>
              </a:cxn>
              <a:cxn ang="0">
                <a:pos x="107" y="621"/>
              </a:cxn>
              <a:cxn ang="0">
                <a:pos x="85" y="664"/>
              </a:cxn>
              <a:cxn ang="0">
                <a:pos x="490" y="603"/>
              </a:cxn>
              <a:cxn ang="0">
                <a:pos x="528" y="866"/>
              </a:cxn>
              <a:cxn ang="0">
                <a:pos x="490" y="603"/>
              </a:cxn>
              <a:cxn ang="0">
                <a:pos x="765" y="0"/>
              </a:cxn>
              <a:cxn ang="0">
                <a:pos x="911" y="146"/>
              </a:cxn>
              <a:cxn ang="0">
                <a:pos x="893" y="261"/>
              </a:cxn>
              <a:cxn ang="0">
                <a:pos x="836" y="405"/>
              </a:cxn>
              <a:cxn ang="0">
                <a:pos x="895" y="433"/>
              </a:cxn>
              <a:cxn ang="0">
                <a:pos x="959" y="261"/>
              </a:cxn>
              <a:cxn ang="0">
                <a:pos x="978" y="99"/>
              </a:cxn>
            </a:cxnLst>
            <a:rect l="0" t="0" r="0" b="0"/>
            <a:pathLst>
              <a:path w="978" h="929">
                <a:moveTo>
                  <a:pt x="666" y="103"/>
                </a:moveTo>
                <a:lnTo>
                  <a:pt x="666" y="103"/>
                </a:lnTo>
                <a:lnTo>
                  <a:pt x="864" y="174"/>
                </a:lnTo>
                <a:lnTo>
                  <a:pt x="864" y="174"/>
                </a:lnTo>
                <a:lnTo>
                  <a:pt x="850" y="233"/>
                </a:lnTo>
                <a:lnTo>
                  <a:pt x="836" y="293"/>
                </a:lnTo>
                <a:lnTo>
                  <a:pt x="818" y="350"/>
                </a:lnTo>
                <a:lnTo>
                  <a:pt x="799" y="409"/>
                </a:lnTo>
                <a:lnTo>
                  <a:pt x="777" y="466"/>
                </a:lnTo>
                <a:lnTo>
                  <a:pt x="755" y="522"/>
                </a:lnTo>
                <a:lnTo>
                  <a:pt x="729" y="579"/>
                </a:lnTo>
                <a:lnTo>
                  <a:pt x="700" y="634"/>
                </a:lnTo>
                <a:lnTo>
                  <a:pt x="700" y="634"/>
                </a:lnTo>
                <a:lnTo>
                  <a:pt x="502" y="565"/>
                </a:lnTo>
                <a:lnTo>
                  <a:pt x="502" y="565"/>
                </a:lnTo>
                <a:lnTo>
                  <a:pt x="514" y="504"/>
                </a:lnTo>
                <a:lnTo>
                  <a:pt x="526" y="443"/>
                </a:lnTo>
                <a:lnTo>
                  <a:pt x="542" y="385"/>
                </a:lnTo>
                <a:lnTo>
                  <a:pt x="561" y="326"/>
                </a:lnTo>
                <a:lnTo>
                  <a:pt x="583" y="269"/>
                </a:lnTo>
                <a:lnTo>
                  <a:pt x="607" y="212"/>
                </a:lnTo>
                <a:lnTo>
                  <a:pt x="635" y="158"/>
                </a:lnTo>
                <a:lnTo>
                  <a:pt x="666" y="103"/>
                </a:lnTo>
                <a:lnTo>
                  <a:pt x="666" y="103"/>
                </a:lnTo>
                <a:close/>
                <a:moveTo>
                  <a:pt x="0" y="702"/>
                </a:moveTo>
                <a:lnTo>
                  <a:pt x="0" y="702"/>
                </a:lnTo>
                <a:lnTo>
                  <a:pt x="32" y="644"/>
                </a:lnTo>
                <a:lnTo>
                  <a:pt x="65" y="591"/>
                </a:lnTo>
                <a:lnTo>
                  <a:pt x="83" y="563"/>
                </a:lnTo>
                <a:lnTo>
                  <a:pt x="101" y="536"/>
                </a:lnTo>
                <a:lnTo>
                  <a:pt x="119" y="514"/>
                </a:lnTo>
                <a:lnTo>
                  <a:pt x="135" y="496"/>
                </a:lnTo>
                <a:lnTo>
                  <a:pt x="152" y="484"/>
                </a:lnTo>
                <a:lnTo>
                  <a:pt x="158" y="482"/>
                </a:lnTo>
                <a:lnTo>
                  <a:pt x="164" y="480"/>
                </a:lnTo>
                <a:lnTo>
                  <a:pt x="170" y="482"/>
                </a:lnTo>
                <a:lnTo>
                  <a:pt x="174" y="486"/>
                </a:lnTo>
                <a:lnTo>
                  <a:pt x="178" y="492"/>
                </a:lnTo>
                <a:lnTo>
                  <a:pt x="180" y="502"/>
                </a:lnTo>
                <a:lnTo>
                  <a:pt x="182" y="514"/>
                </a:lnTo>
                <a:lnTo>
                  <a:pt x="182" y="530"/>
                </a:lnTo>
                <a:lnTo>
                  <a:pt x="178" y="573"/>
                </a:lnTo>
                <a:lnTo>
                  <a:pt x="178" y="573"/>
                </a:lnTo>
                <a:lnTo>
                  <a:pt x="174" y="599"/>
                </a:lnTo>
                <a:lnTo>
                  <a:pt x="166" y="632"/>
                </a:lnTo>
                <a:lnTo>
                  <a:pt x="166" y="632"/>
                </a:lnTo>
                <a:lnTo>
                  <a:pt x="156" y="684"/>
                </a:lnTo>
                <a:lnTo>
                  <a:pt x="152" y="708"/>
                </a:lnTo>
                <a:lnTo>
                  <a:pt x="150" y="731"/>
                </a:lnTo>
                <a:lnTo>
                  <a:pt x="150" y="731"/>
                </a:lnTo>
                <a:lnTo>
                  <a:pt x="178" y="715"/>
                </a:lnTo>
                <a:lnTo>
                  <a:pt x="208" y="694"/>
                </a:lnTo>
                <a:lnTo>
                  <a:pt x="208" y="694"/>
                </a:lnTo>
                <a:lnTo>
                  <a:pt x="239" y="676"/>
                </a:lnTo>
                <a:lnTo>
                  <a:pt x="265" y="662"/>
                </a:lnTo>
                <a:lnTo>
                  <a:pt x="277" y="656"/>
                </a:lnTo>
                <a:lnTo>
                  <a:pt x="289" y="652"/>
                </a:lnTo>
                <a:lnTo>
                  <a:pt x="299" y="652"/>
                </a:lnTo>
                <a:lnTo>
                  <a:pt x="310" y="652"/>
                </a:lnTo>
                <a:lnTo>
                  <a:pt x="310" y="652"/>
                </a:lnTo>
                <a:lnTo>
                  <a:pt x="318" y="656"/>
                </a:lnTo>
                <a:lnTo>
                  <a:pt x="324" y="658"/>
                </a:lnTo>
                <a:lnTo>
                  <a:pt x="330" y="664"/>
                </a:lnTo>
                <a:lnTo>
                  <a:pt x="334" y="670"/>
                </a:lnTo>
                <a:lnTo>
                  <a:pt x="336" y="676"/>
                </a:lnTo>
                <a:lnTo>
                  <a:pt x="338" y="684"/>
                </a:lnTo>
                <a:lnTo>
                  <a:pt x="338" y="692"/>
                </a:lnTo>
                <a:lnTo>
                  <a:pt x="336" y="702"/>
                </a:lnTo>
                <a:lnTo>
                  <a:pt x="336" y="702"/>
                </a:lnTo>
                <a:lnTo>
                  <a:pt x="332" y="712"/>
                </a:lnTo>
                <a:lnTo>
                  <a:pt x="326" y="723"/>
                </a:lnTo>
                <a:lnTo>
                  <a:pt x="310" y="745"/>
                </a:lnTo>
                <a:lnTo>
                  <a:pt x="289" y="769"/>
                </a:lnTo>
                <a:lnTo>
                  <a:pt x="267" y="795"/>
                </a:lnTo>
                <a:lnTo>
                  <a:pt x="267" y="795"/>
                </a:lnTo>
                <a:lnTo>
                  <a:pt x="235" y="830"/>
                </a:lnTo>
                <a:lnTo>
                  <a:pt x="210" y="860"/>
                </a:lnTo>
                <a:lnTo>
                  <a:pt x="210" y="860"/>
                </a:lnTo>
                <a:lnTo>
                  <a:pt x="222" y="854"/>
                </a:lnTo>
                <a:lnTo>
                  <a:pt x="235" y="846"/>
                </a:lnTo>
                <a:lnTo>
                  <a:pt x="259" y="830"/>
                </a:lnTo>
                <a:lnTo>
                  <a:pt x="259" y="830"/>
                </a:lnTo>
                <a:lnTo>
                  <a:pt x="285" y="812"/>
                </a:lnTo>
                <a:lnTo>
                  <a:pt x="297" y="806"/>
                </a:lnTo>
                <a:lnTo>
                  <a:pt x="310" y="802"/>
                </a:lnTo>
                <a:lnTo>
                  <a:pt x="310" y="802"/>
                </a:lnTo>
                <a:lnTo>
                  <a:pt x="320" y="800"/>
                </a:lnTo>
                <a:lnTo>
                  <a:pt x="328" y="800"/>
                </a:lnTo>
                <a:lnTo>
                  <a:pt x="336" y="802"/>
                </a:lnTo>
                <a:lnTo>
                  <a:pt x="342" y="806"/>
                </a:lnTo>
                <a:lnTo>
                  <a:pt x="348" y="812"/>
                </a:lnTo>
                <a:lnTo>
                  <a:pt x="354" y="818"/>
                </a:lnTo>
                <a:lnTo>
                  <a:pt x="358" y="828"/>
                </a:lnTo>
                <a:lnTo>
                  <a:pt x="360" y="840"/>
                </a:lnTo>
                <a:lnTo>
                  <a:pt x="360" y="840"/>
                </a:lnTo>
                <a:lnTo>
                  <a:pt x="362" y="842"/>
                </a:lnTo>
                <a:lnTo>
                  <a:pt x="366" y="844"/>
                </a:lnTo>
                <a:lnTo>
                  <a:pt x="378" y="848"/>
                </a:lnTo>
                <a:lnTo>
                  <a:pt x="397" y="850"/>
                </a:lnTo>
                <a:lnTo>
                  <a:pt x="415" y="848"/>
                </a:lnTo>
                <a:lnTo>
                  <a:pt x="451" y="846"/>
                </a:lnTo>
                <a:lnTo>
                  <a:pt x="467" y="844"/>
                </a:lnTo>
                <a:lnTo>
                  <a:pt x="476" y="909"/>
                </a:lnTo>
                <a:lnTo>
                  <a:pt x="476" y="909"/>
                </a:lnTo>
                <a:lnTo>
                  <a:pt x="453" y="911"/>
                </a:lnTo>
                <a:lnTo>
                  <a:pt x="433" y="913"/>
                </a:lnTo>
                <a:lnTo>
                  <a:pt x="407" y="911"/>
                </a:lnTo>
                <a:lnTo>
                  <a:pt x="378" y="909"/>
                </a:lnTo>
                <a:lnTo>
                  <a:pt x="350" y="903"/>
                </a:lnTo>
                <a:lnTo>
                  <a:pt x="338" y="897"/>
                </a:lnTo>
                <a:lnTo>
                  <a:pt x="326" y="891"/>
                </a:lnTo>
                <a:lnTo>
                  <a:pt x="316" y="885"/>
                </a:lnTo>
                <a:lnTo>
                  <a:pt x="307" y="874"/>
                </a:lnTo>
                <a:lnTo>
                  <a:pt x="307" y="874"/>
                </a:lnTo>
                <a:lnTo>
                  <a:pt x="297" y="883"/>
                </a:lnTo>
                <a:lnTo>
                  <a:pt x="297" y="883"/>
                </a:lnTo>
                <a:lnTo>
                  <a:pt x="269" y="903"/>
                </a:lnTo>
                <a:lnTo>
                  <a:pt x="255" y="911"/>
                </a:lnTo>
                <a:lnTo>
                  <a:pt x="239" y="919"/>
                </a:lnTo>
                <a:lnTo>
                  <a:pt x="222" y="925"/>
                </a:lnTo>
                <a:lnTo>
                  <a:pt x="206" y="929"/>
                </a:lnTo>
                <a:lnTo>
                  <a:pt x="188" y="929"/>
                </a:lnTo>
                <a:lnTo>
                  <a:pt x="170" y="925"/>
                </a:lnTo>
                <a:lnTo>
                  <a:pt x="170" y="925"/>
                </a:lnTo>
                <a:lnTo>
                  <a:pt x="158" y="921"/>
                </a:lnTo>
                <a:lnTo>
                  <a:pt x="150" y="915"/>
                </a:lnTo>
                <a:lnTo>
                  <a:pt x="141" y="909"/>
                </a:lnTo>
                <a:lnTo>
                  <a:pt x="137" y="901"/>
                </a:lnTo>
                <a:lnTo>
                  <a:pt x="133" y="893"/>
                </a:lnTo>
                <a:lnTo>
                  <a:pt x="133" y="883"/>
                </a:lnTo>
                <a:lnTo>
                  <a:pt x="133" y="872"/>
                </a:lnTo>
                <a:lnTo>
                  <a:pt x="135" y="860"/>
                </a:lnTo>
                <a:lnTo>
                  <a:pt x="135" y="860"/>
                </a:lnTo>
                <a:lnTo>
                  <a:pt x="144" y="844"/>
                </a:lnTo>
                <a:lnTo>
                  <a:pt x="156" y="824"/>
                </a:lnTo>
                <a:lnTo>
                  <a:pt x="170" y="806"/>
                </a:lnTo>
                <a:lnTo>
                  <a:pt x="186" y="785"/>
                </a:lnTo>
                <a:lnTo>
                  <a:pt x="186" y="785"/>
                </a:lnTo>
                <a:lnTo>
                  <a:pt x="164" y="795"/>
                </a:lnTo>
                <a:lnTo>
                  <a:pt x="144" y="804"/>
                </a:lnTo>
                <a:lnTo>
                  <a:pt x="144" y="804"/>
                </a:lnTo>
                <a:lnTo>
                  <a:pt x="133" y="806"/>
                </a:lnTo>
                <a:lnTo>
                  <a:pt x="123" y="808"/>
                </a:lnTo>
                <a:lnTo>
                  <a:pt x="115" y="806"/>
                </a:lnTo>
                <a:lnTo>
                  <a:pt x="107" y="802"/>
                </a:lnTo>
                <a:lnTo>
                  <a:pt x="101" y="798"/>
                </a:lnTo>
                <a:lnTo>
                  <a:pt x="95" y="789"/>
                </a:lnTo>
                <a:lnTo>
                  <a:pt x="91" y="781"/>
                </a:lnTo>
                <a:lnTo>
                  <a:pt x="87" y="771"/>
                </a:lnTo>
                <a:lnTo>
                  <a:pt x="87" y="771"/>
                </a:lnTo>
                <a:lnTo>
                  <a:pt x="85" y="755"/>
                </a:lnTo>
                <a:lnTo>
                  <a:pt x="85" y="739"/>
                </a:lnTo>
                <a:lnTo>
                  <a:pt x="87" y="721"/>
                </a:lnTo>
                <a:lnTo>
                  <a:pt x="91" y="702"/>
                </a:lnTo>
                <a:lnTo>
                  <a:pt x="101" y="664"/>
                </a:lnTo>
                <a:lnTo>
                  <a:pt x="105" y="646"/>
                </a:lnTo>
                <a:lnTo>
                  <a:pt x="107" y="629"/>
                </a:lnTo>
                <a:lnTo>
                  <a:pt x="107" y="629"/>
                </a:lnTo>
                <a:lnTo>
                  <a:pt x="107" y="623"/>
                </a:lnTo>
                <a:lnTo>
                  <a:pt x="107" y="621"/>
                </a:lnTo>
                <a:lnTo>
                  <a:pt x="105" y="623"/>
                </a:lnTo>
                <a:lnTo>
                  <a:pt x="103" y="627"/>
                </a:lnTo>
                <a:lnTo>
                  <a:pt x="95" y="642"/>
                </a:lnTo>
                <a:lnTo>
                  <a:pt x="85" y="664"/>
                </a:lnTo>
                <a:lnTo>
                  <a:pt x="58" y="733"/>
                </a:lnTo>
                <a:lnTo>
                  <a:pt x="0" y="702"/>
                </a:lnTo>
                <a:lnTo>
                  <a:pt x="0" y="702"/>
                </a:lnTo>
                <a:close/>
                <a:moveTo>
                  <a:pt x="490" y="603"/>
                </a:moveTo>
                <a:lnTo>
                  <a:pt x="492" y="793"/>
                </a:lnTo>
                <a:lnTo>
                  <a:pt x="506" y="798"/>
                </a:lnTo>
                <a:lnTo>
                  <a:pt x="502" y="856"/>
                </a:lnTo>
                <a:lnTo>
                  <a:pt x="528" y="866"/>
                </a:lnTo>
                <a:lnTo>
                  <a:pt x="561" y="818"/>
                </a:lnTo>
                <a:lnTo>
                  <a:pt x="571" y="820"/>
                </a:lnTo>
                <a:lnTo>
                  <a:pt x="686" y="674"/>
                </a:lnTo>
                <a:lnTo>
                  <a:pt x="490" y="603"/>
                </a:lnTo>
                <a:lnTo>
                  <a:pt x="490" y="603"/>
                </a:lnTo>
                <a:close/>
                <a:moveTo>
                  <a:pt x="852" y="55"/>
                </a:moveTo>
                <a:lnTo>
                  <a:pt x="844" y="28"/>
                </a:lnTo>
                <a:lnTo>
                  <a:pt x="765" y="0"/>
                </a:lnTo>
                <a:lnTo>
                  <a:pt x="680" y="63"/>
                </a:lnTo>
                <a:lnTo>
                  <a:pt x="771" y="95"/>
                </a:lnTo>
                <a:lnTo>
                  <a:pt x="878" y="134"/>
                </a:lnTo>
                <a:lnTo>
                  <a:pt x="911" y="146"/>
                </a:lnTo>
                <a:lnTo>
                  <a:pt x="911" y="146"/>
                </a:lnTo>
                <a:lnTo>
                  <a:pt x="907" y="184"/>
                </a:lnTo>
                <a:lnTo>
                  <a:pt x="901" y="223"/>
                </a:lnTo>
                <a:lnTo>
                  <a:pt x="893" y="261"/>
                </a:lnTo>
                <a:lnTo>
                  <a:pt x="880" y="298"/>
                </a:lnTo>
                <a:lnTo>
                  <a:pt x="868" y="334"/>
                </a:lnTo>
                <a:lnTo>
                  <a:pt x="854" y="370"/>
                </a:lnTo>
                <a:lnTo>
                  <a:pt x="836" y="405"/>
                </a:lnTo>
                <a:lnTo>
                  <a:pt x="816" y="437"/>
                </a:lnTo>
                <a:lnTo>
                  <a:pt x="872" y="472"/>
                </a:lnTo>
                <a:lnTo>
                  <a:pt x="872" y="472"/>
                </a:lnTo>
                <a:lnTo>
                  <a:pt x="895" y="433"/>
                </a:lnTo>
                <a:lnTo>
                  <a:pt x="915" y="391"/>
                </a:lnTo>
                <a:lnTo>
                  <a:pt x="933" y="348"/>
                </a:lnTo>
                <a:lnTo>
                  <a:pt x="947" y="306"/>
                </a:lnTo>
                <a:lnTo>
                  <a:pt x="959" y="261"/>
                </a:lnTo>
                <a:lnTo>
                  <a:pt x="967" y="217"/>
                </a:lnTo>
                <a:lnTo>
                  <a:pt x="973" y="170"/>
                </a:lnTo>
                <a:lnTo>
                  <a:pt x="978" y="123"/>
                </a:lnTo>
                <a:lnTo>
                  <a:pt x="978" y="99"/>
                </a:lnTo>
                <a:lnTo>
                  <a:pt x="955" y="91"/>
                </a:lnTo>
                <a:lnTo>
                  <a:pt x="852" y="5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23"/>
          <p:cNvSpPr>
            <a:spLocks noEditPoints="1"/>
          </p:cNvSpPr>
          <p:nvPr/>
        </p:nvSpPr>
        <p:spPr>
          <a:xfrm>
            <a:off x="5761990" y="4692650"/>
            <a:ext cx="457835" cy="557530"/>
          </a:xfrm>
          <a:custGeom>
            <a:avLst/>
            <a:gdLst/>
            <a:ahLst/>
            <a:cxnLst>
              <a:cxn ang="0">
                <a:pos x="600" y="221"/>
              </a:cxn>
              <a:cxn ang="0">
                <a:pos x="611" y="338"/>
              </a:cxn>
              <a:cxn ang="0">
                <a:pos x="970" y="338"/>
              </a:cxn>
              <a:cxn ang="0">
                <a:pos x="981" y="221"/>
              </a:cxn>
              <a:cxn ang="0">
                <a:pos x="600" y="221"/>
              </a:cxn>
              <a:cxn ang="0">
                <a:pos x="50" y="219"/>
              </a:cxn>
              <a:cxn ang="0">
                <a:pos x="59" y="336"/>
              </a:cxn>
              <a:cxn ang="0">
                <a:pos x="420" y="338"/>
              </a:cxn>
              <a:cxn ang="0">
                <a:pos x="431" y="221"/>
              </a:cxn>
              <a:cxn ang="0">
                <a:pos x="50" y="219"/>
              </a:cxn>
              <a:cxn ang="0">
                <a:pos x="546" y="0"/>
              </a:cxn>
              <a:cxn ang="0">
                <a:pos x="564" y="192"/>
              </a:cxn>
              <a:cxn ang="0">
                <a:pos x="1017" y="192"/>
              </a:cxn>
              <a:cxn ang="0">
                <a:pos x="1031" y="2"/>
              </a:cxn>
              <a:cxn ang="0">
                <a:pos x="546" y="0"/>
              </a:cxn>
              <a:cxn ang="0">
                <a:pos x="670" y="835"/>
              </a:cxn>
              <a:cxn ang="0">
                <a:pos x="677" y="923"/>
              </a:cxn>
              <a:cxn ang="0">
                <a:pos x="810" y="925"/>
              </a:cxn>
              <a:cxn ang="0">
                <a:pos x="816" y="837"/>
              </a:cxn>
              <a:cxn ang="0">
                <a:pos x="670" y="835"/>
              </a:cxn>
              <a:cxn ang="0">
                <a:pos x="212" y="835"/>
              </a:cxn>
              <a:cxn ang="0">
                <a:pos x="219" y="923"/>
              </a:cxn>
              <a:cxn ang="0">
                <a:pos x="350" y="923"/>
              </a:cxn>
              <a:cxn ang="0">
                <a:pos x="359" y="835"/>
              </a:cxn>
              <a:cxn ang="0">
                <a:pos x="212" y="835"/>
              </a:cxn>
              <a:cxn ang="0">
                <a:pos x="185" y="952"/>
              </a:cxn>
              <a:cxn ang="0">
                <a:pos x="194" y="1054"/>
              </a:cxn>
              <a:cxn ang="0">
                <a:pos x="379" y="1054"/>
              </a:cxn>
              <a:cxn ang="0">
                <a:pos x="388" y="952"/>
              </a:cxn>
              <a:cxn ang="0">
                <a:pos x="185" y="952"/>
              </a:cxn>
              <a:cxn ang="0">
                <a:pos x="0" y="0"/>
              </a:cxn>
              <a:cxn ang="0">
                <a:pos x="14" y="190"/>
              </a:cxn>
              <a:cxn ang="0">
                <a:pos x="467" y="192"/>
              </a:cxn>
              <a:cxn ang="0">
                <a:pos x="485" y="0"/>
              </a:cxn>
              <a:cxn ang="0">
                <a:pos x="0" y="0"/>
              </a:cxn>
              <a:cxn ang="0">
                <a:pos x="841" y="954"/>
              </a:cxn>
              <a:cxn ang="0">
                <a:pos x="638" y="952"/>
              </a:cxn>
              <a:cxn ang="0">
                <a:pos x="647" y="1056"/>
              </a:cxn>
              <a:cxn ang="0">
                <a:pos x="835" y="1056"/>
              </a:cxn>
              <a:cxn ang="0">
                <a:pos x="841" y="954"/>
              </a:cxn>
              <a:cxn ang="0">
                <a:pos x="968" y="368"/>
              </a:cxn>
              <a:cxn ang="0">
                <a:pos x="61" y="366"/>
              </a:cxn>
              <a:cxn ang="0">
                <a:pos x="68" y="469"/>
              </a:cxn>
              <a:cxn ang="0">
                <a:pos x="92" y="805"/>
              </a:cxn>
              <a:cxn ang="0">
                <a:pos x="934" y="808"/>
              </a:cxn>
              <a:cxn ang="0">
                <a:pos x="961" y="472"/>
              </a:cxn>
              <a:cxn ang="0">
                <a:pos x="968" y="368"/>
              </a:cxn>
            </a:cxnLst>
            <a:rect l="0" t="0" r="0" b="0"/>
            <a:pathLst>
              <a:path w="1031" h="1056">
                <a:moveTo>
                  <a:pt x="600" y="221"/>
                </a:moveTo>
                <a:lnTo>
                  <a:pt x="611" y="338"/>
                </a:lnTo>
                <a:lnTo>
                  <a:pt x="970" y="338"/>
                </a:lnTo>
                <a:lnTo>
                  <a:pt x="981" y="221"/>
                </a:lnTo>
                <a:lnTo>
                  <a:pt x="600" y="221"/>
                </a:lnTo>
                <a:close/>
                <a:moveTo>
                  <a:pt x="50" y="219"/>
                </a:moveTo>
                <a:lnTo>
                  <a:pt x="59" y="336"/>
                </a:lnTo>
                <a:lnTo>
                  <a:pt x="420" y="338"/>
                </a:lnTo>
                <a:lnTo>
                  <a:pt x="431" y="221"/>
                </a:lnTo>
                <a:lnTo>
                  <a:pt x="50" y="219"/>
                </a:lnTo>
                <a:close/>
                <a:moveTo>
                  <a:pt x="546" y="0"/>
                </a:moveTo>
                <a:lnTo>
                  <a:pt x="564" y="192"/>
                </a:lnTo>
                <a:lnTo>
                  <a:pt x="1017" y="192"/>
                </a:lnTo>
                <a:lnTo>
                  <a:pt x="1031" y="2"/>
                </a:lnTo>
                <a:lnTo>
                  <a:pt x="546" y="0"/>
                </a:lnTo>
                <a:close/>
                <a:moveTo>
                  <a:pt x="670" y="835"/>
                </a:moveTo>
                <a:lnTo>
                  <a:pt x="677" y="923"/>
                </a:lnTo>
                <a:lnTo>
                  <a:pt x="810" y="925"/>
                </a:lnTo>
                <a:lnTo>
                  <a:pt x="816" y="837"/>
                </a:lnTo>
                <a:lnTo>
                  <a:pt x="670" y="835"/>
                </a:lnTo>
                <a:close/>
                <a:moveTo>
                  <a:pt x="212" y="835"/>
                </a:moveTo>
                <a:lnTo>
                  <a:pt x="219" y="923"/>
                </a:lnTo>
                <a:lnTo>
                  <a:pt x="350" y="923"/>
                </a:lnTo>
                <a:lnTo>
                  <a:pt x="359" y="835"/>
                </a:lnTo>
                <a:lnTo>
                  <a:pt x="212" y="835"/>
                </a:lnTo>
                <a:close/>
                <a:moveTo>
                  <a:pt x="185" y="952"/>
                </a:moveTo>
                <a:lnTo>
                  <a:pt x="194" y="1054"/>
                </a:lnTo>
                <a:lnTo>
                  <a:pt x="379" y="1054"/>
                </a:lnTo>
                <a:lnTo>
                  <a:pt x="388" y="952"/>
                </a:lnTo>
                <a:lnTo>
                  <a:pt x="185" y="952"/>
                </a:lnTo>
                <a:close/>
                <a:moveTo>
                  <a:pt x="0" y="0"/>
                </a:moveTo>
                <a:lnTo>
                  <a:pt x="14" y="190"/>
                </a:lnTo>
                <a:lnTo>
                  <a:pt x="467" y="192"/>
                </a:lnTo>
                <a:lnTo>
                  <a:pt x="485" y="0"/>
                </a:lnTo>
                <a:lnTo>
                  <a:pt x="0" y="0"/>
                </a:lnTo>
                <a:close/>
                <a:moveTo>
                  <a:pt x="841" y="954"/>
                </a:moveTo>
                <a:lnTo>
                  <a:pt x="638" y="952"/>
                </a:lnTo>
                <a:lnTo>
                  <a:pt x="647" y="1056"/>
                </a:lnTo>
                <a:lnTo>
                  <a:pt x="835" y="1056"/>
                </a:lnTo>
                <a:lnTo>
                  <a:pt x="841" y="954"/>
                </a:lnTo>
                <a:close/>
                <a:moveTo>
                  <a:pt x="968" y="368"/>
                </a:moveTo>
                <a:lnTo>
                  <a:pt x="61" y="366"/>
                </a:lnTo>
                <a:lnTo>
                  <a:pt x="68" y="469"/>
                </a:lnTo>
                <a:lnTo>
                  <a:pt x="92" y="805"/>
                </a:lnTo>
                <a:lnTo>
                  <a:pt x="934" y="808"/>
                </a:lnTo>
                <a:lnTo>
                  <a:pt x="961" y="472"/>
                </a:lnTo>
                <a:lnTo>
                  <a:pt x="968" y="36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17"/>
          <p:cNvSpPr/>
          <p:nvPr/>
        </p:nvSpPr>
        <p:spPr>
          <a:xfrm>
            <a:off x="5830570" y="1564640"/>
            <a:ext cx="342265" cy="758825"/>
          </a:xfrm>
          <a:custGeom>
            <a:avLst/>
            <a:gdLst/>
            <a:ahLst/>
            <a:cxnLst>
              <a:cxn ang="0">
                <a:pos x="959" y="866"/>
              </a:cxn>
              <a:cxn ang="0">
                <a:pos x="890" y="836"/>
              </a:cxn>
              <a:cxn ang="0">
                <a:pos x="833" y="832"/>
              </a:cxn>
              <a:cxn ang="0">
                <a:pos x="760" y="856"/>
              </a:cxn>
              <a:cxn ang="0">
                <a:pos x="697" y="907"/>
              </a:cxn>
              <a:cxn ang="0">
                <a:pos x="657" y="988"/>
              </a:cxn>
              <a:cxn ang="0">
                <a:pos x="647" y="1614"/>
              </a:cxn>
              <a:cxn ang="0">
                <a:pos x="639" y="1685"/>
              </a:cxn>
              <a:cxn ang="0">
                <a:pos x="610" y="1754"/>
              </a:cxn>
              <a:cxn ang="0">
                <a:pos x="564" y="1797"/>
              </a:cxn>
              <a:cxn ang="0">
                <a:pos x="509" y="1813"/>
              </a:cxn>
              <a:cxn ang="0">
                <a:pos x="464" y="1811"/>
              </a:cxn>
              <a:cxn ang="0">
                <a:pos x="406" y="1785"/>
              </a:cxn>
              <a:cxn ang="0">
                <a:pos x="359" y="1730"/>
              </a:cxn>
              <a:cxn ang="0">
                <a:pos x="333" y="1647"/>
              </a:cxn>
              <a:cxn ang="0">
                <a:pos x="349" y="876"/>
              </a:cxn>
              <a:cxn ang="0">
                <a:pos x="410" y="692"/>
              </a:cxn>
              <a:cxn ang="0">
                <a:pos x="472" y="655"/>
              </a:cxn>
              <a:cxn ang="0">
                <a:pos x="519" y="605"/>
              </a:cxn>
              <a:cxn ang="0">
                <a:pos x="545" y="542"/>
              </a:cxn>
              <a:cxn ang="0">
                <a:pos x="472" y="258"/>
              </a:cxn>
              <a:cxn ang="0">
                <a:pos x="468" y="27"/>
              </a:cxn>
              <a:cxn ang="0">
                <a:pos x="442" y="4"/>
              </a:cxn>
              <a:cxn ang="0">
                <a:pos x="414" y="2"/>
              </a:cxn>
              <a:cxn ang="0">
                <a:pos x="383" y="21"/>
              </a:cxn>
              <a:cxn ang="0">
                <a:pos x="375" y="258"/>
              </a:cxn>
              <a:cxn ang="0">
                <a:pos x="178" y="35"/>
              </a:cxn>
              <a:cxn ang="0">
                <a:pos x="158" y="8"/>
              </a:cxn>
              <a:cxn ang="0">
                <a:pos x="130" y="0"/>
              </a:cxn>
              <a:cxn ang="0">
                <a:pos x="95" y="12"/>
              </a:cxn>
              <a:cxn ang="0">
                <a:pos x="81" y="43"/>
              </a:cxn>
              <a:cxn ang="0">
                <a:pos x="0" y="507"/>
              </a:cxn>
              <a:cxn ang="0">
                <a:pos x="14" y="574"/>
              </a:cxn>
              <a:cxn ang="0">
                <a:pos x="51" y="633"/>
              </a:cxn>
              <a:cxn ang="0">
                <a:pos x="107" y="678"/>
              </a:cxn>
              <a:cxn ang="0">
                <a:pos x="178" y="704"/>
              </a:cxn>
              <a:cxn ang="0">
                <a:pos x="237" y="1594"/>
              </a:cxn>
              <a:cxn ang="0">
                <a:pos x="260" y="1728"/>
              </a:cxn>
              <a:cxn ang="0">
                <a:pos x="318" y="1825"/>
              </a:cxn>
              <a:cxn ang="0">
                <a:pos x="399" y="1884"/>
              </a:cxn>
              <a:cxn ang="0">
                <a:pos x="495" y="1904"/>
              </a:cxn>
              <a:cxn ang="0">
                <a:pos x="562" y="1894"/>
              </a:cxn>
              <a:cxn ang="0">
                <a:pos x="643" y="1847"/>
              </a:cxn>
              <a:cxn ang="0">
                <a:pos x="706" y="1766"/>
              </a:cxn>
              <a:cxn ang="0">
                <a:pos x="736" y="1649"/>
              </a:cxn>
              <a:cxn ang="0">
                <a:pos x="738" y="1051"/>
              </a:cxn>
              <a:cxn ang="0">
                <a:pos x="752" y="992"/>
              </a:cxn>
              <a:cxn ang="0">
                <a:pos x="783" y="951"/>
              </a:cxn>
              <a:cxn ang="0">
                <a:pos x="854" y="921"/>
              </a:cxn>
              <a:cxn ang="0">
                <a:pos x="892" y="931"/>
              </a:cxn>
              <a:cxn ang="0">
                <a:pos x="919" y="951"/>
              </a:cxn>
              <a:cxn ang="0">
                <a:pos x="943" y="1000"/>
              </a:cxn>
              <a:cxn ang="0">
                <a:pos x="953" y="1545"/>
              </a:cxn>
              <a:cxn ang="0">
                <a:pos x="1042" y="1040"/>
              </a:cxn>
              <a:cxn ang="0">
                <a:pos x="1020" y="947"/>
              </a:cxn>
              <a:cxn ang="0">
                <a:pos x="987" y="892"/>
              </a:cxn>
            </a:cxnLst>
            <a:rect l="0" t="0" r="0" b="0"/>
            <a:pathLst>
              <a:path w="1042" h="1904">
                <a:moveTo>
                  <a:pt x="987" y="892"/>
                </a:moveTo>
                <a:lnTo>
                  <a:pt x="987" y="892"/>
                </a:lnTo>
                <a:lnTo>
                  <a:pt x="973" y="878"/>
                </a:lnTo>
                <a:lnTo>
                  <a:pt x="959" y="866"/>
                </a:lnTo>
                <a:lnTo>
                  <a:pt x="943" y="856"/>
                </a:lnTo>
                <a:lnTo>
                  <a:pt x="927" y="848"/>
                </a:lnTo>
                <a:lnTo>
                  <a:pt x="908" y="840"/>
                </a:lnTo>
                <a:lnTo>
                  <a:pt x="890" y="836"/>
                </a:lnTo>
                <a:lnTo>
                  <a:pt x="872" y="832"/>
                </a:lnTo>
                <a:lnTo>
                  <a:pt x="854" y="832"/>
                </a:lnTo>
                <a:lnTo>
                  <a:pt x="854" y="832"/>
                </a:lnTo>
                <a:lnTo>
                  <a:pt x="833" y="832"/>
                </a:lnTo>
                <a:lnTo>
                  <a:pt x="815" y="836"/>
                </a:lnTo>
                <a:lnTo>
                  <a:pt x="797" y="840"/>
                </a:lnTo>
                <a:lnTo>
                  <a:pt x="779" y="846"/>
                </a:lnTo>
                <a:lnTo>
                  <a:pt x="760" y="856"/>
                </a:lnTo>
                <a:lnTo>
                  <a:pt x="744" y="866"/>
                </a:lnTo>
                <a:lnTo>
                  <a:pt x="728" y="878"/>
                </a:lnTo>
                <a:lnTo>
                  <a:pt x="712" y="892"/>
                </a:lnTo>
                <a:lnTo>
                  <a:pt x="697" y="907"/>
                </a:lnTo>
                <a:lnTo>
                  <a:pt x="685" y="925"/>
                </a:lnTo>
                <a:lnTo>
                  <a:pt x="675" y="945"/>
                </a:lnTo>
                <a:lnTo>
                  <a:pt x="665" y="965"/>
                </a:lnTo>
                <a:lnTo>
                  <a:pt x="657" y="988"/>
                </a:lnTo>
                <a:lnTo>
                  <a:pt x="651" y="1012"/>
                </a:lnTo>
                <a:lnTo>
                  <a:pt x="649" y="1038"/>
                </a:lnTo>
                <a:lnTo>
                  <a:pt x="647" y="1067"/>
                </a:lnTo>
                <a:lnTo>
                  <a:pt x="647" y="1614"/>
                </a:lnTo>
                <a:lnTo>
                  <a:pt x="647" y="1614"/>
                </a:lnTo>
                <a:lnTo>
                  <a:pt x="647" y="1641"/>
                </a:lnTo>
                <a:lnTo>
                  <a:pt x="643" y="1663"/>
                </a:lnTo>
                <a:lnTo>
                  <a:pt x="639" y="1685"/>
                </a:lnTo>
                <a:lnTo>
                  <a:pt x="635" y="1703"/>
                </a:lnTo>
                <a:lnTo>
                  <a:pt x="627" y="1722"/>
                </a:lnTo>
                <a:lnTo>
                  <a:pt x="618" y="1738"/>
                </a:lnTo>
                <a:lnTo>
                  <a:pt x="610" y="1754"/>
                </a:lnTo>
                <a:lnTo>
                  <a:pt x="598" y="1766"/>
                </a:lnTo>
                <a:lnTo>
                  <a:pt x="588" y="1779"/>
                </a:lnTo>
                <a:lnTo>
                  <a:pt x="576" y="1789"/>
                </a:lnTo>
                <a:lnTo>
                  <a:pt x="564" y="1797"/>
                </a:lnTo>
                <a:lnTo>
                  <a:pt x="549" y="1803"/>
                </a:lnTo>
                <a:lnTo>
                  <a:pt x="535" y="1809"/>
                </a:lnTo>
                <a:lnTo>
                  <a:pt x="523" y="1811"/>
                </a:lnTo>
                <a:lnTo>
                  <a:pt x="509" y="1813"/>
                </a:lnTo>
                <a:lnTo>
                  <a:pt x="495" y="1815"/>
                </a:lnTo>
                <a:lnTo>
                  <a:pt x="495" y="1815"/>
                </a:lnTo>
                <a:lnTo>
                  <a:pt x="479" y="1813"/>
                </a:lnTo>
                <a:lnTo>
                  <a:pt x="464" y="1811"/>
                </a:lnTo>
                <a:lnTo>
                  <a:pt x="448" y="1807"/>
                </a:lnTo>
                <a:lnTo>
                  <a:pt x="434" y="1801"/>
                </a:lnTo>
                <a:lnTo>
                  <a:pt x="420" y="1795"/>
                </a:lnTo>
                <a:lnTo>
                  <a:pt x="406" y="1785"/>
                </a:lnTo>
                <a:lnTo>
                  <a:pt x="393" y="1774"/>
                </a:lnTo>
                <a:lnTo>
                  <a:pt x="381" y="1760"/>
                </a:lnTo>
                <a:lnTo>
                  <a:pt x="369" y="1746"/>
                </a:lnTo>
                <a:lnTo>
                  <a:pt x="359" y="1730"/>
                </a:lnTo>
                <a:lnTo>
                  <a:pt x="351" y="1712"/>
                </a:lnTo>
                <a:lnTo>
                  <a:pt x="343" y="1693"/>
                </a:lnTo>
                <a:lnTo>
                  <a:pt x="337" y="1671"/>
                </a:lnTo>
                <a:lnTo>
                  <a:pt x="333" y="1647"/>
                </a:lnTo>
                <a:lnTo>
                  <a:pt x="328" y="1622"/>
                </a:lnTo>
                <a:lnTo>
                  <a:pt x="328" y="1594"/>
                </a:lnTo>
                <a:lnTo>
                  <a:pt x="328" y="876"/>
                </a:lnTo>
                <a:lnTo>
                  <a:pt x="349" y="876"/>
                </a:lnTo>
                <a:lnTo>
                  <a:pt x="373" y="702"/>
                </a:lnTo>
                <a:lnTo>
                  <a:pt x="373" y="702"/>
                </a:lnTo>
                <a:lnTo>
                  <a:pt x="391" y="698"/>
                </a:lnTo>
                <a:lnTo>
                  <a:pt x="410" y="692"/>
                </a:lnTo>
                <a:lnTo>
                  <a:pt x="426" y="684"/>
                </a:lnTo>
                <a:lnTo>
                  <a:pt x="442" y="675"/>
                </a:lnTo>
                <a:lnTo>
                  <a:pt x="458" y="665"/>
                </a:lnTo>
                <a:lnTo>
                  <a:pt x="472" y="655"/>
                </a:lnTo>
                <a:lnTo>
                  <a:pt x="487" y="643"/>
                </a:lnTo>
                <a:lnTo>
                  <a:pt x="499" y="631"/>
                </a:lnTo>
                <a:lnTo>
                  <a:pt x="509" y="619"/>
                </a:lnTo>
                <a:lnTo>
                  <a:pt x="519" y="605"/>
                </a:lnTo>
                <a:lnTo>
                  <a:pt x="527" y="588"/>
                </a:lnTo>
                <a:lnTo>
                  <a:pt x="535" y="574"/>
                </a:lnTo>
                <a:lnTo>
                  <a:pt x="541" y="558"/>
                </a:lnTo>
                <a:lnTo>
                  <a:pt x="545" y="542"/>
                </a:lnTo>
                <a:lnTo>
                  <a:pt x="547" y="523"/>
                </a:lnTo>
                <a:lnTo>
                  <a:pt x="547" y="507"/>
                </a:lnTo>
                <a:lnTo>
                  <a:pt x="547" y="258"/>
                </a:lnTo>
                <a:lnTo>
                  <a:pt x="472" y="258"/>
                </a:lnTo>
                <a:lnTo>
                  <a:pt x="472" y="43"/>
                </a:lnTo>
                <a:lnTo>
                  <a:pt x="472" y="43"/>
                </a:lnTo>
                <a:lnTo>
                  <a:pt x="470" y="35"/>
                </a:lnTo>
                <a:lnTo>
                  <a:pt x="468" y="27"/>
                </a:lnTo>
                <a:lnTo>
                  <a:pt x="462" y="21"/>
                </a:lnTo>
                <a:lnTo>
                  <a:pt x="458" y="12"/>
                </a:lnTo>
                <a:lnTo>
                  <a:pt x="450" y="8"/>
                </a:lnTo>
                <a:lnTo>
                  <a:pt x="442" y="4"/>
                </a:lnTo>
                <a:lnTo>
                  <a:pt x="432" y="2"/>
                </a:lnTo>
                <a:lnTo>
                  <a:pt x="424" y="0"/>
                </a:lnTo>
                <a:lnTo>
                  <a:pt x="424" y="0"/>
                </a:lnTo>
                <a:lnTo>
                  <a:pt x="414" y="2"/>
                </a:lnTo>
                <a:lnTo>
                  <a:pt x="404" y="4"/>
                </a:lnTo>
                <a:lnTo>
                  <a:pt x="395" y="8"/>
                </a:lnTo>
                <a:lnTo>
                  <a:pt x="389" y="12"/>
                </a:lnTo>
                <a:lnTo>
                  <a:pt x="383" y="21"/>
                </a:lnTo>
                <a:lnTo>
                  <a:pt x="377" y="27"/>
                </a:lnTo>
                <a:lnTo>
                  <a:pt x="375" y="35"/>
                </a:lnTo>
                <a:lnTo>
                  <a:pt x="375" y="43"/>
                </a:lnTo>
                <a:lnTo>
                  <a:pt x="375" y="258"/>
                </a:lnTo>
                <a:lnTo>
                  <a:pt x="178" y="258"/>
                </a:lnTo>
                <a:lnTo>
                  <a:pt x="178" y="43"/>
                </a:lnTo>
                <a:lnTo>
                  <a:pt x="178" y="43"/>
                </a:lnTo>
                <a:lnTo>
                  <a:pt x="178" y="35"/>
                </a:lnTo>
                <a:lnTo>
                  <a:pt x="176" y="27"/>
                </a:lnTo>
                <a:lnTo>
                  <a:pt x="170" y="21"/>
                </a:lnTo>
                <a:lnTo>
                  <a:pt x="164" y="12"/>
                </a:lnTo>
                <a:lnTo>
                  <a:pt x="158" y="8"/>
                </a:lnTo>
                <a:lnTo>
                  <a:pt x="150" y="4"/>
                </a:lnTo>
                <a:lnTo>
                  <a:pt x="140" y="2"/>
                </a:lnTo>
                <a:lnTo>
                  <a:pt x="130" y="0"/>
                </a:lnTo>
                <a:lnTo>
                  <a:pt x="130" y="0"/>
                </a:lnTo>
                <a:lnTo>
                  <a:pt x="122" y="2"/>
                </a:lnTo>
                <a:lnTo>
                  <a:pt x="112" y="4"/>
                </a:lnTo>
                <a:lnTo>
                  <a:pt x="103" y="8"/>
                </a:lnTo>
                <a:lnTo>
                  <a:pt x="95" y="12"/>
                </a:lnTo>
                <a:lnTo>
                  <a:pt x="89" y="21"/>
                </a:lnTo>
                <a:lnTo>
                  <a:pt x="85" y="27"/>
                </a:lnTo>
                <a:lnTo>
                  <a:pt x="83" y="35"/>
                </a:lnTo>
                <a:lnTo>
                  <a:pt x="81" y="43"/>
                </a:lnTo>
                <a:lnTo>
                  <a:pt x="81" y="258"/>
                </a:lnTo>
                <a:lnTo>
                  <a:pt x="0" y="258"/>
                </a:lnTo>
                <a:lnTo>
                  <a:pt x="0" y="507"/>
                </a:lnTo>
                <a:lnTo>
                  <a:pt x="0" y="507"/>
                </a:lnTo>
                <a:lnTo>
                  <a:pt x="2" y="523"/>
                </a:lnTo>
                <a:lnTo>
                  <a:pt x="4" y="542"/>
                </a:lnTo>
                <a:lnTo>
                  <a:pt x="8" y="558"/>
                </a:lnTo>
                <a:lnTo>
                  <a:pt x="14" y="574"/>
                </a:lnTo>
                <a:lnTo>
                  <a:pt x="20" y="590"/>
                </a:lnTo>
                <a:lnTo>
                  <a:pt x="30" y="605"/>
                </a:lnTo>
                <a:lnTo>
                  <a:pt x="41" y="619"/>
                </a:lnTo>
                <a:lnTo>
                  <a:pt x="51" y="633"/>
                </a:lnTo>
                <a:lnTo>
                  <a:pt x="63" y="645"/>
                </a:lnTo>
                <a:lnTo>
                  <a:pt x="77" y="657"/>
                </a:lnTo>
                <a:lnTo>
                  <a:pt x="91" y="667"/>
                </a:lnTo>
                <a:lnTo>
                  <a:pt x="107" y="678"/>
                </a:lnTo>
                <a:lnTo>
                  <a:pt x="124" y="686"/>
                </a:lnTo>
                <a:lnTo>
                  <a:pt x="142" y="692"/>
                </a:lnTo>
                <a:lnTo>
                  <a:pt x="160" y="698"/>
                </a:lnTo>
                <a:lnTo>
                  <a:pt x="178" y="704"/>
                </a:lnTo>
                <a:lnTo>
                  <a:pt x="197" y="876"/>
                </a:lnTo>
                <a:lnTo>
                  <a:pt x="237" y="876"/>
                </a:lnTo>
                <a:lnTo>
                  <a:pt x="237" y="1594"/>
                </a:lnTo>
                <a:lnTo>
                  <a:pt x="237" y="1594"/>
                </a:lnTo>
                <a:lnTo>
                  <a:pt x="239" y="1630"/>
                </a:lnTo>
                <a:lnTo>
                  <a:pt x="243" y="1667"/>
                </a:lnTo>
                <a:lnTo>
                  <a:pt x="249" y="1699"/>
                </a:lnTo>
                <a:lnTo>
                  <a:pt x="260" y="1728"/>
                </a:lnTo>
                <a:lnTo>
                  <a:pt x="272" y="1756"/>
                </a:lnTo>
                <a:lnTo>
                  <a:pt x="286" y="1783"/>
                </a:lnTo>
                <a:lnTo>
                  <a:pt x="300" y="1805"/>
                </a:lnTo>
                <a:lnTo>
                  <a:pt x="318" y="1825"/>
                </a:lnTo>
                <a:lnTo>
                  <a:pt x="337" y="1843"/>
                </a:lnTo>
                <a:lnTo>
                  <a:pt x="357" y="1860"/>
                </a:lnTo>
                <a:lnTo>
                  <a:pt x="377" y="1874"/>
                </a:lnTo>
                <a:lnTo>
                  <a:pt x="399" y="1884"/>
                </a:lnTo>
                <a:lnTo>
                  <a:pt x="424" y="1894"/>
                </a:lnTo>
                <a:lnTo>
                  <a:pt x="446" y="1900"/>
                </a:lnTo>
                <a:lnTo>
                  <a:pt x="470" y="1904"/>
                </a:lnTo>
                <a:lnTo>
                  <a:pt x="495" y="1904"/>
                </a:lnTo>
                <a:lnTo>
                  <a:pt x="495" y="1904"/>
                </a:lnTo>
                <a:lnTo>
                  <a:pt x="517" y="1904"/>
                </a:lnTo>
                <a:lnTo>
                  <a:pt x="539" y="1900"/>
                </a:lnTo>
                <a:lnTo>
                  <a:pt x="562" y="1894"/>
                </a:lnTo>
                <a:lnTo>
                  <a:pt x="582" y="1886"/>
                </a:lnTo>
                <a:lnTo>
                  <a:pt x="604" y="1876"/>
                </a:lnTo>
                <a:lnTo>
                  <a:pt x="625" y="1864"/>
                </a:lnTo>
                <a:lnTo>
                  <a:pt x="643" y="1847"/>
                </a:lnTo>
                <a:lnTo>
                  <a:pt x="661" y="1831"/>
                </a:lnTo>
                <a:lnTo>
                  <a:pt x="677" y="1811"/>
                </a:lnTo>
                <a:lnTo>
                  <a:pt x="691" y="1791"/>
                </a:lnTo>
                <a:lnTo>
                  <a:pt x="706" y="1766"/>
                </a:lnTo>
                <a:lnTo>
                  <a:pt x="716" y="1740"/>
                </a:lnTo>
                <a:lnTo>
                  <a:pt x="726" y="1712"/>
                </a:lnTo>
                <a:lnTo>
                  <a:pt x="732" y="1681"/>
                </a:lnTo>
                <a:lnTo>
                  <a:pt x="736" y="1649"/>
                </a:lnTo>
                <a:lnTo>
                  <a:pt x="738" y="1614"/>
                </a:lnTo>
                <a:lnTo>
                  <a:pt x="738" y="1067"/>
                </a:lnTo>
                <a:lnTo>
                  <a:pt x="738" y="1067"/>
                </a:lnTo>
                <a:lnTo>
                  <a:pt x="738" y="1051"/>
                </a:lnTo>
                <a:lnTo>
                  <a:pt x="740" y="1034"/>
                </a:lnTo>
                <a:lnTo>
                  <a:pt x="742" y="1018"/>
                </a:lnTo>
                <a:lnTo>
                  <a:pt x="748" y="1004"/>
                </a:lnTo>
                <a:lnTo>
                  <a:pt x="752" y="992"/>
                </a:lnTo>
                <a:lnTo>
                  <a:pt x="758" y="980"/>
                </a:lnTo>
                <a:lnTo>
                  <a:pt x="766" y="969"/>
                </a:lnTo>
                <a:lnTo>
                  <a:pt x="775" y="959"/>
                </a:lnTo>
                <a:lnTo>
                  <a:pt x="783" y="951"/>
                </a:lnTo>
                <a:lnTo>
                  <a:pt x="791" y="943"/>
                </a:lnTo>
                <a:lnTo>
                  <a:pt x="811" y="931"/>
                </a:lnTo>
                <a:lnTo>
                  <a:pt x="831" y="925"/>
                </a:lnTo>
                <a:lnTo>
                  <a:pt x="854" y="921"/>
                </a:lnTo>
                <a:lnTo>
                  <a:pt x="854" y="921"/>
                </a:lnTo>
                <a:lnTo>
                  <a:pt x="868" y="923"/>
                </a:lnTo>
                <a:lnTo>
                  <a:pt x="884" y="927"/>
                </a:lnTo>
                <a:lnTo>
                  <a:pt x="892" y="931"/>
                </a:lnTo>
                <a:lnTo>
                  <a:pt x="902" y="937"/>
                </a:lnTo>
                <a:lnTo>
                  <a:pt x="910" y="943"/>
                </a:lnTo>
                <a:lnTo>
                  <a:pt x="919" y="951"/>
                </a:lnTo>
                <a:lnTo>
                  <a:pt x="919" y="951"/>
                </a:lnTo>
                <a:lnTo>
                  <a:pt x="927" y="963"/>
                </a:lnTo>
                <a:lnTo>
                  <a:pt x="933" y="974"/>
                </a:lnTo>
                <a:lnTo>
                  <a:pt x="939" y="986"/>
                </a:lnTo>
                <a:lnTo>
                  <a:pt x="943" y="1000"/>
                </a:lnTo>
                <a:lnTo>
                  <a:pt x="947" y="1016"/>
                </a:lnTo>
                <a:lnTo>
                  <a:pt x="951" y="1032"/>
                </a:lnTo>
                <a:lnTo>
                  <a:pt x="953" y="1067"/>
                </a:lnTo>
                <a:lnTo>
                  <a:pt x="953" y="1545"/>
                </a:lnTo>
                <a:lnTo>
                  <a:pt x="1042" y="1545"/>
                </a:lnTo>
                <a:lnTo>
                  <a:pt x="1042" y="1067"/>
                </a:lnTo>
                <a:lnTo>
                  <a:pt x="1042" y="1067"/>
                </a:lnTo>
                <a:lnTo>
                  <a:pt x="1042" y="1040"/>
                </a:lnTo>
                <a:lnTo>
                  <a:pt x="1038" y="1016"/>
                </a:lnTo>
                <a:lnTo>
                  <a:pt x="1034" y="992"/>
                </a:lnTo>
                <a:lnTo>
                  <a:pt x="1028" y="969"/>
                </a:lnTo>
                <a:lnTo>
                  <a:pt x="1020" y="947"/>
                </a:lnTo>
                <a:lnTo>
                  <a:pt x="1012" y="929"/>
                </a:lnTo>
                <a:lnTo>
                  <a:pt x="1000" y="911"/>
                </a:lnTo>
                <a:lnTo>
                  <a:pt x="987" y="892"/>
                </a:lnTo>
                <a:lnTo>
                  <a:pt x="987" y="89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work-tools-cross_53063"/>
          <p:cNvSpPr>
            <a:spLocks noChangeAspect="1"/>
          </p:cNvSpPr>
          <p:nvPr/>
        </p:nvSpPr>
        <p:spPr bwMode="auto">
          <a:xfrm>
            <a:off x="5738156" y="5738631"/>
            <a:ext cx="555668" cy="534397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9" name="settings_208779"/>
          <p:cNvSpPr>
            <a:spLocks noChangeAspect="1"/>
          </p:cNvSpPr>
          <p:nvPr/>
        </p:nvSpPr>
        <p:spPr bwMode="auto">
          <a:xfrm>
            <a:off x="5699832" y="2655767"/>
            <a:ext cx="556030" cy="609685"/>
          </a:xfrm>
          <a:custGeom>
            <a:avLst/>
            <a:gdLst>
              <a:gd name="connsiteX0" fmla="*/ 257952 w 552598"/>
              <a:gd name="connsiteY0" fmla="*/ 238897 h 605921"/>
              <a:gd name="connsiteX1" fmla="*/ 252845 w 552598"/>
              <a:gd name="connsiteY1" fmla="*/ 243996 h 605921"/>
              <a:gd name="connsiteX2" fmla="*/ 252845 w 552598"/>
              <a:gd name="connsiteY2" fmla="*/ 308986 h 605921"/>
              <a:gd name="connsiteX3" fmla="*/ 228056 w 552598"/>
              <a:gd name="connsiteY3" fmla="*/ 308986 h 605921"/>
              <a:gd name="connsiteX4" fmla="*/ 225642 w 552598"/>
              <a:gd name="connsiteY4" fmla="*/ 314085 h 605921"/>
              <a:gd name="connsiteX5" fmla="*/ 273271 w 552598"/>
              <a:gd name="connsiteY5" fmla="*/ 372123 h 605921"/>
              <a:gd name="connsiteX6" fmla="*/ 279306 w 552598"/>
              <a:gd name="connsiteY6" fmla="*/ 372123 h 605921"/>
              <a:gd name="connsiteX7" fmla="*/ 327027 w 552598"/>
              <a:gd name="connsiteY7" fmla="*/ 314085 h 605921"/>
              <a:gd name="connsiteX8" fmla="*/ 324520 w 552598"/>
              <a:gd name="connsiteY8" fmla="*/ 308986 h 605921"/>
              <a:gd name="connsiteX9" fmla="*/ 299731 w 552598"/>
              <a:gd name="connsiteY9" fmla="*/ 308986 h 605921"/>
              <a:gd name="connsiteX10" fmla="*/ 299731 w 552598"/>
              <a:gd name="connsiteY10" fmla="*/ 243996 h 605921"/>
              <a:gd name="connsiteX11" fmla="*/ 294718 w 552598"/>
              <a:gd name="connsiteY11" fmla="*/ 238897 h 605921"/>
              <a:gd name="connsiteX12" fmla="*/ 260737 w 552598"/>
              <a:gd name="connsiteY12" fmla="*/ 130146 h 605921"/>
              <a:gd name="connsiteX13" fmla="*/ 291932 w 552598"/>
              <a:gd name="connsiteY13" fmla="*/ 130146 h 605921"/>
              <a:gd name="connsiteX14" fmla="*/ 303445 w 552598"/>
              <a:gd name="connsiteY14" fmla="*/ 141642 h 605921"/>
              <a:gd name="connsiteX15" fmla="*/ 303445 w 552598"/>
              <a:gd name="connsiteY15" fmla="*/ 167602 h 605921"/>
              <a:gd name="connsiteX16" fmla="*/ 353580 w 552598"/>
              <a:gd name="connsiteY16" fmla="*/ 188369 h 605921"/>
              <a:gd name="connsiteX17" fmla="*/ 371963 w 552598"/>
              <a:gd name="connsiteY17" fmla="*/ 170012 h 605921"/>
              <a:gd name="connsiteX18" fmla="*/ 388118 w 552598"/>
              <a:gd name="connsiteY18" fmla="*/ 170012 h 605921"/>
              <a:gd name="connsiteX19" fmla="*/ 410215 w 552598"/>
              <a:gd name="connsiteY19" fmla="*/ 192077 h 605921"/>
              <a:gd name="connsiteX20" fmla="*/ 410215 w 552598"/>
              <a:gd name="connsiteY20" fmla="*/ 208209 h 605921"/>
              <a:gd name="connsiteX21" fmla="*/ 391832 w 552598"/>
              <a:gd name="connsiteY21" fmla="*/ 226566 h 605921"/>
              <a:gd name="connsiteX22" fmla="*/ 412628 w 552598"/>
              <a:gd name="connsiteY22" fmla="*/ 276630 h 605921"/>
              <a:gd name="connsiteX23" fmla="*/ 438625 w 552598"/>
              <a:gd name="connsiteY23" fmla="*/ 276630 h 605921"/>
              <a:gd name="connsiteX24" fmla="*/ 450137 w 552598"/>
              <a:gd name="connsiteY24" fmla="*/ 288126 h 605921"/>
              <a:gd name="connsiteX25" fmla="*/ 450137 w 552598"/>
              <a:gd name="connsiteY25" fmla="*/ 319277 h 605921"/>
              <a:gd name="connsiteX26" fmla="*/ 438625 w 552598"/>
              <a:gd name="connsiteY26" fmla="*/ 330773 h 605921"/>
              <a:gd name="connsiteX27" fmla="*/ 412628 w 552598"/>
              <a:gd name="connsiteY27" fmla="*/ 330773 h 605921"/>
              <a:gd name="connsiteX28" fmla="*/ 391832 w 552598"/>
              <a:gd name="connsiteY28" fmla="*/ 380838 h 605921"/>
              <a:gd name="connsiteX29" fmla="*/ 410215 w 552598"/>
              <a:gd name="connsiteY29" fmla="*/ 399102 h 605921"/>
              <a:gd name="connsiteX30" fmla="*/ 410215 w 552598"/>
              <a:gd name="connsiteY30" fmla="*/ 415326 h 605921"/>
              <a:gd name="connsiteX31" fmla="*/ 388118 w 552598"/>
              <a:gd name="connsiteY31" fmla="*/ 437299 h 605921"/>
              <a:gd name="connsiteX32" fmla="*/ 371963 w 552598"/>
              <a:gd name="connsiteY32" fmla="*/ 437299 h 605921"/>
              <a:gd name="connsiteX33" fmla="*/ 353580 w 552598"/>
              <a:gd name="connsiteY33" fmla="*/ 419035 h 605921"/>
              <a:gd name="connsiteX34" fmla="*/ 303445 w 552598"/>
              <a:gd name="connsiteY34" fmla="*/ 439802 h 605921"/>
              <a:gd name="connsiteX35" fmla="*/ 303445 w 552598"/>
              <a:gd name="connsiteY35" fmla="*/ 465761 h 605921"/>
              <a:gd name="connsiteX36" fmla="*/ 291932 w 552598"/>
              <a:gd name="connsiteY36" fmla="*/ 477257 h 605921"/>
              <a:gd name="connsiteX37" fmla="*/ 260737 w 552598"/>
              <a:gd name="connsiteY37" fmla="*/ 477257 h 605921"/>
              <a:gd name="connsiteX38" fmla="*/ 249224 w 552598"/>
              <a:gd name="connsiteY38" fmla="*/ 465761 h 605921"/>
              <a:gd name="connsiteX39" fmla="*/ 249224 w 552598"/>
              <a:gd name="connsiteY39" fmla="*/ 439802 h 605921"/>
              <a:gd name="connsiteX40" fmla="*/ 199089 w 552598"/>
              <a:gd name="connsiteY40" fmla="*/ 419035 h 605921"/>
              <a:gd name="connsiteX41" fmla="*/ 180799 w 552598"/>
              <a:gd name="connsiteY41" fmla="*/ 437299 h 605921"/>
              <a:gd name="connsiteX42" fmla="*/ 164551 w 552598"/>
              <a:gd name="connsiteY42" fmla="*/ 437299 h 605921"/>
              <a:gd name="connsiteX43" fmla="*/ 142547 w 552598"/>
              <a:gd name="connsiteY43" fmla="*/ 415326 h 605921"/>
              <a:gd name="connsiteX44" fmla="*/ 142547 w 552598"/>
              <a:gd name="connsiteY44" fmla="*/ 399102 h 605921"/>
              <a:gd name="connsiteX45" fmla="*/ 160837 w 552598"/>
              <a:gd name="connsiteY45" fmla="*/ 380838 h 605921"/>
              <a:gd name="connsiteX46" fmla="*/ 140041 w 552598"/>
              <a:gd name="connsiteY46" fmla="*/ 330773 h 605921"/>
              <a:gd name="connsiteX47" fmla="*/ 114044 w 552598"/>
              <a:gd name="connsiteY47" fmla="*/ 330773 h 605921"/>
              <a:gd name="connsiteX48" fmla="*/ 102532 w 552598"/>
              <a:gd name="connsiteY48" fmla="*/ 319277 h 605921"/>
              <a:gd name="connsiteX49" fmla="*/ 102532 w 552598"/>
              <a:gd name="connsiteY49" fmla="*/ 288126 h 605921"/>
              <a:gd name="connsiteX50" fmla="*/ 114044 w 552598"/>
              <a:gd name="connsiteY50" fmla="*/ 276630 h 605921"/>
              <a:gd name="connsiteX51" fmla="*/ 140041 w 552598"/>
              <a:gd name="connsiteY51" fmla="*/ 276630 h 605921"/>
              <a:gd name="connsiteX52" fmla="*/ 160837 w 552598"/>
              <a:gd name="connsiteY52" fmla="*/ 226566 h 605921"/>
              <a:gd name="connsiteX53" fmla="*/ 142547 w 552598"/>
              <a:gd name="connsiteY53" fmla="*/ 208209 h 605921"/>
              <a:gd name="connsiteX54" fmla="*/ 142547 w 552598"/>
              <a:gd name="connsiteY54" fmla="*/ 192077 h 605921"/>
              <a:gd name="connsiteX55" fmla="*/ 164551 w 552598"/>
              <a:gd name="connsiteY55" fmla="*/ 170012 h 605921"/>
              <a:gd name="connsiteX56" fmla="*/ 180799 w 552598"/>
              <a:gd name="connsiteY56" fmla="*/ 170012 h 605921"/>
              <a:gd name="connsiteX57" fmla="*/ 199089 w 552598"/>
              <a:gd name="connsiteY57" fmla="*/ 188369 h 605921"/>
              <a:gd name="connsiteX58" fmla="*/ 249224 w 552598"/>
              <a:gd name="connsiteY58" fmla="*/ 167602 h 605921"/>
              <a:gd name="connsiteX59" fmla="*/ 249224 w 552598"/>
              <a:gd name="connsiteY59" fmla="*/ 141642 h 605921"/>
              <a:gd name="connsiteX60" fmla="*/ 260737 w 552598"/>
              <a:gd name="connsiteY60" fmla="*/ 130146 h 605921"/>
              <a:gd name="connsiteX61" fmla="*/ 438507 w 552598"/>
              <a:gd name="connsiteY61" fmla="*/ 79551 h 605921"/>
              <a:gd name="connsiteX62" fmla="*/ 552598 w 552598"/>
              <a:gd name="connsiteY62" fmla="*/ 302952 h 605921"/>
              <a:gd name="connsiteX63" fmla="*/ 276329 w 552598"/>
              <a:gd name="connsiteY63" fmla="*/ 578821 h 605921"/>
              <a:gd name="connsiteX64" fmla="*/ 276329 w 552598"/>
              <a:gd name="connsiteY64" fmla="*/ 602737 h 605921"/>
              <a:gd name="connsiteX65" fmla="*/ 271316 w 552598"/>
              <a:gd name="connsiteY65" fmla="*/ 605332 h 605921"/>
              <a:gd name="connsiteX66" fmla="*/ 206426 w 552598"/>
              <a:gd name="connsiteY66" fmla="*/ 560837 h 605921"/>
              <a:gd name="connsiteX67" fmla="*/ 206426 w 552598"/>
              <a:gd name="connsiteY67" fmla="*/ 555553 h 605921"/>
              <a:gd name="connsiteX68" fmla="*/ 271316 w 552598"/>
              <a:gd name="connsiteY68" fmla="*/ 511059 h 605921"/>
              <a:gd name="connsiteX69" fmla="*/ 276329 w 552598"/>
              <a:gd name="connsiteY69" fmla="*/ 513654 h 605921"/>
              <a:gd name="connsiteX70" fmla="*/ 276329 w 552598"/>
              <a:gd name="connsiteY70" fmla="*/ 537663 h 605921"/>
              <a:gd name="connsiteX71" fmla="*/ 511381 w 552598"/>
              <a:gd name="connsiteY71" fmla="*/ 302952 h 605921"/>
              <a:gd name="connsiteX72" fmla="*/ 414278 w 552598"/>
              <a:gd name="connsiteY72" fmla="*/ 112830 h 605921"/>
              <a:gd name="connsiteX73" fmla="*/ 281414 w 552598"/>
              <a:gd name="connsiteY73" fmla="*/ 589 h 605921"/>
              <a:gd name="connsiteX74" fmla="*/ 346313 w 552598"/>
              <a:gd name="connsiteY74" fmla="*/ 45086 h 605921"/>
              <a:gd name="connsiteX75" fmla="*/ 346313 w 552598"/>
              <a:gd name="connsiteY75" fmla="*/ 50277 h 605921"/>
              <a:gd name="connsiteX76" fmla="*/ 281414 w 552598"/>
              <a:gd name="connsiteY76" fmla="*/ 94775 h 605921"/>
              <a:gd name="connsiteX77" fmla="*/ 276308 w 552598"/>
              <a:gd name="connsiteY77" fmla="*/ 92179 h 605921"/>
              <a:gd name="connsiteX78" fmla="*/ 276308 w 552598"/>
              <a:gd name="connsiteY78" fmla="*/ 68262 h 605921"/>
              <a:gd name="connsiteX79" fmla="*/ 41223 w 552598"/>
              <a:gd name="connsiteY79" fmla="*/ 303077 h 605921"/>
              <a:gd name="connsiteX80" fmla="*/ 138432 w 552598"/>
              <a:gd name="connsiteY80" fmla="*/ 493302 h 605921"/>
              <a:gd name="connsiteX81" fmla="*/ 114200 w 552598"/>
              <a:gd name="connsiteY81" fmla="*/ 526582 h 605921"/>
              <a:gd name="connsiteX82" fmla="*/ 0 w 552598"/>
              <a:gd name="connsiteY82" fmla="*/ 303077 h 605921"/>
              <a:gd name="connsiteX83" fmla="*/ 276308 w 552598"/>
              <a:gd name="connsiteY83" fmla="*/ 27195 h 605921"/>
              <a:gd name="connsiteX84" fmla="*/ 276308 w 552598"/>
              <a:gd name="connsiteY84" fmla="*/ 3185 h 605921"/>
              <a:gd name="connsiteX85" fmla="*/ 281414 w 552598"/>
              <a:gd name="connsiteY85" fmla="*/ 589 h 6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2598" h="605921">
                <a:moveTo>
                  <a:pt x="257952" y="238897"/>
                </a:moveTo>
                <a:cubicBezTo>
                  <a:pt x="255074" y="238897"/>
                  <a:pt x="252845" y="241122"/>
                  <a:pt x="252845" y="243996"/>
                </a:cubicBezTo>
                <a:lnTo>
                  <a:pt x="252845" y="308986"/>
                </a:lnTo>
                <a:lnTo>
                  <a:pt x="228056" y="308986"/>
                </a:lnTo>
                <a:cubicBezTo>
                  <a:pt x="225364" y="308986"/>
                  <a:pt x="223878" y="311953"/>
                  <a:pt x="225642" y="314085"/>
                </a:cubicBezTo>
                <a:lnTo>
                  <a:pt x="273271" y="372123"/>
                </a:lnTo>
                <a:cubicBezTo>
                  <a:pt x="274849" y="373977"/>
                  <a:pt x="277727" y="373977"/>
                  <a:pt x="279306" y="372123"/>
                </a:cubicBezTo>
                <a:lnTo>
                  <a:pt x="327027" y="314085"/>
                </a:lnTo>
                <a:cubicBezTo>
                  <a:pt x="328605" y="311953"/>
                  <a:pt x="327213" y="308894"/>
                  <a:pt x="324520" y="308986"/>
                </a:cubicBezTo>
                <a:lnTo>
                  <a:pt x="299731" y="308986"/>
                </a:lnTo>
                <a:lnTo>
                  <a:pt x="299731" y="243996"/>
                </a:lnTo>
                <a:cubicBezTo>
                  <a:pt x="299731" y="241122"/>
                  <a:pt x="297503" y="238897"/>
                  <a:pt x="294718" y="238897"/>
                </a:cubicBezTo>
                <a:close/>
                <a:moveTo>
                  <a:pt x="260737" y="130146"/>
                </a:moveTo>
                <a:lnTo>
                  <a:pt x="291932" y="130146"/>
                </a:lnTo>
                <a:cubicBezTo>
                  <a:pt x="298431" y="130146"/>
                  <a:pt x="303445" y="135338"/>
                  <a:pt x="303445" y="141642"/>
                </a:cubicBezTo>
                <a:lnTo>
                  <a:pt x="303445" y="167602"/>
                </a:lnTo>
                <a:cubicBezTo>
                  <a:pt x="321642" y="171125"/>
                  <a:pt x="338632" y="178356"/>
                  <a:pt x="353580" y="188369"/>
                </a:cubicBezTo>
                <a:lnTo>
                  <a:pt x="371963" y="170012"/>
                </a:lnTo>
                <a:cubicBezTo>
                  <a:pt x="376420" y="165562"/>
                  <a:pt x="383661" y="165562"/>
                  <a:pt x="388118" y="170012"/>
                </a:cubicBezTo>
                <a:lnTo>
                  <a:pt x="410215" y="192077"/>
                </a:lnTo>
                <a:cubicBezTo>
                  <a:pt x="414671" y="196528"/>
                  <a:pt x="414671" y="203759"/>
                  <a:pt x="410215" y="208209"/>
                </a:cubicBezTo>
                <a:lnTo>
                  <a:pt x="391832" y="226566"/>
                </a:lnTo>
                <a:cubicBezTo>
                  <a:pt x="401859" y="241400"/>
                  <a:pt x="409100" y="258459"/>
                  <a:pt x="412628" y="276630"/>
                </a:cubicBezTo>
                <a:lnTo>
                  <a:pt x="438625" y="276630"/>
                </a:lnTo>
                <a:cubicBezTo>
                  <a:pt x="445124" y="276630"/>
                  <a:pt x="450137" y="281822"/>
                  <a:pt x="450137" y="288126"/>
                </a:cubicBezTo>
                <a:lnTo>
                  <a:pt x="450137" y="319277"/>
                </a:lnTo>
                <a:cubicBezTo>
                  <a:pt x="450137" y="325674"/>
                  <a:pt x="444938" y="330773"/>
                  <a:pt x="438625" y="330773"/>
                </a:cubicBezTo>
                <a:lnTo>
                  <a:pt x="412628" y="330773"/>
                </a:lnTo>
                <a:cubicBezTo>
                  <a:pt x="409100" y="348945"/>
                  <a:pt x="401859" y="365818"/>
                  <a:pt x="391832" y="380838"/>
                </a:cubicBezTo>
                <a:lnTo>
                  <a:pt x="410215" y="399102"/>
                </a:lnTo>
                <a:cubicBezTo>
                  <a:pt x="414671" y="403552"/>
                  <a:pt x="414671" y="410876"/>
                  <a:pt x="410215" y="415326"/>
                </a:cubicBezTo>
                <a:lnTo>
                  <a:pt x="388118" y="437299"/>
                </a:lnTo>
                <a:cubicBezTo>
                  <a:pt x="383661" y="441749"/>
                  <a:pt x="376420" y="441749"/>
                  <a:pt x="371963" y="437299"/>
                </a:cubicBezTo>
                <a:lnTo>
                  <a:pt x="353580" y="419035"/>
                </a:lnTo>
                <a:cubicBezTo>
                  <a:pt x="338725" y="429047"/>
                  <a:pt x="321642" y="436186"/>
                  <a:pt x="303445" y="439802"/>
                </a:cubicBezTo>
                <a:lnTo>
                  <a:pt x="303445" y="465761"/>
                </a:lnTo>
                <a:cubicBezTo>
                  <a:pt x="303445" y="472158"/>
                  <a:pt x="298246" y="477257"/>
                  <a:pt x="291932" y="477257"/>
                </a:cubicBezTo>
                <a:lnTo>
                  <a:pt x="260737" y="477257"/>
                </a:lnTo>
                <a:cubicBezTo>
                  <a:pt x="254331" y="477257"/>
                  <a:pt x="249224" y="472065"/>
                  <a:pt x="249224" y="465761"/>
                </a:cubicBezTo>
                <a:lnTo>
                  <a:pt x="249224" y="439802"/>
                </a:lnTo>
                <a:cubicBezTo>
                  <a:pt x="231027" y="436186"/>
                  <a:pt x="214130" y="429047"/>
                  <a:pt x="199089" y="419035"/>
                </a:cubicBezTo>
                <a:lnTo>
                  <a:pt x="180799" y="437299"/>
                </a:lnTo>
                <a:cubicBezTo>
                  <a:pt x="176342" y="441749"/>
                  <a:pt x="169008" y="441749"/>
                  <a:pt x="164551" y="437299"/>
                </a:cubicBezTo>
                <a:lnTo>
                  <a:pt x="142547" y="415326"/>
                </a:lnTo>
                <a:cubicBezTo>
                  <a:pt x="138091" y="410876"/>
                  <a:pt x="138091" y="403552"/>
                  <a:pt x="142547" y="399102"/>
                </a:cubicBezTo>
                <a:lnTo>
                  <a:pt x="160837" y="380838"/>
                </a:lnTo>
                <a:cubicBezTo>
                  <a:pt x="150810" y="366004"/>
                  <a:pt x="143661" y="348945"/>
                  <a:pt x="140041" y="330773"/>
                </a:cubicBezTo>
                <a:lnTo>
                  <a:pt x="114044" y="330773"/>
                </a:lnTo>
                <a:cubicBezTo>
                  <a:pt x="107638" y="330773"/>
                  <a:pt x="102532" y="325582"/>
                  <a:pt x="102532" y="319277"/>
                </a:cubicBezTo>
                <a:lnTo>
                  <a:pt x="102532" y="288126"/>
                </a:lnTo>
                <a:cubicBezTo>
                  <a:pt x="102532" y="281636"/>
                  <a:pt x="107731" y="276630"/>
                  <a:pt x="114044" y="276630"/>
                </a:cubicBezTo>
                <a:lnTo>
                  <a:pt x="140041" y="276630"/>
                </a:lnTo>
                <a:cubicBezTo>
                  <a:pt x="143661" y="258459"/>
                  <a:pt x="150810" y="241492"/>
                  <a:pt x="160837" y="226566"/>
                </a:cubicBezTo>
                <a:lnTo>
                  <a:pt x="142547" y="208209"/>
                </a:lnTo>
                <a:cubicBezTo>
                  <a:pt x="138091" y="203759"/>
                  <a:pt x="138091" y="196528"/>
                  <a:pt x="142547" y="192077"/>
                </a:cubicBezTo>
                <a:lnTo>
                  <a:pt x="164551" y="170012"/>
                </a:lnTo>
                <a:cubicBezTo>
                  <a:pt x="169008" y="165562"/>
                  <a:pt x="176342" y="165562"/>
                  <a:pt x="180799" y="170012"/>
                </a:cubicBezTo>
                <a:lnTo>
                  <a:pt x="199089" y="188369"/>
                </a:lnTo>
                <a:cubicBezTo>
                  <a:pt x="213944" y="178356"/>
                  <a:pt x="231027" y="171125"/>
                  <a:pt x="249224" y="167602"/>
                </a:cubicBezTo>
                <a:lnTo>
                  <a:pt x="249224" y="141642"/>
                </a:lnTo>
                <a:cubicBezTo>
                  <a:pt x="249224" y="135153"/>
                  <a:pt x="254424" y="130146"/>
                  <a:pt x="260737" y="130146"/>
                </a:cubicBezTo>
                <a:close/>
                <a:moveTo>
                  <a:pt x="438507" y="79551"/>
                </a:moveTo>
                <a:cubicBezTo>
                  <a:pt x="510081" y="131462"/>
                  <a:pt x="552598" y="214890"/>
                  <a:pt x="552598" y="302952"/>
                </a:cubicBezTo>
                <a:cubicBezTo>
                  <a:pt x="552598" y="455069"/>
                  <a:pt x="428760" y="578821"/>
                  <a:pt x="276329" y="578821"/>
                </a:cubicBezTo>
                <a:lnTo>
                  <a:pt x="276329" y="602737"/>
                </a:lnTo>
                <a:cubicBezTo>
                  <a:pt x="276329" y="605332"/>
                  <a:pt x="273358" y="606815"/>
                  <a:pt x="271316" y="605332"/>
                </a:cubicBezTo>
                <a:lnTo>
                  <a:pt x="206426" y="560837"/>
                </a:lnTo>
                <a:cubicBezTo>
                  <a:pt x="204569" y="559539"/>
                  <a:pt x="204569" y="556759"/>
                  <a:pt x="206426" y="555553"/>
                </a:cubicBezTo>
                <a:lnTo>
                  <a:pt x="271316" y="511059"/>
                </a:lnTo>
                <a:cubicBezTo>
                  <a:pt x="273544" y="509575"/>
                  <a:pt x="276329" y="511059"/>
                  <a:pt x="276329" y="513654"/>
                </a:cubicBezTo>
                <a:lnTo>
                  <a:pt x="276329" y="537663"/>
                </a:lnTo>
                <a:cubicBezTo>
                  <a:pt x="405923" y="537663"/>
                  <a:pt x="511381" y="432358"/>
                  <a:pt x="511381" y="302952"/>
                </a:cubicBezTo>
                <a:cubicBezTo>
                  <a:pt x="511381" y="228053"/>
                  <a:pt x="475176" y="156954"/>
                  <a:pt x="414278" y="112830"/>
                </a:cubicBezTo>
                <a:close/>
                <a:moveTo>
                  <a:pt x="281414" y="589"/>
                </a:moveTo>
                <a:lnTo>
                  <a:pt x="346313" y="45086"/>
                </a:lnTo>
                <a:cubicBezTo>
                  <a:pt x="348170" y="46384"/>
                  <a:pt x="348170" y="49072"/>
                  <a:pt x="346313" y="50277"/>
                </a:cubicBezTo>
                <a:lnTo>
                  <a:pt x="281414" y="94775"/>
                </a:lnTo>
                <a:cubicBezTo>
                  <a:pt x="279186" y="96258"/>
                  <a:pt x="276308" y="94775"/>
                  <a:pt x="276308" y="92179"/>
                </a:cubicBezTo>
                <a:lnTo>
                  <a:pt x="276308" y="68262"/>
                </a:lnTo>
                <a:cubicBezTo>
                  <a:pt x="146695" y="68262"/>
                  <a:pt x="41223" y="173665"/>
                  <a:pt x="41223" y="303077"/>
                </a:cubicBezTo>
                <a:cubicBezTo>
                  <a:pt x="41223" y="377980"/>
                  <a:pt x="77526" y="449176"/>
                  <a:pt x="138432" y="493302"/>
                </a:cubicBezTo>
                <a:lnTo>
                  <a:pt x="114200" y="526582"/>
                </a:lnTo>
                <a:cubicBezTo>
                  <a:pt x="42709" y="474762"/>
                  <a:pt x="0" y="391237"/>
                  <a:pt x="0" y="303077"/>
                </a:cubicBezTo>
                <a:cubicBezTo>
                  <a:pt x="0" y="150953"/>
                  <a:pt x="123948" y="27195"/>
                  <a:pt x="276308" y="27195"/>
                </a:cubicBezTo>
                <a:lnTo>
                  <a:pt x="276308" y="3185"/>
                </a:lnTo>
                <a:cubicBezTo>
                  <a:pt x="276308" y="589"/>
                  <a:pt x="279279" y="-894"/>
                  <a:pt x="281414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职位升迁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Job promotions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362" y="4290098"/>
            <a:ext cx="3143250" cy="540000"/>
          </a:xfrm>
          <a:prstGeom prst="rect">
            <a:avLst/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</a:rPr>
              <a:t>Step 01</a:t>
            </a:r>
            <a:endParaRPr lang="en-US" altLang="zh-CN" sz="3200" dirty="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21825" y="3379917"/>
            <a:ext cx="3143250" cy="540000"/>
          </a:xfrm>
          <a:prstGeom prst="rect">
            <a:avLst/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</a:rPr>
              <a:t>Step 02</a:t>
            </a:r>
            <a:endParaRPr lang="en-US" altLang="zh-CN" sz="3200" dirty="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35288" y="2469737"/>
            <a:ext cx="3143250" cy="540000"/>
          </a:xfrm>
          <a:prstGeom prst="rect">
            <a:avLst/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</a:rPr>
              <a:t>Step 03</a:t>
            </a:r>
            <a:endParaRPr lang="en-US" altLang="zh-CN" sz="3200" dirty="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48750" y="1559557"/>
            <a:ext cx="3143250" cy="540000"/>
          </a:xfrm>
          <a:prstGeom prst="rect">
            <a:avLst/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</a:rPr>
              <a:t>Step 04</a:t>
            </a:r>
            <a:endParaRPr lang="en-US" altLang="zh-CN" sz="3200" dirty="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</a:endParaRPr>
          </a:p>
        </p:txBody>
      </p:sp>
      <p:sp>
        <p:nvSpPr>
          <p:cNvPr id="11" name="人"/>
          <p:cNvSpPr/>
          <p:nvPr/>
        </p:nvSpPr>
        <p:spPr bwMode="auto">
          <a:xfrm rot="19260000" flipH="1">
            <a:off x="929640" y="1574165"/>
            <a:ext cx="2331085" cy="2331085"/>
          </a:xfrm>
          <a:custGeom>
            <a:avLst/>
            <a:gdLst/>
            <a:ahLst/>
            <a:cxnLst/>
            <a:rect l="0" t="0" r="r" b="b"/>
            <a:pathLst>
              <a:path w="5833534" h="5697984">
                <a:moveTo>
                  <a:pt x="4116344" y="2028563"/>
                </a:moveTo>
                <a:lnTo>
                  <a:pt x="4115715" y="2034106"/>
                </a:lnTo>
                <a:lnTo>
                  <a:pt x="4105639" y="2083992"/>
                </a:lnTo>
                <a:lnTo>
                  <a:pt x="4085489" y="2122793"/>
                </a:lnTo>
                <a:lnTo>
                  <a:pt x="4055263" y="2161593"/>
                </a:lnTo>
                <a:lnTo>
                  <a:pt x="4025038" y="2189308"/>
                </a:lnTo>
                <a:lnTo>
                  <a:pt x="3989775" y="2211480"/>
                </a:lnTo>
                <a:lnTo>
                  <a:pt x="3959549" y="2223952"/>
                </a:lnTo>
                <a:lnTo>
                  <a:pt x="3959549" y="2244737"/>
                </a:lnTo>
                <a:lnTo>
                  <a:pt x="3964587" y="2266909"/>
                </a:lnTo>
                <a:lnTo>
                  <a:pt x="3974662" y="2289081"/>
                </a:lnTo>
                <a:lnTo>
                  <a:pt x="3989775" y="2311252"/>
                </a:lnTo>
                <a:lnTo>
                  <a:pt x="4004887" y="2327881"/>
                </a:lnTo>
                <a:lnTo>
                  <a:pt x="4161053" y="2460911"/>
                </a:lnTo>
                <a:lnTo>
                  <a:pt x="4352482" y="2189308"/>
                </a:lnTo>
                <a:lnTo>
                  <a:pt x="4196316" y="2056277"/>
                </a:lnTo>
                <a:lnTo>
                  <a:pt x="4176166" y="2045192"/>
                </a:lnTo>
                <a:lnTo>
                  <a:pt x="4156015" y="2034106"/>
                </a:lnTo>
                <a:lnTo>
                  <a:pt x="4135865" y="2028563"/>
                </a:lnTo>
                <a:lnTo>
                  <a:pt x="4116344" y="2028563"/>
                </a:lnTo>
                <a:close/>
                <a:moveTo>
                  <a:pt x="2040226" y="1191580"/>
                </a:moveTo>
                <a:lnTo>
                  <a:pt x="2125865" y="1191580"/>
                </a:lnTo>
                <a:lnTo>
                  <a:pt x="2211504" y="1202666"/>
                </a:lnTo>
                <a:lnTo>
                  <a:pt x="2292105" y="1224838"/>
                </a:lnTo>
                <a:lnTo>
                  <a:pt x="2332406" y="1241466"/>
                </a:lnTo>
                <a:lnTo>
                  <a:pt x="2372707" y="1258095"/>
                </a:lnTo>
                <a:lnTo>
                  <a:pt x="2398150" y="1274092"/>
                </a:lnTo>
                <a:lnTo>
                  <a:pt x="3989775" y="1768045"/>
                </a:lnTo>
                <a:lnTo>
                  <a:pt x="4025038" y="1790217"/>
                </a:lnTo>
                <a:lnTo>
                  <a:pt x="4060301" y="1823474"/>
                </a:lnTo>
                <a:lnTo>
                  <a:pt x="4085489" y="1856732"/>
                </a:lnTo>
                <a:lnTo>
                  <a:pt x="4091442" y="1869834"/>
                </a:lnTo>
                <a:lnTo>
                  <a:pt x="4100602" y="1867818"/>
                </a:lnTo>
                <a:lnTo>
                  <a:pt x="4145940" y="1862275"/>
                </a:lnTo>
                <a:lnTo>
                  <a:pt x="4196316" y="1873361"/>
                </a:lnTo>
                <a:lnTo>
                  <a:pt x="4241655" y="1889989"/>
                </a:lnTo>
                <a:lnTo>
                  <a:pt x="4281955" y="1923247"/>
                </a:lnTo>
                <a:lnTo>
                  <a:pt x="4443158" y="2061820"/>
                </a:lnTo>
                <a:lnTo>
                  <a:pt x="4785715" y="1585128"/>
                </a:lnTo>
                <a:lnTo>
                  <a:pt x="4800827" y="1568499"/>
                </a:lnTo>
                <a:lnTo>
                  <a:pt x="4815940" y="1557414"/>
                </a:lnTo>
                <a:lnTo>
                  <a:pt x="4836091" y="1546328"/>
                </a:lnTo>
                <a:lnTo>
                  <a:pt x="4856241" y="1540785"/>
                </a:lnTo>
                <a:lnTo>
                  <a:pt x="4876391" y="1540785"/>
                </a:lnTo>
                <a:lnTo>
                  <a:pt x="4896542" y="1546328"/>
                </a:lnTo>
                <a:lnTo>
                  <a:pt x="4916692" y="1551871"/>
                </a:lnTo>
                <a:lnTo>
                  <a:pt x="4931805" y="1568499"/>
                </a:lnTo>
                <a:lnTo>
                  <a:pt x="5793233" y="2305709"/>
                </a:lnTo>
                <a:lnTo>
                  <a:pt x="5808346" y="2322338"/>
                </a:lnTo>
                <a:lnTo>
                  <a:pt x="5818421" y="2344510"/>
                </a:lnTo>
                <a:lnTo>
                  <a:pt x="5828497" y="2361139"/>
                </a:lnTo>
                <a:lnTo>
                  <a:pt x="5833534" y="2383311"/>
                </a:lnTo>
                <a:lnTo>
                  <a:pt x="5833534" y="2405482"/>
                </a:lnTo>
                <a:lnTo>
                  <a:pt x="5828497" y="2427654"/>
                </a:lnTo>
                <a:lnTo>
                  <a:pt x="5823459" y="2449826"/>
                </a:lnTo>
                <a:lnTo>
                  <a:pt x="5808346" y="2471997"/>
                </a:lnTo>
                <a:lnTo>
                  <a:pt x="4755489" y="3946417"/>
                </a:lnTo>
                <a:lnTo>
                  <a:pt x="4740376" y="3963046"/>
                </a:lnTo>
                <a:lnTo>
                  <a:pt x="4725264" y="3979675"/>
                </a:lnTo>
                <a:lnTo>
                  <a:pt x="4705113" y="3985218"/>
                </a:lnTo>
                <a:lnTo>
                  <a:pt x="4684963" y="3990761"/>
                </a:lnTo>
                <a:lnTo>
                  <a:pt x="4664812" y="3990761"/>
                </a:lnTo>
                <a:lnTo>
                  <a:pt x="4644662" y="3985218"/>
                </a:lnTo>
                <a:lnTo>
                  <a:pt x="4624512" y="3979675"/>
                </a:lnTo>
                <a:lnTo>
                  <a:pt x="4609399" y="3968589"/>
                </a:lnTo>
                <a:lnTo>
                  <a:pt x="3747970" y="3225836"/>
                </a:lnTo>
                <a:lnTo>
                  <a:pt x="3732857" y="3209207"/>
                </a:lnTo>
                <a:lnTo>
                  <a:pt x="3722782" y="3192579"/>
                </a:lnTo>
                <a:lnTo>
                  <a:pt x="3712707" y="3170407"/>
                </a:lnTo>
                <a:lnTo>
                  <a:pt x="3707669" y="3148235"/>
                </a:lnTo>
                <a:lnTo>
                  <a:pt x="3707669" y="3126063"/>
                </a:lnTo>
                <a:lnTo>
                  <a:pt x="3712707" y="3103892"/>
                </a:lnTo>
                <a:lnTo>
                  <a:pt x="3717745" y="3081720"/>
                </a:lnTo>
                <a:lnTo>
                  <a:pt x="3732857" y="3065091"/>
                </a:lnTo>
                <a:lnTo>
                  <a:pt x="4070376" y="2588399"/>
                </a:lnTo>
                <a:lnTo>
                  <a:pt x="3909173" y="2444283"/>
                </a:lnTo>
                <a:lnTo>
                  <a:pt x="3873910" y="2405482"/>
                </a:lnTo>
                <a:lnTo>
                  <a:pt x="3843684" y="2361139"/>
                </a:lnTo>
                <a:lnTo>
                  <a:pt x="3823534" y="2311252"/>
                </a:lnTo>
                <a:lnTo>
                  <a:pt x="3813459" y="2261366"/>
                </a:lnTo>
                <a:lnTo>
                  <a:pt x="3813459" y="2211480"/>
                </a:lnTo>
                <a:lnTo>
                  <a:pt x="3813729" y="2209996"/>
                </a:lnTo>
                <a:lnTo>
                  <a:pt x="2614518" y="1836763"/>
                </a:lnTo>
                <a:lnTo>
                  <a:pt x="2913586" y="3090555"/>
                </a:lnTo>
                <a:lnTo>
                  <a:pt x="3697594" y="4212478"/>
                </a:lnTo>
                <a:lnTo>
                  <a:pt x="3705792" y="4227513"/>
                </a:lnTo>
                <a:lnTo>
                  <a:pt x="4740376" y="4373223"/>
                </a:lnTo>
                <a:lnTo>
                  <a:pt x="4790752" y="4389852"/>
                </a:lnTo>
                <a:lnTo>
                  <a:pt x="4836091" y="4412024"/>
                </a:lnTo>
                <a:lnTo>
                  <a:pt x="4876391" y="4445281"/>
                </a:lnTo>
                <a:lnTo>
                  <a:pt x="4906617" y="4484082"/>
                </a:lnTo>
                <a:lnTo>
                  <a:pt x="4936842" y="4528425"/>
                </a:lnTo>
                <a:lnTo>
                  <a:pt x="4951955" y="4578312"/>
                </a:lnTo>
                <a:lnTo>
                  <a:pt x="4962030" y="4633741"/>
                </a:lnTo>
                <a:lnTo>
                  <a:pt x="4956993" y="4689171"/>
                </a:lnTo>
                <a:lnTo>
                  <a:pt x="4946918" y="4744600"/>
                </a:lnTo>
                <a:lnTo>
                  <a:pt x="4926767" y="4794486"/>
                </a:lnTo>
                <a:lnTo>
                  <a:pt x="4896542" y="4838830"/>
                </a:lnTo>
                <a:lnTo>
                  <a:pt x="4861279" y="4872087"/>
                </a:lnTo>
                <a:lnTo>
                  <a:pt x="4820978" y="4905345"/>
                </a:lnTo>
                <a:lnTo>
                  <a:pt x="4775639" y="4921974"/>
                </a:lnTo>
                <a:lnTo>
                  <a:pt x="4725264" y="4933060"/>
                </a:lnTo>
                <a:lnTo>
                  <a:pt x="4674888" y="4933060"/>
                </a:lnTo>
                <a:lnTo>
                  <a:pt x="3415489" y="4750143"/>
                </a:lnTo>
                <a:lnTo>
                  <a:pt x="3365113" y="4739057"/>
                </a:lnTo>
                <a:lnTo>
                  <a:pt x="3319775" y="4711342"/>
                </a:lnTo>
                <a:lnTo>
                  <a:pt x="3279474" y="4683628"/>
                </a:lnTo>
                <a:lnTo>
                  <a:pt x="3276115" y="4679317"/>
                </a:lnTo>
                <a:lnTo>
                  <a:pt x="3259324" y="4666999"/>
                </a:lnTo>
                <a:lnTo>
                  <a:pt x="3234136" y="4639284"/>
                </a:lnTo>
                <a:lnTo>
                  <a:pt x="3213985" y="4617112"/>
                </a:lnTo>
                <a:lnTo>
                  <a:pt x="2502629" y="3593564"/>
                </a:lnTo>
                <a:lnTo>
                  <a:pt x="2483534" y="3602756"/>
                </a:lnTo>
                <a:lnTo>
                  <a:pt x="2317294" y="3669271"/>
                </a:lnTo>
                <a:lnTo>
                  <a:pt x="2191354" y="3724700"/>
                </a:lnTo>
                <a:lnTo>
                  <a:pt x="2004963" y="3802301"/>
                </a:lnTo>
                <a:lnTo>
                  <a:pt x="1732933" y="3918703"/>
                </a:lnTo>
                <a:lnTo>
                  <a:pt x="1380301" y="4073905"/>
                </a:lnTo>
                <a:lnTo>
                  <a:pt x="1571730" y="4916431"/>
                </a:lnTo>
                <a:lnTo>
                  <a:pt x="1586842" y="4971860"/>
                </a:lnTo>
                <a:lnTo>
                  <a:pt x="1617068" y="5104890"/>
                </a:lnTo>
                <a:lnTo>
                  <a:pt x="1637218" y="5182492"/>
                </a:lnTo>
                <a:lnTo>
                  <a:pt x="1647293" y="5265636"/>
                </a:lnTo>
                <a:lnTo>
                  <a:pt x="1652331" y="5343237"/>
                </a:lnTo>
                <a:lnTo>
                  <a:pt x="1647293" y="5415295"/>
                </a:lnTo>
                <a:lnTo>
                  <a:pt x="1627143" y="5498439"/>
                </a:lnTo>
                <a:lnTo>
                  <a:pt x="1617068" y="5537239"/>
                </a:lnTo>
                <a:lnTo>
                  <a:pt x="1601955" y="5570497"/>
                </a:lnTo>
                <a:lnTo>
                  <a:pt x="1586842" y="5598211"/>
                </a:lnTo>
                <a:lnTo>
                  <a:pt x="1566692" y="5620383"/>
                </a:lnTo>
                <a:lnTo>
                  <a:pt x="1546542" y="5642555"/>
                </a:lnTo>
                <a:lnTo>
                  <a:pt x="1526391" y="5659184"/>
                </a:lnTo>
                <a:lnTo>
                  <a:pt x="1506241" y="5675813"/>
                </a:lnTo>
                <a:lnTo>
                  <a:pt x="1481053" y="5686898"/>
                </a:lnTo>
                <a:lnTo>
                  <a:pt x="1450827" y="5692441"/>
                </a:lnTo>
                <a:lnTo>
                  <a:pt x="1425639" y="5697984"/>
                </a:lnTo>
                <a:lnTo>
                  <a:pt x="1360151" y="5697984"/>
                </a:lnTo>
                <a:lnTo>
                  <a:pt x="1294662" y="5686898"/>
                </a:lnTo>
                <a:lnTo>
                  <a:pt x="1259399" y="5681355"/>
                </a:lnTo>
                <a:lnTo>
                  <a:pt x="1234211" y="5664727"/>
                </a:lnTo>
                <a:lnTo>
                  <a:pt x="1203985" y="5642555"/>
                </a:lnTo>
                <a:lnTo>
                  <a:pt x="1178797" y="5620383"/>
                </a:lnTo>
                <a:lnTo>
                  <a:pt x="1158647" y="5592669"/>
                </a:lnTo>
                <a:lnTo>
                  <a:pt x="1143534" y="5564954"/>
                </a:lnTo>
                <a:lnTo>
                  <a:pt x="1133459" y="5537239"/>
                </a:lnTo>
                <a:lnTo>
                  <a:pt x="1123384" y="5515067"/>
                </a:lnTo>
                <a:lnTo>
                  <a:pt x="780827" y="4012933"/>
                </a:lnTo>
                <a:lnTo>
                  <a:pt x="780827" y="3996304"/>
                </a:lnTo>
                <a:lnTo>
                  <a:pt x="765714" y="3940874"/>
                </a:lnTo>
                <a:lnTo>
                  <a:pt x="765714" y="3885445"/>
                </a:lnTo>
                <a:lnTo>
                  <a:pt x="770752" y="3830016"/>
                </a:lnTo>
                <a:lnTo>
                  <a:pt x="785865" y="3774587"/>
                </a:lnTo>
                <a:lnTo>
                  <a:pt x="811053" y="3730243"/>
                </a:lnTo>
                <a:lnTo>
                  <a:pt x="841278" y="3685900"/>
                </a:lnTo>
                <a:lnTo>
                  <a:pt x="881579" y="3647099"/>
                </a:lnTo>
                <a:lnTo>
                  <a:pt x="926917" y="3619384"/>
                </a:lnTo>
                <a:lnTo>
                  <a:pt x="2045264" y="3015205"/>
                </a:lnTo>
                <a:lnTo>
                  <a:pt x="1808497" y="2028563"/>
                </a:lnTo>
                <a:lnTo>
                  <a:pt x="1299700" y="2544055"/>
                </a:lnTo>
                <a:lnTo>
                  <a:pt x="1264436" y="2577313"/>
                </a:lnTo>
                <a:lnTo>
                  <a:pt x="1254361" y="2582856"/>
                </a:lnTo>
                <a:lnTo>
                  <a:pt x="1244286" y="2588399"/>
                </a:lnTo>
                <a:lnTo>
                  <a:pt x="1224136" y="2599485"/>
                </a:lnTo>
                <a:lnTo>
                  <a:pt x="1214060" y="2605028"/>
                </a:lnTo>
                <a:lnTo>
                  <a:pt x="1173760" y="2616114"/>
                </a:lnTo>
                <a:lnTo>
                  <a:pt x="1133459" y="2621657"/>
                </a:lnTo>
                <a:lnTo>
                  <a:pt x="1093158" y="2616114"/>
                </a:lnTo>
                <a:lnTo>
                  <a:pt x="1047820" y="2605028"/>
                </a:lnTo>
                <a:lnTo>
                  <a:pt x="1012557" y="2582856"/>
                </a:lnTo>
                <a:lnTo>
                  <a:pt x="95714" y="2039649"/>
                </a:lnTo>
                <a:lnTo>
                  <a:pt x="60451" y="2006391"/>
                </a:lnTo>
                <a:lnTo>
                  <a:pt x="35263" y="1973134"/>
                </a:lnTo>
                <a:lnTo>
                  <a:pt x="15113" y="1928790"/>
                </a:lnTo>
                <a:lnTo>
                  <a:pt x="5038" y="1884447"/>
                </a:lnTo>
                <a:lnTo>
                  <a:pt x="0" y="1840103"/>
                </a:lnTo>
                <a:lnTo>
                  <a:pt x="5038" y="1795760"/>
                </a:lnTo>
                <a:lnTo>
                  <a:pt x="15113" y="1751416"/>
                </a:lnTo>
                <a:lnTo>
                  <a:pt x="35263" y="1707073"/>
                </a:lnTo>
                <a:lnTo>
                  <a:pt x="65489" y="1668272"/>
                </a:lnTo>
                <a:lnTo>
                  <a:pt x="95714" y="1640558"/>
                </a:lnTo>
                <a:lnTo>
                  <a:pt x="136015" y="1618386"/>
                </a:lnTo>
                <a:lnTo>
                  <a:pt x="176316" y="1607300"/>
                </a:lnTo>
                <a:lnTo>
                  <a:pt x="216617" y="1601757"/>
                </a:lnTo>
                <a:lnTo>
                  <a:pt x="261955" y="1607300"/>
                </a:lnTo>
                <a:lnTo>
                  <a:pt x="302256" y="1618386"/>
                </a:lnTo>
                <a:lnTo>
                  <a:pt x="337519" y="1640558"/>
                </a:lnTo>
                <a:lnTo>
                  <a:pt x="1081691" y="2081462"/>
                </a:lnTo>
                <a:lnTo>
                  <a:pt x="1692632" y="1418840"/>
                </a:lnTo>
                <a:lnTo>
                  <a:pt x="1763158" y="1346782"/>
                </a:lnTo>
                <a:lnTo>
                  <a:pt x="1828647" y="1280267"/>
                </a:lnTo>
                <a:lnTo>
                  <a:pt x="1863910" y="1258095"/>
                </a:lnTo>
                <a:lnTo>
                  <a:pt x="1899173" y="1235923"/>
                </a:lnTo>
                <a:lnTo>
                  <a:pt x="1934436" y="1219295"/>
                </a:lnTo>
                <a:lnTo>
                  <a:pt x="1969699" y="1208209"/>
                </a:lnTo>
                <a:lnTo>
                  <a:pt x="2004963" y="1197123"/>
                </a:lnTo>
                <a:lnTo>
                  <a:pt x="2040226" y="1191580"/>
                </a:lnTo>
                <a:close/>
                <a:moveTo>
                  <a:pt x="3057820" y="731517"/>
                </a:moveTo>
                <a:lnTo>
                  <a:pt x="3148496" y="731517"/>
                </a:lnTo>
                <a:lnTo>
                  <a:pt x="3244211" y="737059"/>
                </a:lnTo>
                <a:lnTo>
                  <a:pt x="3339925" y="748145"/>
                </a:lnTo>
                <a:lnTo>
                  <a:pt x="3430602" y="764774"/>
                </a:lnTo>
                <a:lnTo>
                  <a:pt x="3662331" y="809118"/>
                </a:lnTo>
                <a:lnTo>
                  <a:pt x="3768121" y="836832"/>
                </a:lnTo>
                <a:lnTo>
                  <a:pt x="3798346" y="847918"/>
                </a:lnTo>
                <a:lnTo>
                  <a:pt x="3813459" y="859004"/>
                </a:lnTo>
                <a:lnTo>
                  <a:pt x="3828572" y="903347"/>
                </a:lnTo>
                <a:lnTo>
                  <a:pt x="3843684" y="997577"/>
                </a:lnTo>
                <a:lnTo>
                  <a:pt x="3873910" y="1186037"/>
                </a:lnTo>
                <a:lnTo>
                  <a:pt x="3808421" y="1213752"/>
                </a:lnTo>
                <a:lnTo>
                  <a:pt x="3742933" y="1235923"/>
                </a:lnTo>
                <a:lnTo>
                  <a:pt x="3677444" y="1263638"/>
                </a:lnTo>
                <a:lnTo>
                  <a:pt x="3611955" y="1291353"/>
                </a:lnTo>
                <a:lnTo>
                  <a:pt x="3586767" y="1252552"/>
                </a:lnTo>
                <a:lnTo>
                  <a:pt x="3561579" y="1219295"/>
                </a:lnTo>
                <a:lnTo>
                  <a:pt x="3526316" y="1186037"/>
                </a:lnTo>
                <a:lnTo>
                  <a:pt x="3496090" y="1158322"/>
                </a:lnTo>
                <a:lnTo>
                  <a:pt x="3455790" y="1130608"/>
                </a:lnTo>
                <a:lnTo>
                  <a:pt x="3415489" y="1108436"/>
                </a:lnTo>
                <a:lnTo>
                  <a:pt x="3334887" y="1064093"/>
                </a:lnTo>
                <a:lnTo>
                  <a:pt x="3244211" y="1030835"/>
                </a:lnTo>
                <a:lnTo>
                  <a:pt x="3153534" y="1003120"/>
                </a:lnTo>
                <a:lnTo>
                  <a:pt x="3067895" y="980949"/>
                </a:lnTo>
                <a:lnTo>
                  <a:pt x="2987293" y="969863"/>
                </a:lnTo>
                <a:lnTo>
                  <a:pt x="2881504" y="958777"/>
                </a:lnTo>
                <a:lnTo>
                  <a:pt x="2765639" y="958777"/>
                </a:lnTo>
                <a:lnTo>
                  <a:pt x="2644737" y="964320"/>
                </a:lnTo>
                <a:lnTo>
                  <a:pt x="2523835" y="980949"/>
                </a:lnTo>
                <a:lnTo>
                  <a:pt x="2397895" y="1008663"/>
                </a:lnTo>
                <a:lnTo>
                  <a:pt x="2282030" y="1047464"/>
                </a:lnTo>
                <a:lnTo>
                  <a:pt x="2226617" y="1069635"/>
                </a:lnTo>
                <a:lnTo>
                  <a:pt x="2176241" y="1091807"/>
                </a:lnTo>
                <a:lnTo>
                  <a:pt x="2125865" y="1119522"/>
                </a:lnTo>
                <a:lnTo>
                  <a:pt x="2080527" y="1147236"/>
                </a:lnTo>
                <a:lnTo>
                  <a:pt x="1984812" y="1113979"/>
                </a:lnTo>
                <a:lnTo>
                  <a:pt x="2065414" y="1058550"/>
                </a:lnTo>
                <a:lnTo>
                  <a:pt x="2146015" y="1008663"/>
                </a:lnTo>
                <a:lnTo>
                  <a:pt x="2231654" y="958777"/>
                </a:lnTo>
                <a:lnTo>
                  <a:pt x="2317294" y="914433"/>
                </a:lnTo>
                <a:lnTo>
                  <a:pt x="2402933" y="875633"/>
                </a:lnTo>
                <a:lnTo>
                  <a:pt x="2493609" y="842375"/>
                </a:lnTo>
                <a:lnTo>
                  <a:pt x="2584286" y="814661"/>
                </a:lnTo>
                <a:lnTo>
                  <a:pt x="2680000" y="786946"/>
                </a:lnTo>
                <a:lnTo>
                  <a:pt x="2770677" y="764774"/>
                </a:lnTo>
                <a:lnTo>
                  <a:pt x="2866391" y="748145"/>
                </a:lnTo>
                <a:lnTo>
                  <a:pt x="2962105" y="737059"/>
                </a:lnTo>
                <a:lnTo>
                  <a:pt x="3057820" y="731517"/>
                </a:lnTo>
                <a:close/>
                <a:moveTo>
                  <a:pt x="1435100" y="0"/>
                </a:moveTo>
                <a:cubicBezTo>
                  <a:pt x="1809181" y="0"/>
                  <a:pt x="2112433" y="303252"/>
                  <a:pt x="2112433" y="677333"/>
                </a:cubicBezTo>
                <a:cubicBezTo>
                  <a:pt x="2112433" y="1051414"/>
                  <a:pt x="1809181" y="1354666"/>
                  <a:pt x="1435100" y="1354666"/>
                </a:cubicBezTo>
                <a:cubicBezTo>
                  <a:pt x="1061019" y="1354666"/>
                  <a:pt x="757767" y="1051414"/>
                  <a:pt x="757767" y="677333"/>
                </a:cubicBezTo>
                <a:cubicBezTo>
                  <a:pt x="757767" y="303252"/>
                  <a:pt x="1061019" y="0"/>
                  <a:pt x="1435100" y="0"/>
                </a:cubicBezTo>
                <a:close/>
              </a:path>
            </a:pathLst>
          </a:custGeom>
          <a:gradFill>
            <a:gsLst>
              <a:gs pos="62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rgbClr val="76F7FF"/>
              </a:gs>
            </a:gsLst>
            <a:lin ang="5400000" scaled="1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901065" y="491744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901065" y="5335270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3941445" y="4079875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22"/>
          <p:cNvSpPr txBox="1"/>
          <p:nvPr/>
        </p:nvSpPr>
        <p:spPr>
          <a:xfrm flipH="1">
            <a:off x="3941445" y="4497705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6755130" y="314452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22"/>
          <p:cNvSpPr txBox="1"/>
          <p:nvPr/>
        </p:nvSpPr>
        <p:spPr>
          <a:xfrm flipH="1">
            <a:off x="6755130" y="3562350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9568180" y="2220595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9568180" y="2638425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5875" y="3324055"/>
            <a:ext cx="534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</a:rPr>
              <a:t>招聘岗位与答疑篇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5875" y="4031942"/>
            <a:ext cx="53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</a:rPr>
              <a:t>Recruitment positions and answering questions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78302" y="1664840"/>
            <a:ext cx="2635397" cy="1332359"/>
            <a:chOff x="5966305" y="2413567"/>
            <a:chExt cx="1211580" cy="612530"/>
          </a:xfrm>
        </p:grpSpPr>
        <p:sp>
          <p:nvSpPr>
            <p:cNvPr id="11" name="椭圆 10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12" name="TextBox 25"/>
            <p:cNvSpPr txBox="1"/>
            <p:nvPr/>
          </p:nvSpPr>
          <p:spPr>
            <a:xfrm>
              <a:off x="5966305" y="2458847"/>
              <a:ext cx="1211580" cy="551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72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en-US" altLang="zh-CN" sz="72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87663" y="5783740"/>
            <a:ext cx="5216675" cy="419685"/>
            <a:chOff x="2655209" y="5783740"/>
            <a:chExt cx="5216675" cy="419685"/>
          </a:xfrm>
        </p:grpSpPr>
        <p:sp>
          <p:nvSpPr>
            <p:cNvPr id="13" name="文本框 12"/>
            <p:cNvSpPr txBox="1"/>
            <p:nvPr/>
          </p:nvSpPr>
          <p:spPr>
            <a:xfrm>
              <a:off x="2655209" y="5803315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岗位一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20118" y="5803315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岗位二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85027" y="5783740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分享答疑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岗位一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Jobs A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9905" y="1238250"/>
            <a:ext cx="2240915" cy="2240915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9905" y="3573145"/>
            <a:ext cx="2240915" cy="2240915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55595" y="1238250"/>
            <a:ext cx="2240915" cy="2240915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855595" y="3573145"/>
            <a:ext cx="2240915" cy="2240915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2"/>
          <p:cNvSpPr txBox="1"/>
          <p:nvPr/>
        </p:nvSpPr>
        <p:spPr>
          <a:xfrm flipH="1">
            <a:off x="8286115" y="941070"/>
            <a:ext cx="365887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115935" y="941070"/>
            <a:ext cx="0" cy="126111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/>
          <p:cNvSpPr txBox="1"/>
          <p:nvPr/>
        </p:nvSpPr>
        <p:spPr>
          <a:xfrm flipH="1">
            <a:off x="5948680" y="941070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5370195" y="1337310"/>
            <a:ext cx="259143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5" name="文本框 22"/>
          <p:cNvSpPr txBox="1"/>
          <p:nvPr/>
        </p:nvSpPr>
        <p:spPr>
          <a:xfrm flipH="1">
            <a:off x="5948680" y="2871470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5948680" y="3842385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文本框 22"/>
          <p:cNvSpPr txBox="1"/>
          <p:nvPr/>
        </p:nvSpPr>
        <p:spPr>
          <a:xfrm flipH="1">
            <a:off x="5948680" y="4813300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5948680" y="5784215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887413" y="22739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823595" y="27343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832168" y="46234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768350" y="50838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0"/>
          <p:cNvSpPr txBox="1"/>
          <p:nvPr/>
        </p:nvSpPr>
        <p:spPr>
          <a:xfrm flipH="1">
            <a:off x="3188653" y="22993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3124835" y="27597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0"/>
          <p:cNvSpPr txBox="1"/>
          <p:nvPr/>
        </p:nvSpPr>
        <p:spPr>
          <a:xfrm flipH="1">
            <a:off x="3133408" y="46488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3069590" y="51092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纸飞机"/>
          <p:cNvSpPr/>
          <p:nvPr/>
        </p:nvSpPr>
        <p:spPr>
          <a:xfrm>
            <a:off x="1325880" y="1359535"/>
            <a:ext cx="629920" cy="843915"/>
          </a:xfrm>
          <a:custGeom>
            <a:avLst/>
            <a:gdLst/>
            <a:ahLst/>
            <a:cxnLst>
              <a:cxn ang="0">
                <a:pos x="333326" y="13889"/>
              </a:cxn>
              <a:cxn ang="0">
                <a:pos x="284716" y="298605"/>
              </a:cxn>
              <a:cxn ang="0">
                <a:pos x="277772" y="312493"/>
              </a:cxn>
              <a:cxn ang="0">
                <a:pos x="277772" y="312493"/>
              </a:cxn>
              <a:cxn ang="0">
                <a:pos x="270827" y="312493"/>
              </a:cxn>
              <a:cxn ang="0">
                <a:pos x="187496" y="277772"/>
              </a:cxn>
              <a:cxn ang="0">
                <a:pos x="138886" y="333326"/>
              </a:cxn>
              <a:cxn ang="0">
                <a:pos x="131942" y="333326"/>
              </a:cxn>
              <a:cxn ang="0">
                <a:pos x="124997" y="333326"/>
              </a:cxn>
              <a:cxn ang="0">
                <a:pos x="118053" y="326382"/>
              </a:cxn>
              <a:cxn ang="0">
                <a:pos x="118053" y="256939"/>
              </a:cxn>
              <a:cxn ang="0">
                <a:pos x="277772" y="62499"/>
              </a:cxn>
              <a:cxn ang="0">
                <a:pos x="83332" y="236106"/>
              </a:cxn>
              <a:cxn ang="0">
                <a:pos x="6944" y="201384"/>
              </a:cxn>
              <a:cxn ang="0">
                <a:pos x="0" y="194440"/>
              </a:cxn>
              <a:cxn ang="0">
                <a:pos x="6944" y="180552"/>
              </a:cxn>
              <a:cxn ang="0">
                <a:pos x="319437" y="0"/>
              </a:cxn>
              <a:cxn ang="0">
                <a:pos x="319437" y="0"/>
              </a:cxn>
              <a:cxn ang="0">
                <a:pos x="326382" y="6944"/>
              </a:cxn>
              <a:cxn ang="0">
                <a:pos x="333326" y="13889"/>
              </a:cxn>
            </a:cxnLst>
            <a:rect l="0" t="0" r="0" b="0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27" y="40"/>
                  <a:pt x="27" y="40"/>
                  <a:pt x="27" y="40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19" y="48"/>
                  <a:pt x="19" y="48"/>
                </a:cubicBezTo>
                <a:cubicBezTo>
                  <a:pt x="19" y="48"/>
                  <a:pt x="19" y="48"/>
                  <a:pt x="18" y="48"/>
                </a:cubicBezTo>
                <a:cubicBezTo>
                  <a:pt x="18" y="48"/>
                  <a:pt x="17" y="47"/>
                  <a:pt x="17" y="47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9"/>
                  <a:pt x="40" y="9"/>
                  <a:pt x="40" y="9"/>
                </a:cubicBezTo>
                <a:cubicBezTo>
                  <a:pt x="12" y="34"/>
                  <a:pt x="12" y="34"/>
                  <a:pt x="12" y="3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8"/>
                </a:cubicBezTo>
                <a:cubicBezTo>
                  <a:pt x="0" y="27"/>
                  <a:pt x="0" y="27"/>
                  <a:pt x="1" y="26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7" y="0"/>
                  <a:pt x="47" y="1"/>
                </a:cubicBezTo>
                <a:cubicBezTo>
                  <a:pt x="48" y="1"/>
                  <a:pt x="48" y="2"/>
                  <a:pt x="48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磁盘"/>
          <p:cNvSpPr>
            <a:spLocks noEditPoints="1"/>
          </p:cNvSpPr>
          <p:nvPr/>
        </p:nvSpPr>
        <p:spPr>
          <a:xfrm>
            <a:off x="1369695" y="3731895"/>
            <a:ext cx="542925" cy="718185"/>
          </a:xfrm>
          <a:custGeom>
            <a:avLst/>
            <a:gdLst/>
            <a:ahLst/>
            <a:cxnLst>
              <a:cxn ang="0">
                <a:pos x="283620" y="269784"/>
              </a:cxn>
              <a:cxn ang="0">
                <a:pos x="269785" y="283619"/>
              </a:cxn>
              <a:cxn ang="0">
                <a:pos x="20753" y="283619"/>
              </a:cxn>
              <a:cxn ang="0">
                <a:pos x="0" y="269784"/>
              </a:cxn>
              <a:cxn ang="0">
                <a:pos x="0" y="20753"/>
              </a:cxn>
              <a:cxn ang="0">
                <a:pos x="20753" y="0"/>
              </a:cxn>
              <a:cxn ang="0">
                <a:pos x="193692" y="0"/>
              </a:cxn>
              <a:cxn ang="0">
                <a:pos x="221362" y="13835"/>
              </a:cxn>
              <a:cxn ang="0">
                <a:pos x="276702" y="62258"/>
              </a:cxn>
              <a:cxn ang="0">
                <a:pos x="283620" y="96846"/>
              </a:cxn>
              <a:cxn ang="0">
                <a:pos x="283620" y="269784"/>
              </a:cxn>
              <a:cxn ang="0">
                <a:pos x="262867" y="262866"/>
              </a:cxn>
              <a:cxn ang="0">
                <a:pos x="262867" y="96846"/>
              </a:cxn>
              <a:cxn ang="0">
                <a:pos x="255950" y="83010"/>
              </a:cxn>
              <a:cxn ang="0">
                <a:pos x="207527" y="27670"/>
              </a:cxn>
              <a:cxn ang="0">
                <a:pos x="193692" y="27670"/>
              </a:cxn>
              <a:cxn ang="0">
                <a:pos x="193692" y="103763"/>
              </a:cxn>
              <a:cxn ang="0">
                <a:pos x="172939" y="117598"/>
              </a:cxn>
              <a:cxn ang="0">
                <a:pos x="69176" y="117598"/>
              </a:cxn>
              <a:cxn ang="0">
                <a:pos x="48423" y="103763"/>
              </a:cxn>
              <a:cxn ang="0">
                <a:pos x="48423" y="27670"/>
              </a:cxn>
              <a:cxn ang="0">
                <a:pos x="27670" y="27670"/>
              </a:cxn>
              <a:cxn ang="0">
                <a:pos x="27670" y="262866"/>
              </a:cxn>
              <a:cxn ang="0">
                <a:pos x="48423" y="262866"/>
              </a:cxn>
              <a:cxn ang="0">
                <a:pos x="48423" y="186773"/>
              </a:cxn>
              <a:cxn ang="0">
                <a:pos x="69176" y="166021"/>
              </a:cxn>
              <a:cxn ang="0">
                <a:pos x="221362" y="166021"/>
              </a:cxn>
              <a:cxn ang="0">
                <a:pos x="235197" y="186773"/>
              </a:cxn>
              <a:cxn ang="0">
                <a:pos x="235197" y="262866"/>
              </a:cxn>
              <a:cxn ang="0">
                <a:pos x="262867" y="262866"/>
              </a:cxn>
              <a:cxn ang="0">
                <a:pos x="214444" y="262866"/>
              </a:cxn>
              <a:cxn ang="0">
                <a:pos x="214444" y="193691"/>
              </a:cxn>
              <a:cxn ang="0">
                <a:pos x="69176" y="193691"/>
              </a:cxn>
              <a:cxn ang="0">
                <a:pos x="69176" y="262866"/>
              </a:cxn>
              <a:cxn ang="0">
                <a:pos x="214444" y="262866"/>
              </a:cxn>
              <a:cxn ang="0">
                <a:pos x="166021" y="27670"/>
              </a:cxn>
              <a:cxn ang="0">
                <a:pos x="159104" y="27670"/>
              </a:cxn>
              <a:cxn ang="0">
                <a:pos x="124516" y="27670"/>
              </a:cxn>
              <a:cxn ang="0">
                <a:pos x="117599" y="27670"/>
              </a:cxn>
              <a:cxn ang="0">
                <a:pos x="117599" y="89928"/>
              </a:cxn>
              <a:cxn ang="0">
                <a:pos x="124516" y="96846"/>
              </a:cxn>
              <a:cxn ang="0">
                <a:pos x="159104" y="96846"/>
              </a:cxn>
              <a:cxn ang="0">
                <a:pos x="166021" y="89928"/>
              </a:cxn>
              <a:cxn ang="0">
                <a:pos x="166021" y="27670"/>
              </a:cxn>
            </a:cxnLst>
            <a:rect l="0" t="0" r="0" b="0"/>
            <a:pathLst>
              <a:path w="41" h="41">
                <a:moveTo>
                  <a:pt x="41" y="39"/>
                </a:moveTo>
                <a:cubicBezTo>
                  <a:pt x="41" y="40"/>
                  <a:pt x="40" y="41"/>
                  <a:pt x="39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2" y="2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10"/>
                  <a:pt x="41" y="12"/>
                  <a:pt x="41" y="14"/>
                </a:cubicBezTo>
                <a:lnTo>
                  <a:pt x="41" y="39"/>
                </a:lnTo>
                <a:close/>
                <a:moveTo>
                  <a:pt x="38" y="38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7" y="12"/>
                  <a:pt x="37" y="12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6" y="17"/>
                  <a:pt x="2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6"/>
                  <a:pt x="7" y="15"/>
                </a:cubicBezTo>
                <a:cubicBezTo>
                  <a:pt x="7" y="4"/>
                  <a:pt x="7" y="4"/>
                  <a:pt x="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8"/>
                  <a:pt x="4" y="38"/>
                  <a:pt x="4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5"/>
                  <a:pt x="8" y="24"/>
                  <a:pt x="1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3" y="24"/>
                  <a:pt x="34" y="25"/>
                  <a:pt x="34" y="27"/>
                </a:cubicBezTo>
                <a:cubicBezTo>
                  <a:pt x="34" y="38"/>
                  <a:pt x="34" y="38"/>
                  <a:pt x="34" y="38"/>
                </a:cubicBezTo>
                <a:lnTo>
                  <a:pt x="38" y="38"/>
                </a:lnTo>
                <a:close/>
                <a:moveTo>
                  <a:pt x="31" y="38"/>
                </a:moveTo>
                <a:cubicBezTo>
                  <a:pt x="31" y="28"/>
                  <a:pt x="31" y="28"/>
                  <a:pt x="3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8"/>
                  <a:pt x="10" y="38"/>
                  <a:pt x="10" y="38"/>
                </a:cubicBezTo>
                <a:lnTo>
                  <a:pt x="31" y="38"/>
                </a:lnTo>
                <a:close/>
                <a:moveTo>
                  <a:pt x="24" y="4"/>
                </a:moveTo>
                <a:cubicBezTo>
                  <a:pt x="24" y="4"/>
                  <a:pt x="24" y="4"/>
                  <a:pt x="23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8" y="14"/>
                  <a:pt x="18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lnTo>
                  <a:pt x="24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数据链"/>
          <p:cNvSpPr>
            <a:spLocks noEditPoints="1"/>
          </p:cNvSpPr>
          <p:nvPr/>
        </p:nvSpPr>
        <p:spPr>
          <a:xfrm>
            <a:off x="3728720" y="1424940"/>
            <a:ext cx="537210" cy="713105"/>
          </a:xfrm>
          <a:custGeom>
            <a:avLst/>
            <a:gdLst/>
            <a:ahLst/>
            <a:cxnLst>
              <a:cxn ang="0">
                <a:pos x="76093" y="138351"/>
              </a:cxn>
              <a:cxn ang="0">
                <a:pos x="0" y="124516"/>
              </a:cxn>
              <a:cxn ang="0">
                <a:pos x="13835" y="89928"/>
              </a:cxn>
              <a:cxn ang="0">
                <a:pos x="89928" y="110681"/>
              </a:cxn>
              <a:cxn ang="0">
                <a:pos x="69176" y="83010"/>
              </a:cxn>
              <a:cxn ang="0">
                <a:pos x="20753" y="6918"/>
              </a:cxn>
              <a:cxn ang="0">
                <a:pos x="62258" y="0"/>
              </a:cxn>
              <a:cxn ang="0">
                <a:pos x="69176" y="83010"/>
              </a:cxn>
              <a:cxn ang="0">
                <a:pos x="62258" y="283619"/>
              </a:cxn>
              <a:cxn ang="0">
                <a:pos x="20753" y="276701"/>
              </a:cxn>
              <a:cxn ang="0">
                <a:pos x="69176" y="152186"/>
              </a:cxn>
              <a:cxn ang="0">
                <a:pos x="186774" y="214444"/>
              </a:cxn>
              <a:cxn ang="0">
                <a:pos x="110681" y="235196"/>
              </a:cxn>
              <a:cxn ang="0">
                <a:pos x="89928" y="207526"/>
              </a:cxn>
              <a:cxn ang="0">
                <a:pos x="172939" y="186773"/>
              </a:cxn>
              <a:cxn ang="0">
                <a:pos x="186774" y="214444"/>
              </a:cxn>
              <a:cxn ang="0">
                <a:pos x="117599" y="172938"/>
              </a:cxn>
              <a:cxn ang="0">
                <a:pos x="124516" y="0"/>
              </a:cxn>
              <a:cxn ang="0">
                <a:pos x="166021" y="6918"/>
              </a:cxn>
              <a:cxn ang="0">
                <a:pos x="166021" y="276701"/>
              </a:cxn>
              <a:cxn ang="0">
                <a:pos x="124516" y="283619"/>
              </a:cxn>
              <a:cxn ang="0">
                <a:pos x="117599" y="249031"/>
              </a:cxn>
              <a:cxn ang="0">
                <a:pos x="166021" y="276701"/>
              </a:cxn>
              <a:cxn ang="0">
                <a:pos x="262867" y="89928"/>
              </a:cxn>
              <a:cxn ang="0">
                <a:pos x="186774" y="76093"/>
              </a:cxn>
              <a:cxn ang="0">
                <a:pos x="207527" y="48423"/>
              </a:cxn>
              <a:cxn ang="0">
                <a:pos x="283620" y="62258"/>
              </a:cxn>
              <a:cxn ang="0">
                <a:pos x="255950" y="34588"/>
              </a:cxn>
              <a:cxn ang="0">
                <a:pos x="214444" y="6918"/>
              </a:cxn>
              <a:cxn ang="0">
                <a:pos x="255950" y="0"/>
              </a:cxn>
              <a:cxn ang="0">
                <a:pos x="255950" y="34588"/>
              </a:cxn>
              <a:cxn ang="0">
                <a:pos x="255950" y="283619"/>
              </a:cxn>
              <a:cxn ang="0">
                <a:pos x="214444" y="276701"/>
              </a:cxn>
              <a:cxn ang="0">
                <a:pos x="255950" y="103763"/>
              </a:cxn>
            </a:cxnLst>
            <a:rect l="0" t="0" r="0" b="0"/>
            <a:pathLst>
              <a:path w="41" h="41">
                <a:moveTo>
                  <a:pt x="13" y="18"/>
                </a:moveTo>
                <a:cubicBezTo>
                  <a:pt x="13" y="19"/>
                  <a:pt x="12" y="20"/>
                  <a:pt x="1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3"/>
                  <a:pt x="2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3" y="15"/>
                  <a:pt x="13" y="16"/>
                </a:cubicBezTo>
                <a:lnTo>
                  <a:pt x="13" y="18"/>
                </a:lnTo>
                <a:close/>
                <a:moveTo>
                  <a:pt x="10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4" y="0"/>
                  <a:pt x="4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12"/>
                </a:lnTo>
                <a:close/>
                <a:moveTo>
                  <a:pt x="10" y="40"/>
                </a:moveTo>
                <a:cubicBezTo>
                  <a:pt x="10" y="40"/>
                  <a:pt x="10" y="41"/>
                  <a:pt x="9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3" y="40"/>
                  <a:pt x="3" y="40"/>
                </a:cubicBezTo>
                <a:cubicBezTo>
                  <a:pt x="3" y="22"/>
                  <a:pt x="3" y="22"/>
                  <a:pt x="3" y="22"/>
                </a:cubicBezTo>
                <a:cubicBezTo>
                  <a:pt x="10" y="22"/>
                  <a:pt x="10" y="22"/>
                  <a:pt x="10" y="22"/>
                </a:cubicBezTo>
                <a:lnTo>
                  <a:pt x="10" y="40"/>
                </a:lnTo>
                <a:close/>
                <a:moveTo>
                  <a:pt x="27" y="31"/>
                </a:moveTo>
                <a:cubicBezTo>
                  <a:pt x="27" y="33"/>
                  <a:pt x="26" y="34"/>
                  <a:pt x="2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4"/>
                  <a:pt x="13" y="33"/>
                  <a:pt x="13" y="31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8"/>
                  <a:pt x="15" y="27"/>
                  <a:pt x="16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7"/>
                  <a:pt x="27" y="28"/>
                  <a:pt x="27" y="30"/>
                </a:cubicBezTo>
                <a:lnTo>
                  <a:pt x="27" y="31"/>
                </a:lnTo>
                <a:close/>
                <a:moveTo>
                  <a:pt x="24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lnTo>
                  <a:pt x="24" y="25"/>
                </a:lnTo>
                <a:close/>
                <a:moveTo>
                  <a:pt x="24" y="40"/>
                </a:moveTo>
                <a:cubicBezTo>
                  <a:pt x="24" y="40"/>
                  <a:pt x="23" y="41"/>
                  <a:pt x="23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7" y="41"/>
                  <a:pt x="17" y="40"/>
                  <a:pt x="17" y="40"/>
                </a:cubicBezTo>
                <a:cubicBezTo>
                  <a:pt x="17" y="36"/>
                  <a:pt x="17" y="36"/>
                  <a:pt x="17" y="36"/>
                </a:cubicBezTo>
                <a:cubicBezTo>
                  <a:pt x="24" y="36"/>
                  <a:pt x="24" y="36"/>
                  <a:pt x="24" y="36"/>
                </a:cubicBezTo>
                <a:lnTo>
                  <a:pt x="24" y="4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8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30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0" y="7"/>
                  <a:pt x="41" y="8"/>
                  <a:pt x="41" y="9"/>
                </a:cubicBezTo>
                <a:lnTo>
                  <a:pt x="41" y="11"/>
                </a:lnTo>
                <a:close/>
                <a:moveTo>
                  <a:pt x="37" y="5"/>
                </a:moveTo>
                <a:cubicBezTo>
                  <a:pt x="31" y="5"/>
                  <a:pt x="31" y="5"/>
                  <a:pt x="31" y="5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1"/>
                </a:cubicBezTo>
                <a:lnTo>
                  <a:pt x="37" y="5"/>
                </a:lnTo>
                <a:close/>
                <a:moveTo>
                  <a:pt x="37" y="40"/>
                </a:moveTo>
                <a:cubicBezTo>
                  <a:pt x="37" y="40"/>
                  <a:pt x="37" y="41"/>
                  <a:pt x="3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0"/>
                  <a:pt x="31" y="40"/>
                </a:cubicBezTo>
                <a:cubicBezTo>
                  <a:pt x="31" y="15"/>
                  <a:pt x="31" y="15"/>
                  <a:pt x="31" y="15"/>
                </a:cubicBezTo>
                <a:cubicBezTo>
                  <a:pt x="37" y="15"/>
                  <a:pt x="37" y="15"/>
                  <a:pt x="37" y="15"/>
                </a:cubicBezTo>
                <a:lnTo>
                  <a:pt x="37" y="4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卡片"/>
          <p:cNvSpPr>
            <a:spLocks noEditPoints="1"/>
          </p:cNvSpPr>
          <p:nvPr/>
        </p:nvSpPr>
        <p:spPr>
          <a:xfrm>
            <a:off x="3693795" y="3724910"/>
            <a:ext cx="497205" cy="842010"/>
          </a:xfrm>
          <a:custGeom>
            <a:avLst/>
            <a:gdLst/>
            <a:ahLst/>
            <a:cxnLst>
              <a:cxn ang="0">
                <a:pos x="214678" y="326382"/>
              </a:cxn>
              <a:cxn ang="0">
                <a:pos x="214678" y="333326"/>
              </a:cxn>
              <a:cxn ang="0">
                <a:pos x="214678" y="333326"/>
              </a:cxn>
              <a:cxn ang="0">
                <a:pos x="6925" y="333326"/>
              </a:cxn>
              <a:cxn ang="0">
                <a:pos x="0" y="333326"/>
              </a:cxn>
              <a:cxn ang="0">
                <a:pos x="0" y="333326"/>
              </a:cxn>
              <a:cxn ang="0">
                <a:pos x="0" y="201384"/>
              </a:cxn>
              <a:cxn ang="0">
                <a:pos x="20775" y="201384"/>
              </a:cxn>
              <a:cxn ang="0">
                <a:pos x="20775" y="312493"/>
              </a:cxn>
              <a:cxn ang="0">
                <a:pos x="193903" y="312493"/>
              </a:cxn>
              <a:cxn ang="0">
                <a:pos x="193903" y="201384"/>
              </a:cxn>
              <a:cxn ang="0">
                <a:pos x="214678" y="201384"/>
              </a:cxn>
              <a:cxn ang="0">
                <a:pos x="214678" y="326382"/>
              </a:cxn>
              <a:cxn ang="0">
                <a:pos x="173128" y="291660"/>
              </a:cxn>
              <a:cxn ang="0">
                <a:pos x="41551" y="291660"/>
              </a:cxn>
              <a:cxn ang="0">
                <a:pos x="41551" y="263883"/>
              </a:cxn>
              <a:cxn ang="0">
                <a:pos x="173128" y="263883"/>
              </a:cxn>
              <a:cxn ang="0">
                <a:pos x="173128" y="291660"/>
              </a:cxn>
              <a:cxn ang="0">
                <a:pos x="173128" y="229162"/>
              </a:cxn>
              <a:cxn ang="0">
                <a:pos x="173128" y="256939"/>
              </a:cxn>
              <a:cxn ang="0">
                <a:pos x="41551" y="243050"/>
              </a:cxn>
              <a:cxn ang="0">
                <a:pos x="41551" y="215273"/>
              </a:cxn>
              <a:cxn ang="0">
                <a:pos x="173128" y="229162"/>
              </a:cxn>
              <a:cxn ang="0">
                <a:pos x="186978" y="194440"/>
              </a:cxn>
              <a:cxn ang="0">
                <a:pos x="180053" y="215273"/>
              </a:cxn>
              <a:cxn ang="0">
                <a:pos x="48476" y="187496"/>
              </a:cxn>
              <a:cxn ang="0">
                <a:pos x="55401" y="159719"/>
              </a:cxn>
              <a:cxn ang="0">
                <a:pos x="186978" y="194440"/>
              </a:cxn>
              <a:cxn ang="0">
                <a:pos x="200828" y="159719"/>
              </a:cxn>
              <a:cxn ang="0">
                <a:pos x="186978" y="180552"/>
              </a:cxn>
              <a:cxn ang="0">
                <a:pos x="76176" y="118053"/>
              </a:cxn>
              <a:cxn ang="0">
                <a:pos x="90026" y="90276"/>
              </a:cxn>
              <a:cxn ang="0">
                <a:pos x="200828" y="159719"/>
              </a:cxn>
              <a:cxn ang="0">
                <a:pos x="228528" y="138886"/>
              </a:cxn>
              <a:cxn ang="0">
                <a:pos x="207753" y="152774"/>
              </a:cxn>
              <a:cxn ang="0">
                <a:pos x="131577" y="48610"/>
              </a:cxn>
              <a:cxn ang="0">
                <a:pos x="152352" y="27777"/>
              </a:cxn>
              <a:cxn ang="0">
                <a:pos x="228528" y="138886"/>
              </a:cxn>
              <a:cxn ang="0">
                <a:pos x="263154" y="131942"/>
              </a:cxn>
              <a:cxn ang="0">
                <a:pos x="235454" y="138886"/>
              </a:cxn>
              <a:cxn ang="0">
                <a:pos x="207753" y="6944"/>
              </a:cxn>
              <a:cxn ang="0">
                <a:pos x="235454" y="0"/>
              </a:cxn>
              <a:cxn ang="0">
                <a:pos x="263154" y="131942"/>
              </a:cxn>
            </a:cxnLst>
            <a:rect l="0" t="0" r="0" b="0"/>
            <a:pathLst>
              <a:path w="38" h="48">
                <a:moveTo>
                  <a:pt x="31" y="47"/>
                </a:move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9"/>
                  <a:pt x="0" y="29"/>
                  <a:pt x="0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45"/>
                  <a:pt x="3" y="45"/>
                  <a:pt x="3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9"/>
                  <a:pt x="28" y="29"/>
                  <a:pt x="28" y="29"/>
                </a:cubicBezTo>
                <a:cubicBezTo>
                  <a:pt x="31" y="29"/>
                  <a:pt x="31" y="29"/>
                  <a:pt x="31" y="29"/>
                </a:cubicBezTo>
                <a:lnTo>
                  <a:pt x="31" y="47"/>
                </a:lnTo>
                <a:close/>
                <a:moveTo>
                  <a:pt x="25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38"/>
                  <a:pt x="6" y="38"/>
                  <a:pt x="6" y="38"/>
                </a:cubicBezTo>
                <a:cubicBezTo>
                  <a:pt x="25" y="38"/>
                  <a:pt x="25" y="38"/>
                  <a:pt x="25" y="38"/>
                </a:cubicBezTo>
                <a:lnTo>
                  <a:pt x="25" y="42"/>
                </a:lnTo>
                <a:close/>
                <a:moveTo>
                  <a:pt x="25" y="33"/>
                </a:moveTo>
                <a:cubicBezTo>
                  <a:pt x="25" y="37"/>
                  <a:pt x="25" y="37"/>
                  <a:pt x="25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1"/>
                  <a:pt x="6" y="31"/>
                  <a:pt x="6" y="31"/>
                </a:cubicBezTo>
                <a:lnTo>
                  <a:pt x="25" y="33"/>
                </a:lnTo>
                <a:close/>
                <a:moveTo>
                  <a:pt x="27" y="28"/>
                </a:moveTo>
                <a:cubicBezTo>
                  <a:pt x="26" y="31"/>
                  <a:pt x="26" y="31"/>
                  <a:pt x="26" y="31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3"/>
                  <a:pt x="8" y="23"/>
                  <a:pt x="8" y="23"/>
                </a:cubicBezTo>
                <a:lnTo>
                  <a:pt x="27" y="28"/>
                </a:lnTo>
                <a:close/>
                <a:moveTo>
                  <a:pt x="29" y="23"/>
                </a:moveTo>
                <a:cubicBezTo>
                  <a:pt x="27" y="26"/>
                  <a:pt x="27" y="26"/>
                  <a:pt x="27" y="26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13"/>
                  <a:pt x="13" y="13"/>
                  <a:pt x="13" y="13"/>
                </a:cubicBezTo>
                <a:lnTo>
                  <a:pt x="29" y="23"/>
                </a:lnTo>
                <a:close/>
                <a:moveTo>
                  <a:pt x="33" y="20"/>
                </a:moveTo>
                <a:cubicBezTo>
                  <a:pt x="30" y="22"/>
                  <a:pt x="30" y="22"/>
                  <a:pt x="30" y="22"/>
                </a:cubicBezTo>
                <a:cubicBezTo>
                  <a:pt x="19" y="7"/>
                  <a:pt x="19" y="7"/>
                  <a:pt x="19" y="7"/>
                </a:cubicBezTo>
                <a:cubicBezTo>
                  <a:pt x="22" y="4"/>
                  <a:pt x="22" y="4"/>
                  <a:pt x="22" y="4"/>
                </a:cubicBezTo>
                <a:lnTo>
                  <a:pt x="33" y="20"/>
                </a:lnTo>
                <a:close/>
                <a:moveTo>
                  <a:pt x="38" y="19"/>
                </a:moveTo>
                <a:cubicBezTo>
                  <a:pt x="34" y="20"/>
                  <a:pt x="34" y="20"/>
                  <a:pt x="34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4" y="0"/>
                  <a:pt x="34" y="0"/>
                </a:cubicBezTo>
                <a:lnTo>
                  <a:pt x="38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4516121" y="320675"/>
            <a:ext cx="6873229" cy="6216650"/>
          </a:xfrm>
          <a:prstGeom prst="roundRect">
            <a:avLst>
              <a:gd name="adj" fmla="val 5057"/>
            </a:avLst>
          </a:prstGeom>
          <a:solidFill>
            <a:srgbClr val="010A1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871" y="2584631"/>
            <a:ext cx="2969009" cy="16887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727654" y="588845"/>
            <a:ext cx="2050894" cy="5661889"/>
            <a:chOff x="4727654" y="584153"/>
            <a:chExt cx="2050894" cy="5661889"/>
          </a:xfrm>
        </p:grpSpPr>
        <p:grpSp>
          <p:nvGrpSpPr>
            <p:cNvPr id="3" name="组合 2"/>
            <p:cNvGrpSpPr/>
            <p:nvPr/>
          </p:nvGrpSpPr>
          <p:grpSpPr>
            <a:xfrm>
              <a:off x="4727654" y="584153"/>
              <a:ext cx="2050894" cy="1089843"/>
              <a:chOff x="4796549" y="844835"/>
              <a:chExt cx="2050894" cy="1089843"/>
            </a:xfrm>
          </p:grpSpPr>
          <p:cxnSp>
            <p:nvCxnSpPr>
              <p:cNvPr id="65" name="直接连接符 64"/>
              <p:cNvCxnSpPr/>
              <p:nvPr/>
            </p:nvCxnSpPr>
            <p:spPr>
              <a:xfrm flipV="1">
                <a:off x="4799725" y="844835"/>
                <a:ext cx="0" cy="1089843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5821996" y="-180612"/>
                <a:ext cx="0" cy="2050894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 flipV="1">
              <a:off x="4727654" y="5156199"/>
              <a:ext cx="2050894" cy="1089843"/>
              <a:chOff x="4796549" y="844835"/>
              <a:chExt cx="2050894" cy="1089843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V="1">
                <a:off x="4799725" y="844835"/>
                <a:ext cx="0" cy="1089843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5400000">
                <a:off x="5821996" y="-180612"/>
                <a:ext cx="0" cy="2050894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9067008" y="588845"/>
            <a:ext cx="2050894" cy="5661889"/>
            <a:chOff x="4880054" y="736553"/>
            <a:chExt cx="2050894" cy="5661889"/>
          </a:xfrm>
        </p:grpSpPr>
        <p:grpSp>
          <p:nvGrpSpPr>
            <p:cNvPr id="29" name="组合 28"/>
            <p:cNvGrpSpPr/>
            <p:nvPr/>
          </p:nvGrpSpPr>
          <p:grpSpPr>
            <a:xfrm flipH="1">
              <a:off x="4880054" y="736553"/>
              <a:ext cx="2050894" cy="1089843"/>
              <a:chOff x="4796549" y="844835"/>
              <a:chExt cx="2050894" cy="1089843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4799725" y="844835"/>
                <a:ext cx="0" cy="1089843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rot="5400000">
                <a:off x="5821996" y="-180612"/>
                <a:ext cx="0" cy="2050894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 flipH="1" flipV="1">
              <a:off x="4880054" y="5308599"/>
              <a:ext cx="2050894" cy="1089843"/>
              <a:chOff x="4796549" y="844835"/>
              <a:chExt cx="2050894" cy="1089843"/>
            </a:xfrm>
          </p:grpSpPr>
          <p:cxnSp>
            <p:nvCxnSpPr>
              <p:cNvPr id="45" name="直接连接符 44"/>
              <p:cNvCxnSpPr/>
              <p:nvPr/>
            </p:nvCxnSpPr>
            <p:spPr>
              <a:xfrm flipV="1">
                <a:off x="4799725" y="844835"/>
                <a:ext cx="0" cy="1089843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5400000">
                <a:off x="5821996" y="-180612"/>
                <a:ext cx="0" cy="2050894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5609470" y="2426402"/>
            <a:ext cx="1211580" cy="612530"/>
            <a:chOff x="5966305" y="2413567"/>
            <a:chExt cx="1211580" cy="612530"/>
          </a:xfrm>
        </p:grpSpPr>
        <p:sp>
          <p:nvSpPr>
            <p:cNvPr id="47" name="椭圆 46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25"/>
            <p:cNvSpPr txBox="1"/>
            <p:nvPr/>
          </p:nvSpPr>
          <p:spPr>
            <a:xfrm>
              <a:off x="5966305" y="2458847"/>
              <a:ext cx="121158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28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en-US" altLang="zh-CN" sz="28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609470" y="4889323"/>
            <a:ext cx="1211580" cy="612530"/>
            <a:chOff x="5966305" y="2413567"/>
            <a:chExt cx="1211580" cy="612530"/>
          </a:xfrm>
        </p:grpSpPr>
        <p:sp>
          <p:nvSpPr>
            <p:cNvPr id="50" name="椭圆 49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25"/>
            <p:cNvSpPr txBox="1"/>
            <p:nvPr/>
          </p:nvSpPr>
          <p:spPr>
            <a:xfrm>
              <a:off x="5966305" y="2458847"/>
              <a:ext cx="121158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28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en-US" altLang="zh-CN" sz="28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609470" y="3657863"/>
            <a:ext cx="1211580" cy="612530"/>
            <a:chOff x="5966305" y="2413567"/>
            <a:chExt cx="1211580" cy="612530"/>
          </a:xfrm>
        </p:grpSpPr>
        <p:sp>
          <p:nvSpPr>
            <p:cNvPr id="53" name="椭圆 52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25"/>
            <p:cNvSpPr txBox="1"/>
            <p:nvPr/>
          </p:nvSpPr>
          <p:spPr>
            <a:xfrm>
              <a:off x="5966305" y="2458847"/>
              <a:ext cx="121158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28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en-US" altLang="zh-CN" sz="28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609470" y="1194941"/>
            <a:ext cx="1211580" cy="612530"/>
            <a:chOff x="5966305" y="2413567"/>
            <a:chExt cx="1211580" cy="612530"/>
          </a:xfrm>
        </p:grpSpPr>
        <p:sp>
          <p:nvSpPr>
            <p:cNvPr id="56" name="椭圆 55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TextBox 25"/>
            <p:cNvSpPr txBox="1"/>
            <p:nvPr/>
          </p:nvSpPr>
          <p:spPr>
            <a:xfrm>
              <a:off x="5966305" y="2458847"/>
              <a:ext cx="121158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28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en-US" altLang="zh-CN" sz="28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0" name="TextBox 25"/>
          <p:cNvSpPr txBox="1"/>
          <p:nvPr/>
        </p:nvSpPr>
        <p:spPr>
          <a:xfrm>
            <a:off x="6689091" y="1124638"/>
            <a:ext cx="34620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/>
              <a:t>公司介绍篇</a:t>
            </a:r>
            <a:endParaRPr lang="zh-CN" altLang="en-US" dirty="0"/>
          </a:p>
        </p:txBody>
      </p:sp>
      <p:sp>
        <p:nvSpPr>
          <p:cNvPr id="41" name="TextBox 25"/>
          <p:cNvSpPr txBox="1"/>
          <p:nvPr/>
        </p:nvSpPr>
        <p:spPr>
          <a:xfrm>
            <a:off x="6723380" y="1511988"/>
            <a:ext cx="343343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Company introduction article</a:t>
            </a:r>
            <a:endParaRPr lang="zh-CN" altLang="en-US" dirty="0"/>
          </a:p>
        </p:txBody>
      </p:sp>
      <p:sp>
        <p:nvSpPr>
          <p:cNvPr id="37" name="TextBox 25"/>
          <p:cNvSpPr txBox="1"/>
          <p:nvPr/>
        </p:nvSpPr>
        <p:spPr>
          <a:xfrm>
            <a:off x="6689091" y="2370987"/>
            <a:ext cx="34620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bg1"/>
                </a:solidFill>
              </a:rPr>
              <a:t>规章制度篇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8" name="TextBox 25"/>
          <p:cNvSpPr txBox="1"/>
          <p:nvPr/>
        </p:nvSpPr>
        <p:spPr>
          <a:xfrm>
            <a:off x="6723380" y="2758337"/>
            <a:ext cx="3462019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</a:rPr>
              <a:t>The rules and regulations article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6689091" y="3617336"/>
            <a:ext cx="34620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bg1"/>
                </a:solidFill>
              </a:rPr>
              <a:t>薪酬与个人发展篇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6723380" y="4004686"/>
            <a:ext cx="3462019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</a:rPr>
              <a:t>Compensation and personal development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6689091" y="4863686"/>
            <a:ext cx="34620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bg1"/>
                </a:solidFill>
              </a:rPr>
              <a:t>招聘岗位与答疑篇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25"/>
          <p:cNvSpPr txBox="1"/>
          <p:nvPr/>
        </p:nvSpPr>
        <p:spPr>
          <a:xfrm>
            <a:off x="6723380" y="5251036"/>
            <a:ext cx="413431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</a:rPr>
              <a:t>Recruitment positions and answering questions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岗位二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Jobs B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22"/>
          <p:cNvSpPr txBox="1"/>
          <p:nvPr/>
        </p:nvSpPr>
        <p:spPr>
          <a:xfrm flipH="1">
            <a:off x="1113790" y="1809485"/>
            <a:ext cx="1015682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，模板所有素材均可自由编辑替换移动。单击此处添加本章节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的简要内容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。本模板精心设计，模板所有素材均可自由编辑替换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移动。单击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此处添加本章节的简要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内容。单击此处添加本章节的简要内容。本模板精心设计，模板所有素材均可自由编辑替换移动。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1113791" y="1318260"/>
            <a:ext cx="341820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单击此处添加简要内容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3790" y="2915285"/>
            <a:ext cx="3129915" cy="3087370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627245" y="2915285"/>
            <a:ext cx="3129915" cy="3087370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140700" y="2915285"/>
            <a:ext cx="3129915" cy="3087370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flipH="1">
            <a:off x="1639570" y="420243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1393190" y="4673600"/>
            <a:ext cx="265811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5125720" y="420243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22"/>
          <p:cNvSpPr txBox="1"/>
          <p:nvPr/>
        </p:nvSpPr>
        <p:spPr>
          <a:xfrm flipH="1">
            <a:off x="4879340" y="4673600"/>
            <a:ext cx="265811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8653780" y="420243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8407400" y="4673600"/>
            <a:ext cx="265811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242820" y="3124835"/>
            <a:ext cx="872490" cy="872490"/>
          </a:xfrm>
          <a:prstGeom prst="ellipse">
            <a:avLst/>
          </a:prstGeom>
          <a:noFill/>
          <a:ln>
            <a:gradFill>
              <a:gsLst>
                <a:gs pos="0">
                  <a:srgbClr val="D7DECE"/>
                </a:gs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76F7FF"/>
                </a:gs>
              </a:gsLst>
              <a:lin ang="11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领带"/>
          <p:cNvSpPr/>
          <p:nvPr/>
        </p:nvSpPr>
        <p:spPr bwMode="auto">
          <a:xfrm>
            <a:off x="2536190" y="3178175"/>
            <a:ext cx="306705" cy="798830"/>
          </a:xfrm>
          <a:custGeom>
            <a:avLst/>
            <a:gdLst>
              <a:gd name="T0" fmla="*/ 815953 w 3389"/>
              <a:gd name="T1" fmla="*/ 142499 h 6457"/>
              <a:gd name="T2" fmla="*/ 812410 w 3389"/>
              <a:gd name="T3" fmla="*/ 151940 h 6457"/>
              <a:gd name="T4" fmla="*/ 800897 w 3389"/>
              <a:gd name="T5" fmla="*/ 179082 h 6457"/>
              <a:gd name="T6" fmla="*/ 783185 w 3389"/>
              <a:gd name="T7" fmla="*/ 218911 h 6457"/>
              <a:gd name="T8" fmla="*/ 759568 w 3389"/>
              <a:gd name="T9" fmla="*/ 268476 h 6457"/>
              <a:gd name="T10" fmla="*/ 737723 w 3389"/>
              <a:gd name="T11" fmla="*/ 310075 h 6457"/>
              <a:gd name="T12" fmla="*/ 721191 w 3389"/>
              <a:gd name="T13" fmla="*/ 338693 h 6457"/>
              <a:gd name="T14" fmla="*/ 703479 w 3389"/>
              <a:gd name="T15" fmla="*/ 367901 h 6457"/>
              <a:gd name="T16" fmla="*/ 684881 w 3389"/>
              <a:gd name="T17" fmla="*/ 396814 h 6457"/>
              <a:gd name="T18" fmla="*/ 665102 w 3389"/>
              <a:gd name="T19" fmla="*/ 425136 h 6457"/>
              <a:gd name="T20" fmla="*/ 643847 w 3389"/>
              <a:gd name="T21" fmla="*/ 452574 h 6457"/>
              <a:gd name="T22" fmla="*/ 621706 w 3389"/>
              <a:gd name="T23" fmla="*/ 478536 h 6457"/>
              <a:gd name="T24" fmla="*/ 1000457 w 3389"/>
              <a:gd name="T25" fmla="*/ 1407582 h 6457"/>
              <a:gd name="T26" fmla="*/ 0 w 3389"/>
              <a:gd name="T27" fmla="*/ 1407582 h 6457"/>
              <a:gd name="T28" fmla="*/ 388493 w 3389"/>
              <a:gd name="T29" fmla="*/ 499484 h 6457"/>
              <a:gd name="T30" fmla="*/ 365171 w 3389"/>
              <a:gd name="T31" fmla="*/ 473521 h 6457"/>
              <a:gd name="T32" fmla="*/ 343031 w 3389"/>
              <a:gd name="T33" fmla="*/ 445788 h 6457"/>
              <a:gd name="T34" fmla="*/ 321481 w 3389"/>
              <a:gd name="T35" fmla="*/ 416580 h 6457"/>
              <a:gd name="T36" fmla="*/ 301406 w 3389"/>
              <a:gd name="T37" fmla="*/ 386488 h 6457"/>
              <a:gd name="T38" fmla="*/ 282218 w 3389"/>
              <a:gd name="T39" fmla="*/ 355805 h 6457"/>
              <a:gd name="T40" fmla="*/ 264506 w 3389"/>
              <a:gd name="T41" fmla="*/ 325122 h 6457"/>
              <a:gd name="T42" fmla="*/ 247974 w 3389"/>
              <a:gd name="T43" fmla="*/ 294734 h 6457"/>
              <a:gd name="T44" fmla="*/ 219339 w 3389"/>
              <a:gd name="T45" fmla="*/ 238383 h 6457"/>
              <a:gd name="T46" fmla="*/ 197198 w 3389"/>
              <a:gd name="T47" fmla="*/ 189998 h 6457"/>
              <a:gd name="T48" fmla="*/ 181552 w 3389"/>
              <a:gd name="T49" fmla="*/ 153710 h 6457"/>
              <a:gd name="T50" fmla="*/ 172106 w 3389"/>
              <a:gd name="T51" fmla="*/ 130993 h 6457"/>
              <a:gd name="T52" fmla="*/ 175648 w 3389"/>
              <a:gd name="T53" fmla="*/ 127452 h 6457"/>
              <a:gd name="T54" fmla="*/ 192770 w 3389"/>
              <a:gd name="T55" fmla="*/ 112996 h 6457"/>
              <a:gd name="T56" fmla="*/ 211664 w 3389"/>
              <a:gd name="T57" fmla="*/ 97950 h 6457"/>
              <a:gd name="T58" fmla="*/ 236461 w 3389"/>
              <a:gd name="T59" fmla="*/ 80838 h 6457"/>
              <a:gd name="T60" fmla="*/ 266277 w 3389"/>
              <a:gd name="T61" fmla="*/ 62841 h 6457"/>
              <a:gd name="T62" fmla="*/ 301111 w 3389"/>
              <a:gd name="T63" fmla="*/ 44549 h 6457"/>
              <a:gd name="T64" fmla="*/ 320595 w 3389"/>
              <a:gd name="T65" fmla="*/ 36289 h 6457"/>
              <a:gd name="T66" fmla="*/ 340669 w 3389"/>
              <a:gd name="T67" fmla="*/ 28028 h 6457"/>
              <a:gd name="T68" fmla="*/ 362219 w 3389"/>
              <a:gd name="T69" fmla="*/ 20947 h 6457"/>
              <a:gd name="T70" fmla="*/ 384655 w 3389"/>
              <a:gd name="T71" fmla="*/ 14456 h 6457"/>
              <a:gd name="T72" fmla="*/ 408271 w 3389"/>
              <a:gd name="T73" fmla="*/ 8851 h 6457"/>
              <a:gd name="T74" fmla="*/ 432478 w 3389"/>
              <a:gd name="T75" fmla="*/ 4425 h 6457"/>
              <a:gd name="T76" fmla="*/ 457866 w 3389"/>
              <a:gd name="T77" fmla="*/ 1475 h 6457"/>
              <a:gd name="T78" fmla="*/ 483845 w 3389"/>
              <a:gd name="T79" fmla="*/ 0 h 6457"/>
              <a:gd name="T80" fmla="*/ 510708 w 3389"/>
              <a:gd name="T81" fmla="*/ 295 h 6457"/>
              <a:gd name="T82" fmla="*/ 538753 w 3389"/>
              <a:gd name="T83" fmla="*/ 2360 h 6457"/>
              <a:gd name="T84" fmla="*/ 567388 w 3389"/>
              <a:gd name="T85" fmla="*/ 6491 h 6457"/>
              <a:gd name="T86" fmla="*/ 596318 w 3389"/>
              <a:gd name="T87" fmla="*/ 12686 h 6457"/>
              <a:gd name="T88" fmla="*/ 626430 w 3389"/>
              <a:gd name="T89" fmla="*/ 20947 h 6457"/>
              <a:gd name="T90" fmla="*/ 656836 w 3389"/>
              <a:gd name="T91" fmla="*/ 31863 h 6457"/>
              <a:gd name="T92" fmla="*/ 687833 w 3389"/>
              <a:gd name="T93" fmla="*/ 45434 h 6457"/>
              <a:gd name="T94" fmla="*/ 719420 w 3389"/>
              <a:gd name="T95" fmla="*/ 61661 h 6457"/>
              <a:gd name="T96" fmla="*/ 751597 w 3389"/>
              <a:gd name="T97" fmla="*/ 80838 h 6457"/>
              <a:gd name="T98" fmla="*/ 784070 w 3389"/>
              <a:gd name="T99" fmla="*/ 103260 h 6457"/>
              <a:gd name="T100" fmla="*/ 817133 w 3389"/>
              <a:gd name="T101" fmla="*/ 128928 h 645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389" h="6457">
                <a:moveTo>
                  <a:pt x="2768" y="437"/>
                </a:moveTo>
                <a:lnTo>
                  <a:pt x="2764" y="483"/>
                </a:lnTo>
                <a:lnTo>
                  <a:pt x="2752" y="515"/>
                </a:lnTo>
                <a:lnTo>
                  <a:pt x="2735" y="555"/>
                </a:lnTo>
                <a:lnTo>
                  <a:pt x="2713" y="607"/>
                </a:lnTo>
                <a:lnTo>
                  <a:pt x="2687" y="669"/>
                </a:lnTo>
                <a:lnTo>
                  <a:pt x="2653" y="742"/>
                </a:lnTo>
                <a:lnTo>
                  <a:pt x="2615" y="823"/>
                </a:lnTo>
                <a:lnTo>
                  <a:pt x="2573" y="910"/>
                </a:lnTo>
                <a:lnTo>
                  <a:pt x="2524" y="1003"/>
                </a:lnTo>
                <a:lnTo>
                  <a:pt x="2499" y="1051"/>
                </a:lnTo>
                <a:lnTo>
                  <a:pt x="2471" y="1100"/>
                </a:lnTo>
                <a:lnTo>
                  <a:pt x="2443" y="1148"/>
                </a:lnTo>
                <a:lnTo>
                  <a:pt x="2414" y="1198"/>
                </a:lnTo>
                <a:lnTo>
                  <a:pt x="2383" y="1247"/>
                </a:lnTo>
                <a:lnTo>
                  <a:pt x="2352" y="1296"/>
                </a:lnTo>
                <a:lnTo>
                  <a:pt x="2320" y="1345"/>
                </a:lnTo>
                <a:lnTo>
                  <a:pt x="2286" y="1393"/>
                </a:lnTo>
                <a:lnTo>
                  <a:pt x="2253" y="1441"/>
                </a:lnTo>
                <a:lnTo>
                  <a:pt x="2217" y="1488"/>
                </a:lnTo>
                <a:lnTo>
                  <a:pt x="2181" y="1534"/>
                </a:lnTo>
                <a:lnTo>
                  <a:pt x="2144" y="1578"/>
                </a:lnTo>
                <a:lnTo>
                  <a:pt x="2106" y="1622"/>
                </a:lnTo>
                <a:lnTo>
                  <a:pt x="2067" y="1662"/>
                </a:lnTo>
                <a:lnTo>
                  <a:pt x="3389" y="4771"/>
                </a:lnTo>
                <a:lnTo>
                  <a:pt x="1695" y="6457"/>
                </a:lnTo>
                <a:lnTo>
                  <a:pt x="0" y="4771"/>
                </a:lnTo>
                <a:lnTo>
                  <a:pt x="1316" y="1693"/>
                </a:lnTo>
                <a:lnTo>
                  <a:pt x="1276" y="1650"/>
                </a:lnTo>
                <a:lnTo>
                  <a:pt x="1237" y="1605"/>
                </a:lnTo>
                <a:lnTo>
                  <a:pt x="1199" y="1558"/>
                </a:lnTo>
                <a:lnTo>
                  <a:pt x="1162" y="1511"/>
                </a:lnTo>
                <a:lnTo>
                  <a:pt x="1125" y="1463"/>
                </a:lnTo>
                <a:lnTo>
                  <a:pt x="1089" y="1412"/>
                </a:lnTo>
                <a:lnTo>
                  <a:pt x="1055" y="1361"/>
                </a:lnTo>
                <a:lnTo>
                  <a:pt x="1021" y="1310"/>
                </a:lnTo>
                <a:lnTo>
                  <a:pt x="988" y="1258"/>
                </a:lnTo>
                <a:lnTo>
                  <a:pt x="956" y="1206"/>
                </a:lnTo>
                <a:lnTo>
                  <a:pt x="925" y="1154"/>
                </a:lnTo>
                <a:lnTo>
                  <a:pt x="896" y="1102"/>
                </a:lnTo>
                <a:lnTo>
                  <a:pt x="868" y="1050"/>
                </a:lnTo>
                <a:lnTo>
                  <a:pt x="840" y="999"/>
                </a:lnTo>
                <a:lnTo>
                  <a:pt x="789" y="901"/>
                </a:lnTo>
                <a:lnTo>
                  <a:pt x="743" y="808"/>
                </a:lnTo>
                <a:lnTo>
                  <a:pt x="702" y="722"/>
                </a:lnTo>
                <a:lnTo>
                  <a:pt x="668" y="644"/>
                </a:lnTo>
                <a:lnTo>
                  <a:pt x="638" y="577"/>
                </a:lnTo>
                <a:lnTo>
                  <a:pt x="615" y="521"/>
                </a:lnTo>
                <a:lnTo>
                  <a:pt x="597" y="480"/>
                </a:lnTo>
                <a:lnTo>
                  <a:pt x="583" y="444"/>
                </a:lnTo>
                <a:lnTo>
                  <a:pt x="595" y="432"/>
                </a:lnTo>
                <a:lnTo>
                  <a:pt x="628" y="403"/>
                </a:lnTo>
                <a:lnTo>
                  <a:pt x="653" y="383"/>
                </a:lnTo>
                <a:lnTo>
                  <a:pt x="683" y="358"/>
                </a:lnTo>
                <a:lnTo>
                  <a:pt x="717" y="332"/>
                </a:lnTo>
                <a:lnTo>
                  <a:pt x="757" y="304"/>
                </a:lnTo>
                <a:lnTo>
                  <a:pt x="801" y="274"/>
                </a:lnTo>
                <a:lnTo>
                  <a:pt x="849" y="243"/>
                </a:lnTo>
                <a:lnTo>
                  <a:pt x="902" y="213"/>
                </a:lnTo>
                <a:lnTo>
                  <a:pt x="959" y="181"/>
                </a:lnTo>
                <a:lnTo>
                  <a:pt x="1020" y="151"/>
                </a:lnTo>
                <a:lnTo>
                  <a:pt x="1052" y="136"/>
                </a:lnTo>
                <a:lnTo>
                  <a:pt x="1086" y="123"/>
                </a:lnTo>
                <a:lnTo>
                  <a:pt x="1119" y="109"/>
                </a:lnTo>
                <a:lnTo>
                  <a:pt x="1154" y="95"/>
                </a:lnTo>
                <a:lnTo>
                  <a:pt x="1190" y="82"/>
                </a:lnTo>
                <a:lnTo>
                  <a:pt x="1227" y="71"/>
                </a:lnTo>
                <a:lnTo>
                  <a:pt x="1265" y="59"/>
                </a:lnTo>
                <a:lnTo>
                  <a:pt x="1303" y="49"/>
                </a:lnTo>
                <a:lnTo>
                  <a:pt x="1342" y="38"/>
                </a:lnTo>
                <a:lnTo>
                  <a:pt x="1383" y="30"/>
                </a:lnTo>
                <a:lnTo>
                  <a:pt x="1423" y="22"/>
                </a:lnTo>
                <a:lnTo>
                  <a:pt x="1465" y="15"/>
                </a:lnTo>
                <a:lnTo>
                  <a:pt x="1507" y="9"/>
                </a:lnTo>
                <a:lnTo>
                  <a:pt x="1551" y="5"/>
                </a:lnTo>
                <a:lnTo>
                  <a:pt x="1595" y="2"/>
                </a:lnTo>
                <a:lnTo>
                  <a:pt x="1639" y="0"/>
                </a:lnTo>
                <a:lnTo>
                  <a:pt x="1685" y="0"/>
                </a:lnTo>
                <a:lnTo>
                  <a:pt x="1730" y="1"/>
                </a:lnTo>
                <a:lnTo>
                  <a:pt x="1778" y="4"/>
                </a:lnTo>
                <a:lnTo>
                  <a:pt x="1825" y="8"/>
                </a:lnTo>
                <a:lnTo>
                  <a:pt x="1873" y="14"/>
                </a:lnTo>
                <a:lnTo>
                  <a:pt x="1922" y="22"/>
                </a:lnTo>
                <a:lnTo>
                  <a:pt x="1971" y="31"/>
                </a:lnTo>
                <a:lnTo>
                  <a:pt x="2020" y="43"/>
                </a:lnTo>
                <a:lnTo>
                  <a:pt x="2071" y="56"/>
                </a:lnTo>
                <a:lnTo>
                  <a:pt x="2122" y="71"/>
                </a:lnTo>
                <a:lnTo>
                  <a:pt x="2173" y="88"/>
                </a:lnTo>
                <a:lnTo>
                  <a:pt x="2225" y="108"/>
                </a:lnTo>
                <a:lnTo>
                  <a:pt x="2278" y="130"/>
                </a:lnTo>
                <a:lnTo>
                  <a:pt x="2330" y="154"/>
                </a:lnTo>
                <a:lnTo>
                  <a:pt x="2383" y="180"/>
                </a:lnTo>
                <a:lnTo>
                  <a:pt x="2437" y="209"/>
                </a:lnTo>
                <a:lnTo>
                  <a:pt x="2492" y="240"/>
                </a:lnTo>
                <a:lnTo>
                  <a:pt x="2546" y="274"/>
                </a:lnTo>
                <a:lnTo>
                  <a:pt x="2601" y="311"/>
                </a:lnTo>
                <a:lnTo>
                  <a:pt x="2656" y="350"/>
                </a:lnTo>
                <a:lnTo>
                  <a:pt x="2712" y="392"/>
                </a:lnTo>
                <a:lnTo>
                  <a:pt x="2768" y="437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51195" y="3124835"/>
            <a:ext cx="872490" cy="872490"/>
          </a:xfrm>
          <a:prstGeom prst="ellipse">
            <a:avLst/>
          </a:prstGeom>
          <a:noFill/>
          <a:ln>
            <a:gradFill>
              <a:gsLst>
                <a:gs pos="0">
                  <a:srgbClr val="D7DECE"/>
                </a:gs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76F7FF"/>
                </a:gs>
              </a:gsLst>
              <a:lin ang="11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259570" y="3124835"/>
            <a:ext cx="872490" cy="872490"/>
          </a:xfrm>
          <a:prstGeom prst="ellipse">
            <a:avLst/>
          </a:prstGeom>
          <a:noFill/>
          <a:ln>
            <a:gradFill>
              <a:gsLst>
                <a:gs pos="0">
                  <a:srgbClr val="D7DECE"/>
                </a:gs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76F7FF"/>
                </a:gs>
              </a:gsLst>
              <a:lin ang="11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喇叭"/>
          <p:cNvSpPr/>
          <p:nvPr/>
        </p:nvSpPr>
        <p:spPr bwMode="auto">
          <a:xfrm>
            <a:off x="9382125" y="3324860"/>
            <a:ext cx="626745" cy="472440"/>
          </a:xfrm>
          <a:custGeom>
            <a:avLst/>
            <a:gdLst>
              <a:gd name="T0" fmla="*/ 2147483646 w 534"/>
              <a:gd name="T1" fmla="*/ 2147483646 h 354"/>
              <a:gd name="T2" fmla="*/ 2147483646 w 534"/>
              <a:gd name="T3" fmla="*/ 2147483646 h 354"/>
              <a:gd name="T4" fmla="*/ 2147483646 w 534"/>
              <a:gd name="T5" fmla="*/ 0 h 354"/>
              <a:gd name="T6" fmla="*/ 2147483646 w 534"/>
              <a:gd name="T7" fmla="*/ 2147483646 h 354"/>
              <a:gd name="T8" fmla="*/ 2147483646 w 534"/>
              <a:gd name="T9" fmla="*/ 2147483646 h 354"/>
              <a:gd name="T10" fmla="*/ 2147483646 w 534"/>
              <a:gd name="T11" fmla="*/ 2147483646 h 354"/>
              <a:gd name="T12" fmla="*/ 2147483646 w 534"/>
              <a:gd name="T13" fmla="*/ 2147483646 h 354"/>
              <a:gd name="T14" fmla="*/ 2147483646 w 534"/>
              <a:gd name="T15" fmla="*/ 2147483646 h 354"/>
              <a:gd name="T16" fmla="*/ 2147483646 w 534"/>
              <a:gd name="T17" fmla="*/ 2147483646 h 354"/>
              <a:gd name="T18" fmla="*/ 2147483646 w 534"/>
              <a:gd name="T19" fmla="*/ 2147483646 h 354"/>
              <a:gd name="T20" fmla="*/ 0 w 534"/>
              <a:gd name="T21" fmla="*/ 2147483646 h 354"/>
              <a:gd name="T22" fmla="*/ 0 w 534"/>
              <a:gd name="T23" fmla="*/ 2147483646 h 354"/>
              <a:gd name="T24" fmla="*/ 2147483646 w 534"/>
              <a:gd name="T25" fmla="*/ 2147483646 h 354"/>
              <a:gd name="T26" fmla="*/ 2147483646 w 534"/>
              <a:gd name="T27" fmla="*/ 2147483646 h 354"/>
              <a:gd name="T28" fmla="*/ 2147483646 w 534"/>
              <a:gd name="T29" fmla="*/ 2147483646 h 354"/>
              <a:gd name="T30" fmla="*/ 2147483646 w 534"/>
              <a:gd name="T31" fmla="*/ 2147483646 h 354"/>
              <a:gd name="T32" fmla="*/ 2147483646 w 534"/>
              <a:gd name="T33" fmla="*/ 2147483646 h 354"/>
              <a:gd name="T34" fmla="*/ 2147483646 w 534"/>
              <a:gd name="T35" fmla="*/ 2147483646 h 354"/>
              <a:gd name="T36" fmla="*/ 2147483646 w 534"/>
              <a:gd name="T37" fmla="*/ 2147483646 h 354"/>
              <a:gd name="T38" fmla="*/ 2147483646 w 534"/>
              <a:gd name="T39" fmla="*/ 2147483646 h 354"/>
              <a:gd name="T40" fmla="*/ 2147483646 w 534"/>
              <a:gd name="T41" fmla="*/ 2147483646 h 354"/>
              <a:gd name="T42" fmla="*/ 2147483646 w 534"/>
              <a:gd name="T43" fmla="*/ 2147483646 h 354"/>
              <a:gd name="T44" fmla="*/ 2147483646 w 534"/>
              <a:gd name="T45" fmla="*/ 2147483646 h 354"/>
              <a:gd name="T46" fmla="*/ 2147483646 w 534"/>
              <a:gd name="T47" fmla="*/ 2147483646 h 354"/>
              <a:gd name="T48" fmla="*/ 2147483646 w 534"/>
              <a:gd name="T49" fmla="*/ 2147483646 h 354"/>
              <a:gd name="T50" fmla="*/ 2147483646 w 534"/>
              <a:gd name="T51" fmla="*/ 2147483646 h 354"/>
              <a:gd name="T52" fmla="*/ 2147483646 w 534"/>
              <a:gd name="T53" fmla="*/ 2147483646 h 354"/>
              <a:gd name="T54" fmla="*/ 2147483646 w 534"/>
              <a:gd name="T55" fmla="*/ 2147483646 h 354"/>
              <a:gd name="T56" fmla="*/ 2147483646 w 534"/>
              <a:gd name="T57" fmla="*/ 2147483646 h 354"/>
              <a:gd name="T58" fmla="*/ 2147483646 w 534"/>
              <a:gd name="T59" fmla="*/ 2147483646 h 354"/>
              <a:gd name="T60" fmla="*/ 2147483646 w 534"/>
              <a:gd name="T61" fmla="*/ 2147483646 h 35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4" h="354">
                <a:moveTo>
                  <a:pt x="140" y="105"/>
                </a:moveTo>
                <a:lnTo>
                  <a:pt x="190" y="85"/>
                </a:lnTo>
                <a:lnTo>
                  <a:pt x="394" y="0"/>
                </a:lnTo>
                <a:lnTo>
                  <a:pt x="394" y="165"/>
                </a:lnTo>
                <a:lnTo>
                  <a:pt x="394" y="329"/>
                </a:lnTo>
                <a:lnTo>
                  <a:pt x="190" y="245"/>
                </a:lnTo>
                <a:lnTo>
                  <a:pt x="140" y="230"/>
                </a:lnTo>
                <a:lnTo>
                  <a:pt x="175" y="354"/>
                </a:lnTo>
                <a:lnTo>
                  <a:pt x="75" y="354"/>
                </a:lnTo>
                <a:lnTo>
                  <a:pt x="45" y="225"/>
                </a:lnTo>
                <a:lnTo>
                  <a:pt x="0" y="225"/>
                </a:lnTo>
                <a:lnTo>
                  <a:pt x="0" y="105"/>
                </a:lnTo>
                <a:lnTo>
                  <a:pt x="140" y="105"/>
                </a:lnTo>
                <a:close/>
                <a:moveTo>
                  <a:pt x="444" y="230"/>
                </a:moveTo>
                <a:lnTo>
                  <a:pt x="524" y="255"/>
                </a:lnTo>
                <a:lnTo>
                  <a:pt x="509" y="284"/>
                </a:lnTo>
                <a:lnTo>
                  <a:pt x="434" y="259"/>
                </a:lnTo>
                <a:lnTo>
                  <a:pt x="444" y="230"/>
                </a:lnTo>
                <a:close/>
                <a:moveTo>
                  <a:pt x="439" y="70"/>
                </a:moveTo>
                <a:lnTo>
                  <a:pt x="514" y="45"/>
                </a:lnTo>
                <a:lnTo>
                  <a:pt x="524" y="75"/>
                </a:lnTo>
                <a:lnTo>
                  <a:pt x="449" y="105"/>
                </a:lnTo>
                <a:lnTo>
                  <a:pt x="439" y="70"/>
                </a:lnTo>
                <a:close/>
                <a:moveTo>
                  <a:pt x="454" y="150"/>
                </a:moveTo>
                <a:lnTo>
                  <a:pt x="534" y="150"/>
                </a:lnTo>
                <a:lnTo>
                  <a:pt x="534" y="185"/>
                </a:lnTo>
                <a:lnTo>
                  <a:pt x="454" y="185"/>
                </a:lnTo>
                <a:lnTo>
                  <a:pt x="454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扳手"/>
          <p:cNvSpPr/>
          <p:nvPr/>
        </p:nvSpPr>
        <p:spPr bwMode="auto">
          <a:xfrm>
            <a:off x="5892165" y="3275965"/>
            <a:ext cx="569595" cy="56959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分享答疑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</a:t>
            </a:r>
            <a:r>
              <a:rPr lang="en-US" altLang="zh-CN" sz="2000">
                <a:solidFill>
                  <a:schemeClr val="bg1"/>
                </a:solidFill>
              </a:rPr>
              <a:t>Share the answer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270" y="3290116"/>
            <a:ext cx="12203430" cy="1696085"/>
          </a:xfrm>
          <a:prstGeom prst="rect">
            <a:avLst/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2"/>
          <p:cNvSpPr txBox="1"/>
          <p:nvPr/>
        </p:nvSpPr>
        <p:spPr>
          <a:xfrm flipH="1">
            <a:off x="4033520" y="5593080"/>
            <a:ext cx="704088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863340" y="5506720"/>
            <a:ext cx="0" cy="10080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/>
          <p:cNvSpPr txBox="1"/>
          <p:nvPr/>
        </p:nvSpPr>
        <p:spPr>
          <a:xfrm flipH="1">
            <a:off x="1696085" y="5506720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1696085" y="5902960"/>
            <a:ext cx="20129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6094" y="1023870"/>
            <a:ext cx="6039812" cy="453249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721735" y="1333500"/>
            <a:ext cx="4952365" cy="29813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14"/>
          <p:cNvSpPr/>
          <p:nvPr/>
        </p:nvSpPr>
        <p:spPr>
          <a:xfrm>
            <a:off x="4560457" y="1458281"/>
            <a:ext cx="3071086" cy="2622631"/>
          </a:xfrm>
          <a:custGeom>
            <a:avLst/>
            <a:gdLst>
              <a:gd name="T0" fmla="*/ 3174 w 5916"/>
              <a:gd name="T1" fmla="*/ 0 h 5060"/>
              <a:gd name="T2" fmla="*/ 432 w 5916"/>
              <a:gd name="T3" fmla="*/ 2530 h 5060"/>
              <a:gd name="T4" fmla="*/ 685 w 5916"/>
              <a:gd name="T5" fmla="*/ 3593 h 5060"/>
              <a:gd name="T6" fmla="*/ 36 w 5916"/>
              <a:gd name="T7" fmla="*/ 4766 h 5060"/>
              <a:gd name="T8" fmla="*/ 53 w 5916"/>
              <a:gd name="T9" fmla="*/ 4970 h 5060"/>
              <a:gd name="T10" fmla="*/ 198 w 5916"/>
              <a:gd name="T11" fmla="*/ 5040 h 5060"/>
              <a:gd name="T12" fmla="*/ 247 w 5916"/>
              <a:gd name="T13" fmla="*/ 5034 h 5060"/>
              <a:gd name="T14" fmla="*/ 1667 w 5916"/>
              <a:gd name="T15" fmla="*/ 4644 h 5060"/>
              <a:gd name="T16" fmla="*/ 3174 w 5916"/>
              <a:gd name="T17" fmla="*/ 5060 h 5060"/>
              <a:gd name="T18" fmla="*/ 5916 w 5916"/>
              <a:gd name="T19" fmla="*/ 2530 h 5060"/>
              <a:gd name="T20" fmla="*/ 3174 w 5916"/>
              <a:gd name="T21" fmla="*/ 0 h 5060"/>
              <a:gd name="T22" fmla="*/ 3169 w 5916"/>
              <a:gd name="T23" fmla="*/ 3830 h 5060"/>
              <a:gd name="T24" fmla="*/ 2898 w 5916"/>
              <a:gd name="T25" fmla="*/ 3558 h 5060"/>
              <a:gd name="T26" fmla="*/ 3169 w 5916"/>
              <a:gd name="T27" fmla="*/ 3287 h 5060"/>
              <a:gd name="T28" fmla="*/ 3441 w 5916"/>
              <a:gd name="T29" fmla="*/ 3558 h 5060"/>
              <a:gd name="T30" fmla="*/ 3169 w 5916"/>
              <a:gd name="T31" fmla="*/ 3830 h 5060"/>
              <a:gd name="T32" fmla="*/ 3454 w 5916"/>
              <a:gd name="T33" fmla="*/ 2538 h 5060"/>
              <a:gd name="T34" fmla="*/ 3380 w 5916"/>
              <a:gd name="T35" fmla="*/ 2592 h 5060"/>
              <a:gd name="T36" fmla="*/ 3380 w 5916"/>
              <a:gd name="T37" fmla="*/ 2876 h 5060"/>
              <a:gd name="T38" fmla="*/ 3170 w 5916"/>
              <a:gd name="T39" fmla="*/ 3086 h 5060"/>
              <a:gd name="T40" fmla="*/ 2959 w 5916"/>
              <a:gd name="T41" fmla="*/ 2876 h 5060"/>
              <a:gd name="T42" fmla="*/ 2959 w 5916"/>
              <a:gd name="T43" fmla="*/ 2570 h 5060"/>
              <a:gd name="T44" fmla="*/ 3216 w 5916"/>
              <a:gd name="T45" fmla="*/ 2191 h 5060"/>
              <a:gd name="T46" fmla="*/ 3411 w 5916"/>
              <a:gd name="T47" fmla="*/ 1892 h 5060"/>
              <a:gd name="T48" fmla="*/ 3170 w 5916"/>
              <a:gd name="T49" fmla="*/ 1651 h 5060"/>
              <a:gd name="T50" fmla="*/ 2928 w 5916"/>
              <a:gd name="T51" fmla="*/ 1892 h 5060"/>
              <a:gd name="T52" fmla="*/ 2718 w 5916"/>
              <a:gd name="T53" fmla="*/ 2103 h 5060"/>
              <a:gd name="T54" fmla="*/ 2507 w 5916"/>
              <a:gd name="T55" fmla="*/ 1892 h 5060"/>
              <a:gd name="T56" fmla="*/ 3170 w 5916"/>
              <a:gd name="T57" fmla="*/ 1230 h 5060"/>
              <a:gd name="T58" fmla="*/ 3832 w 5916"/>
              <a:gd name="T59" fmla="*/ 1892 h 5060"/>
              <a:gd name="T60" fmla="*/ 3454 w 5916"/>
              <a:gd name="T61" fmla="*/ 2538 h 5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916" h="5060">
                <a:moveTo>
                  <a:pt x="3174" y="0"/>
                </a:moveTo>
                <a:cubicBezTo>
                  <a:pt x="1659" y="0"/>
                  <a:pt x="432" y="1132"/>
                  <a:pt x="432" y="2530"/>
                </a:cubicBezTo>
                <a:cubicBezTo>
                  <a:pt x="432" y="2909"/>
                  <a:pt x="522" y="3269"/>
                  <a:pt x="685" y="3593"/>
                </a:cubicBezTo>
                <a:lnTo>
                  <a:pt x="36" y="4766"/>
                </a:lnTo>
                <a:cubicBezTo>
                  <a:pt x="0" y="4831"/>
                  <a:pt x="7" y="4911"/>
                  <a:pt x="53" y="4970"/>
                </a:cubicBezTo>
                <a:cubicBezTo>
                  <a:pt x="88" y="5015"/>
                  <a:pt x="142" y="5040"/>
                  <a:pt x="198" y="5040"/>
                </a:cubicBezTo>
                <a:cubicBezTo>
                  <a:pt x="214" y="5040"/>
                  <a:pt x="231" y="5038"/>
                  <a:pt x="247" y="5034"/>
                </a:cubicBezTo>
                <a:lnTo>
                  <a:pt x="1667" y="4644"/>
                </a:lnTo>
                <a:cubicBezTo>
                  <a:pt x="2100" y="4907"/>
                  <a:pt x="2617" y="5060"/>
                  <a:pt x="3174" y="5060"/>
                </a:cubicBezTo>
                <a:cubicBezTo>
                  <a:pt x="4689" y="5060"/>
                  <a:pt x="5916" y="3927"/>
                  <a:pt x="5916" y="2530"/>
                </a:cubicBezTo>
                <a:cubicBezTo>
                  <a:pt x="5916" y="1132"/>
                  <a:pt x="4689" y="0"/>
                  <a:pt x="3174" y="0"/>
                </a:cubicBezTo>
                <a:close/>
                <a:moveTo>
                  <a:pt x="3169" y="3830"/>
                </a:moveTo>
                <a:cubicBezTo>
                  <a:pt x="3020" y="3830"/>
                  <a:pt x="2898" y="3708"/>
                  <a:pt x="2898" y="3558"/>
                </a:cubicBezTo>
                <a:cubicBezTo>
                  <a:pt x="2898" y="3409"/>
                  <a:pt x="3020" y="3287"/>
                  <a:pt x="3169" y="3287"/>
                </a:cubicBezTo>
                <a:cubicBezTo>
                  <a:pt x="3319" y="3287"/>
                  <a:pt x="3441" y="3409"/>
                  <a:pt x="3441" y="3558"/>
                </a:cubicBezTo>
                <a:cubicBezTo>
                  <a:pt x="3441" y="3708"/>
                  <a:pt x="3319" y="3830"/>
                  <a:pt x="3169" y="3830"/>
                </a:cubicBezTo>
                <a:close/>
                <a:moveTo>
                  <a:pt x="3454" y="2538"/>
                </a:moveTo>
                <a:cubicBezTo>
                  <a:pt x="3418" y="2563"/>
                  <a:pt x="3394" y="2581"/>
                  <a:pt x="3380" y="2592"/>
                </a:cubicBezTo>
                <a:lnTo>
                  <a:pt x="3380" y="2876"/>
                </a:lnTo>
                <a:cubicBezTo>
                  <a:pt x="3380" y="2992"/>
                  <a:pt x="3286" y="3086"/>
                  <a:pt x="3170" y="3086"/>
                </a:cubicBezTo>
                <a:cubicBezTo>
                  <a:pt x="3053" y="3086"/>
                  <a:pt x="2959" y="2992"/>
                  <a:pt x="2959" y="2876"/>
                </a:cubicBezTo>
                <a:lnTo>
                  <a:pt x="2959" y="2570"/>
                </a:lnTo>
                <a:cubicBezTo>
                  <a:pt x="2959" y="2366"/>
                  <a:pt x="3108" y="2265"/>
                  <a:pt x="3216" y="2191"/>
                </a:cubicBezTo>
                <a:cubicBezTo>
                  <a:pt x="3333" y="2110"/>
                  <a:pt x="3411" y="2058"/>
                  <a:pt x="3411" y="1892"/>
                </a:cubicBezTo>
                <a:cubicBezTo>
                  <a:pt x="3411" y="1759"/>
                  <a:pt x="3303" y="1651"/>
                  <a:pt x="3170" y="1651"/>
                </a:cubicBezTo>
                <a:cubicBezTo>
                  <a:pt x="3037" y="1651"/>
                  <a:pt x="2928" y="1759"/>
                  <a:pt x="2928" y="1892"/>
                </a:cubicBezTo>
                <a:cubicBezTo>
                  <a:pt x="2928" y="2009"/>
                  <a:pt x="2834" y="2103"/>
                  <a:pt x="2718" y="2103"/>
                </a:cubicBezTo>
                <a:cubicBezTo>
                  <a:pt x="2601" y="2103"/>
                  <a:pt x="2507" y="2009"/>
                  <a:pt x="2507" y="1892"/>
                </a:cubicBezTo>
                <a:cubicBezTo>
                  <a:pt x="2507" y="1527"/>
                  <a:pt x="2804" y="1230"/>
                  <a:pt x="3170" y="1230"/>
                </a:cubicBezTo>
                <a:cubicBezTo>
                  <a:pt x="3535" y="1230"/>
                  <a:pt x="3832" y="1527"/>
                  <a:pt x="3832" y="1892"/>
                </a:cubicBezTo>
                <a:cubicBezTo>
                  <a:pt x="3832" y="2280"/>
                  <a:pt x="3595" y="2442"/>
                  <a:pt x="3454" y="25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72833" y="1859340"/>
            <a:ext cx="758218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9900" dirty="0">
                <a:solidFill>
                  <a:schemeClr val="bg1"/>
                </a:solidFill>
              </a:rPr>
              <a:t>thanks</a:t>
            </a:r>
            <a:endParaRPr lang="zh-CN" altLang="en-US" sz="19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2000" y="3324055"/>
            <a:ext cx="37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公司介绍篇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2000" y="4031942"/>
            <a:ext cx="37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introduction article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49552" y="5752013"/>
            <a:ext cx="6692896" cy="400110"/>
            <a:chOff x="2749552" y="4587981"/>
            <a:chExt cx="6692896" cy="400110"/>
          </a:xfrm>
        </p:grpSpPr>
        <p:sp>
          <p:nvSpPr>
            <p:cNvPr id="5" name="文本框 4"/>
            <p:cNvSpPr txBox="1"/>
            <p:nvPr/>
          </p:nvSpPr>
          <p:spPr>
            <a:xfrm>
              <a:off x="2749552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公司简介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351565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核心团队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53578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企业文化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55591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企业荣誉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78302" y="1664840"/>
            <a:ext cx="2635397" cy="1332359"/>
            <a:chOff x="5966305" y="2413567"/>
            <a:chExt cx="1211580" cy="612530"/>
          </a:xfrm>
        </p:grpSpPr>
        <p:sp>
          <p:nvSpPr>
            <p:cNvPr id="11" name="椭圆 10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12" name="TextBox 25"/>
            <p:cNvSpPr txBox="1"/>
            <p:nvPr/>
          </p:nvSpPr>
          <p:spPr>
            <a:xfrm>
              <a:off x="5966305" y="2458847"/>
              <a:ext cx="1211580" cy="551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72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en-US" altLang="zh-CN" sz="72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65860" y="319854"/>
            <a:ext cx="3964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Company profile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2"/>
          <p:cNvSpPr txBox="1"/>
          <p:nvPr/>
        </p:nvSpPr>
        <p:spPr>
          <a:xfrm flipH="1">
            <a:off x="6909435" y="1373313"/>
            <a:ext cx="4787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" name="文本框 22"/>
          <p:cNvSpPr txBox="1"/>
          <p:nvPr/>
        </p:nvSpPr>
        <p:spPr>
          <a:xfrm flipH="1">
            <a:off x="6909435" y="2634423"/>
            <a:ext cx="4787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4" name="文本框 22"/>
          <p:cNvSpPr txBox="1"/>
          <p:nvPr/>
        </p:nvSpPr>
        <p:spPr>
          <a:xfrm flipH="1">
            <a:off x="6909435" y="3895533"/>
            <a:ext cx="4787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5" name="文本框 22"/>
          <p:cNvSpPr txBox="1"/>
          <p:nvPr/>
        </p:nvSpPr>
        <p:spPr>
          <a:xfrm flipH="1">
            <a:off x="6909435" y="5156643"/>
            <a:ext cx="4787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/>
          <a:srcRect r="-194"/>
          <a:stretch>
            <a:fillRect/>
          </a:stretch>
        </p:blipFill>
        <p:spPr>
          <a:xfrm>
            <a:off x="190216" y="1308581"/>
            <a:ext cx="6553768" cy="3822662"/>
          </a:xfrm>
          <a:prstGeom prst="rect">
            <a:avLst/>
          </a:prstGeom>
          <a:effectLst>
            <a:reflection blurRad="6350" stA="52000" endA="300" endPos="31000" dir="5400000" sy="-100000" algn="bl" rotWithShape="0"/>
          </a:effectLst>
        </p:spPr>
      </p:pic>
      <p:sp>
        <p:nvSpPr>
          <p:cNvPr id="36" name="矩形 35"/>
          <p:cNvSpPr/>
          <p:nvPr/>
        </p:nvSpPr>
        <p:spPr>
          <a:xfrm>
            <a:off x="978503" y="1626043"/>
            <a:ext cx="4926394" cy="3137343"/>
          </a:xfrm>
          <a:prstGeom prst="rect">
            <a:avLst/>
          </a:prstGeom>
          <a:blipFill rotWithShape="1"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610100"/>
            <a:ext cx="12192000" cy="2247900"/>
          </a:xfrm>
          <a:prstGeom prst="rect">
            <a:avLst/>
          </a:prstGeom>
          <a:solidFill>
            <a:srgbClr val="357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1168604" y="1013741"/>
            <a:ext cx="2828789" cy="52369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4674937" y="1043814"/>
            <a:ext cx="2828789" cy="523691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8164761" y="1043814"/>
            <a:ext cx="2828789" cy="523691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5860" y="294454"/>
            <a:ext cx="39648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核心团队 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The core team 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4999355" y="1917700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 WORDS 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4999355" y="4157345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Freeform 87"/>
          <p:cNvSpPr>
            <a:spLocks noEditPoints="1"/>
          </p:cNvSpPr>
          <p:nvPr/>
        </p:nvSpPr>
        <p:spPr>
          <a:xfrm>
            <a:off x="5742305" y="2753360"/>
            <a:ext cx="707390" cy="859155"/>
          </a:xfrm>
          <a:custGeom>
            <a:avLst/>
            <a:gdLst/>
            <a:ahLst/>
            <a:cxnLst>
              <a:cxn ang="0">
                <a:pos x="89861" y="0"/>
              </a:cxn>
              <a:cxn ang="0">
                <a:pos x="294544" y="0"/>
              </a:cxn>
              <a:cxn ang="0">
                <a:pos x="304529" y="172641"/>
              </a:cxn>
              <a:cxn ang="0">
                <a:pos x="334483" y="172641"/>
              </a:cxn>
              <a:cxn ang="0">
                <a:pos x="379413" y="172641"/>
              </a:cxn>
              <a:cxn ang="0">
                <a:pos x="379413" y="279513"/>
              </a:cxn>
              <a:cxn ang="0">
                <a:pos x="339475" y="279513"/>
              </a:cxn>
              <a:cxn ang="0">
                <a:pos x="339475" y="279513"/>
              </a:cxn>
              <a:cxn ang="0">
                <a:pos x="309521" y="308287"/>
              </a:cxn>
              <a:cxn ang="0">
                <a:pos x="219660" y="308287"/>
              </a:cxn>
              <a:cxn ang="0">
                <a:pos x="219660" y="353502"/>
              </a:cxn>
              <a:cxn ang="0">
                <a:pos x="204683" y="353502"/>
              </a:cxn>
              <a:cxn ang="0">
                <a:pos x="204683" y="398718"/>
              </a:cxn>
              <a:cxn ang="0">
                <a:pos x="319506" y="415160"/>
              </a:cxn>
              <a:cxn ang="0">
                <a:pos x="334483" y="415160"/>
              </a:cxn>
              <a:cxn ang="0">
                <a:pos x="364436" y="435712"/>
              </a:cxn>
              <a:cxn ang="0">
                <a:pos x="334483" y="460375"/>
              </a:cxn>
              <a:cxn ang="0">
                <a:pos x="309521" y="435712"/>
              </a:cxn>
              <a:cxn ang="0">
                <a:pos x="309521" y="431602"/>
              </a:cxn>
              <a:cxn ang="0">
                <a:pos x="209676" y="423381"/>
              </a:cxn>
              <a:cxn ang="0">
                <a:pos x="209676" y="435712"/>
              </a:cxn>
              <a:cxn ang="0">
                <a:pos x="184714" y="460375"/>
              </a:cxn>
              <a:cxn ang="0">
                <a:pos x="159753" y="435712"/>
              </a:cxn>
              <a:cxn ang="0">
                <a:pos x="159753" y="423381"/>
              </a:cxn>
              <a:cxn ang="0">
                <a:pos x="69892" y="431602"/>
              </a:cxn>
              <a:cxn ang="0">
                <a:pos x="69892" y="435712"/>
              </a:cxn>
              <a:cxn ang="0">
                <a:pos x="44930" y="460375"/>
              </a:cxn>
              <a:cxn ang="0">
                <a:pos x="14977" y="435712"/>
              </a:cxn>
              <a:cxn ang="0">
                <a:pos x="44930" y="415160"/>
              </a:cxn>
              <a:cxn ang="0">
                <a:pos x="54915" y="415160"/>
              </a:cxn>
              <a:cxn ang="0">
                <a:pos x="164745" y="398718"/>
              </a:cxn>
              <a:cxn ang="0">
                <a:pos x="164745" y="353502"/>
              </a:cxn>
              <a:cxn ang="0">
                <a:pos x="149768" y="353502"/>
              </a:cxn>
              <a:cxn ang="0">
                <a:pos x="149768" y="308287"/>
              </a:cxn>
              <a:cxn ang="0">
                <a:pos x="69892" y="308287"/>
              </a:cxn>
              <a:cxn ang="0">
                <a:pos x="39938" y="279513"/>
              </a:cxn>
              <a:cxn ang="0">
                <a:pos x="39938" y="279513"/>
              </a:cxn>
              <a:cxn ang="0">
                <a:pos x="0" y="279513"/>
              </a:cxn>
              <a:cxn ang="0">
                <a:pos x="0" y="172641"/>
              </a:cxn>
              <a:cxn ang="0">
                <a:pos x="39938" y="172641"/>
              </a:cxn>
              <a:cxn ang="0">
                <a:pos x="79876" y="172641"/>
              </a:cxn>
              <a:cxn ang="0">
                <a:pos x="89861" y="0"/>
              </a:cxn>
              <a:cxn ang="0">
                <a:pos x="134791" y="61657"/>
              </a:cxn>
              <a:cxn ang="0">
                <a:pos x="134791" y="69878"/>
              </a:cxn>
              <a:cxn ang="0">
                <a:pos x="249614" y="69878"/>
              </a:cxn>
              <a:cxn ang="0">
                <a:pos x="249614" y="61657"/>
              </a:cxn>
              <a:cxn ang="0">
                <a:pos x="134791" y="61657"/>
              </a:cxn>
              <a:cxn ang="0">
                <a:pos x="134791" y="160309"/>
              </a:cxn>
              <a:cxn ang="0">
                <a:pos x="134791" y="172641"/>
              </a:cxn>
              <a:cxn ang="0">
                <a:pos x="249614" y="172641"/>
              </a:cxn>
              <a:cxn ang="0">
                <a:pos x="249614" y="160309"/>
              </a:cxn>
              <a:cxn ang="0">
                <a:pos x="134791" y="160309"/>
              </a:cxn>
              <a:cxn ang="0">
                <a:pos x="309521" y="184972"/>
              </a:cxn>
              <a:cxn ang="0">
                <a:pos x="309521" y="250740"/>
              </a:cxn>
              <a:cxn ang="0">
                <a:pos x="334483" y="263071"/>
              </a:cxn>
              <a:cxn ang="0">
                <a:pos x="334483" y="189083"/>
              </a:cxn>
              <a:cxn ang="0">
                <a:pos x="309521" y="184972"/>
              </a:cxn>
              <a:cxn ang="0">
                <a:pos x="39938" y="189083"/>
              </a:cxn>
              <a:cxn ang="0">
                <a:pos x="39938" y="263071"/>
              </a:cxn>
              <a:cxn ang="0">
                <a:pos x="69892" y="246629"/>
              </a:cxn>
              <a:cxn ang="0">
                <a:pos x="74884" y="184972"/>
              </a:cxn>
              <a:cxn ang="0">
                <a:pos x="39938" y="189083"/>
              </a:cxn>
            </a:cxnLst>
            <a:rect l="0" t="0" r="0" b="0"/>
            <a:pathLst>
              <a:path w="76" h="112">
                <a:moveTo>
                  <a:pt x="18" y="0"/>
                </a:moveTo>
                <a:cubicBezTo>
                  <a:pt x="59" y="0"/>
                  <a:pt x="59" y="0"/>
                  <a:pt x="59" y="0"/>
                </a:cubicBezTo>
                <a:cubicBezTo>
                  <a:pt x="61" y="42"/>
                  <a:pt x="61" y="42"/>
                  <a:pt x="61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68"/>
                  <a:pt x="76" y="68"/>
                  <a:pt x="76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2"/>
                  <a:pt x="65" y="75"/>
                  <a:pt x="62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86"/>
                  <a:pt x="44" y="86"/>
                  <a:pt x="44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0" y="101"/>
                  <a:pt x="73" y="103"/>
                  <a:pt x="73" y="106"/>
                </a:cubicBezTo>
                <a:cubicBezTo>
                  <a:pt x="73" y="109"/>
                  <a:pt x="70" y="112"/>
                  <a:pt x="67" y="112"/>
                </a:cubicBezTo>
                <a:cubicBezTo>
                  <a:pt x="64" y="112"/>
                  <a:pt x="62" y="109"/>
                  <a:pt x="62" y="106"/>
                </a:cubicBezTo>
                <a:cubicBezTo>
                  <a:pt x="62" y="106"/>
                  <a:pt x="62" y="106"/>
                  <a:pt x="62" y="105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2" y="105"/>
                  <a:pt x="42" y="106"/>
                </a:cubicBezTo>
                <a:cubicBezTo>
                  <a:pt x="42" y="109"/>
                  <a:pt x="40" y="112"/>
                  <a:pt x="37" y="112"/>
                </a:cubicBezTo>
                <a:cubicBezTo>
                  <a:pt x="34" y="112"/>
                  <a:pt x="32" y="109"/>
                  <a:pt x="32" y="106"/>
                </a:cubicBezTo>
                <a:cubicBezTo>
                  <a:pt x="32" y="105"/>
                  <a:pt x="32" y="104"/>
                  <a:pt x="32" y="103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105"/>
                  <a:pt x="14" y="106"/>
                  <a:pt x="14" y="106"/>
                </a:cubicBezTo>
                <a:cubicBezTo>
                  <a:pt x="14" y="109"/>
                  <a:pt x="12" y="112"/>
                  <a:pt x="9" y="112"/>
                </a:cubicBezTo>
                <a:cubicBezTo>
                  <a:pt x="6" y="112"/>
                  <a:pt x="3" y="109"/>
                  <a:pt x="3" y="106"/>
                </a:cubicBezTo>
                <a:cubicBezTo>
                  <a:pt x="3" y="103"/>
                  <a:pt x="6" y="101"/>
                  <a:pt x="9" y="101"/>
                </a:cubicBezTo>
                <a:cubicBezTo>
                  <a:pt x="9" y="101"/>
                  <a:pt x="10" y="101"/>
                  <a:pt x="11" y="101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6"/>
                  <a:pt x="33" y="86"/>
                  <a:pt x="33" y="86"/>
                </a:cubicBezTo>
                <a:cubicBezTo>
                  <a:pt x="30" y="86"/>
                  <a:pt x="30" y="86"/>
                  <a:pt x="30" y="86"/>
                </a:cubicBezTo>
                <a:cubicBezTo>
                  <a:pt x="30" y="75"/>
                  <a:pt x="30" y="75"/>
                  <a:pt x="30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1" y="75"/>
                  <a:pt x="8" y="72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8" y="0"/>
                  <a:pt x="18" y="0"/>
                  <a:pt x="18" y="0"/>
                </a:cubicBezTo>
                <a:close/>
                <a:moveTo>
                  <a:pt x="27" y="15"/>
                </a:moveTo>
                <a:cubicBezTo>
                  <a:pt x="27" y="17"/>
                  <a:pt x="27" y="17"/>
                  <a:pt x="27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5"/>
                  <a:pt x="50" y="15"/>
                  <a:pt x="50" y="15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27" y="39"/>
                </a:moveTo>
                <a:cubicBezTo>
                  <a:pt x="27" y="42"/>
                  <a:pt x="27" y="42"/>
                  <a:pt x="27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39"/>
                  <a:pt x="50" y="39"/>
                  <a:pt x="50" y="39"/>
                </a:cubicBezTo>
                <a:cubicBezTo>
                  <a:pt x="27" y="39"/>
                  <a:pt x="27" y="39"/>
                  <a:pt x="27" y="39"/>
                </a:cubicBezTo>
                <a:close/>
                <a:moveTo>
                  <a:pt x="62" y="45"/>
                </a:moveTo>
                <a:cubicBezTo>
                  <a:pt x="62" y="61"/>
                  <a:pt x="62" y="61"/>
                  <a:pt x="62" y="61"/>
                </a:cubicBezTo>
                <a:cubicBezTo>
                  <a:pt x="65" y="61"/>
                  <a:pt x="66" y="62"/>
                  <a:pt x="67" y="64"/>
                </a:cubicBezTo>
                <a:cubicBezTo>
                  <a:pt x="67" y="46"/>
                  <a:pt x="67" y="46"/>
                  <a:pt x="67" y="46"/>
                </a:cubicBezTo>
                <a:cubicBezTo>
                  <a:pt x="62" y="45"/>
                  <a:pt x="62" y="45"/>
                  <a:pt x="62" y="45"/>
                </a:cubicBezTo>
                <a:close/>
                <a:moveTo>
                  <a:pt x="8" y="46"/>
                </a:moveTo>
                <a:cubicBezTo>
                  <a:pt x="8" y="64"/>
                  <a:pt x="8" y="64"/>
                  <a:pt x="8" y="64"/>
                </a:cubicBezTo>
                <a:cubicBezTo>
                  <a:pt x="10" y="62"/>
                  <a:pt x="12" y="60"/>
                  <a:pt x="14" y="60"/>
                </a:cubicBezTo>
                <a:cubicBezTo>
                  <a:pt x="15" y="45"/>
                  <a:pt x="15" y="45"/>
                  <a:pt x="15" y="45"/>
                </a:cubicBezTo>
                <a:lnTo>
                  <a:pt x="8" y="46"/>
                </a:lnTo>
                <a:close/>
              </a:path>
            </a:pathLst>
          </a:custGeom>
          <a:solidFill>
            <a:srgbClr val="031A5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文本框 20"/>
          <p:cNvSpPr txBox="1"/>
          <p:nvPr/>
        </p:nvSpPr>
        <p:spPr>
          <a:xfrm flipH="1">
            <a:off x="1517015" y="1917700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 WORDS 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22"/>
          <p:cNvSpPr txBox="1"/>
          <p:nvPr/>
        </p:nvSpPr>
        <p:spPr>
          <a:xfrm flipH="1">
            <a:off x="1510030" y="4201160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Freeform 13"/>
          <p:cNvSpPr>
            <a:spLocks noEditPoints="1"/>
          </p:cNvSpPr>
          <p:nvPr/>
        </p:nvSpPr>
        <p:spPr>
          <a:xfrm>
            <a:off x="2121535" y="2753360"/>
            <a:ext cx="970915" cy="821055"/>
          </a:xfrm>
          <a:custGeom>
            <a:avLst/>
            <a:gdLst/>
            <a:ahLst/>
            <a:cxnLst>
              <a:cxn ang="0">
                <a:pos x="95128" y="164388"/>
              </a:cxn>
              <a:cxn ang="0">
                <a:pos x="125168" y="147949"/>
              </a:cxn>
              <a:cxn ang="0">
                <a:pos x="135182" y="110962"/>
              </a:cxn>
              <a:cxn ang="0">
                <a:pos x="185249" y="110962"/>
              </a:cxn>
              <a:cxn ang="0">
                <a:pos x="210283" y="90413"/>
              </a:cxn>
              <a:cxn ang="0">
                <a:pos x="225303" y="57536"/>
              </a:cxn>
              <a:cxn ang="0">
                <a:pos x="270363" y="53426"/>
              </a:cxn>
              <a:cxn ang="0">
                <a:pos x="300404" y="36987"/>
              </a:cxn>
              <a:cxn ang="0">
                <a:pos x="310417" y="0"/>
              </a:cxn>
              <a:cxn ang="0">
                <a:pos x="495666" y="160278"/>
              </a:cxn>
              <a:cxn ang="0">
                <a:pos x="515693" y="197266"/>
              </a:cxn>
              <a:cxn ang="0">
                <a:pos x="500673" y="246582"/>
              </a:cxn>
              <a:cxn ang="0">
                <a:pos x="185249" y="439738"/>
              </a:cxn>
              <a:cxn ang="0">
                <a:pos x="140188" y="431519"/>
              </a:cxn>
              <a:cxn ang="0">
                <a:pos x="5007" y="291789"/>
              </a:cxn>
              <a:cxn ang="0">
                <a:pos x="5007" y="275350"/>
              </a:cxn>
              <a:cxn ang="0">
                <a:pos x="40054" y="213704"/>
              </a:cxn>
              <a:cxn ang="0">
                <a:pos x="165222" y="345215"/>
              </a:cxn>
              <a:cxn ang="0">
                <a:pos x="50067" y="267131"/>
              </a:cxn>
              <a:cxn ang="0">
                <a:pos x="160215" y="410970"/>
              </a:cxn>
              <a:cxn ang="0">
                <a:pos x="195263" y="402751"/>
              </a:cxn>
              <a:cxn ang="0">
                <a:pos x="185249" y="345215"/>
              </a:cxn>
              <a:cxn ang="0">
                <a:pos x="55074" y="209595"/>
              </a:cxn>
              <a:cxn ang="0">
                <a:pos x="80108" y="172607"/>
              </a:cxn>
              <a:cxn ang="0">
                <a:pos x="200269" y="267131"/>
              </a:cxn>
              <a:cxn ang="0">
                <a:pos x="330444" y="78084"/>
              </a:cxn>
              <a:cxn ang="0">
                <a:pos x="335451" y="242472"/>
              </a:cxn>
              <a:cxn ang="0">
                <a:pos x="440592" y="201375"/>
              </a:cxn>
              <a:cxn ang="0">
                <a:pos x="335451" y="242472"/>
              </a:cxn>
              <a:cxn ang="0">
                <a:pos x="245330" y="324666"/>
              </a:cxn>
              <a:cxn ang="0">
                <a:pos x="320431" y="250692"/>
              </a:cxn>
              <a:cxn ang="0">
                <a:pos x="315424" y="213704"/>
              </a:cxn>
              <a:cxn ang="0">
                <a:pos x="420565" y="172607"/>
              </a:cxn>
              <a:cxn ang="0">
                <a:pos x="315424" y="213704"/>
              </a:cxn>
              <a:cxn ang="0">
                <a:pos x="225303" y="295898"/>
              </a:cxn>
              <a:cxn ang="0">
                <a:pos x="300404" y="226034"/>
              </a:cxn>
              <a:cxn ang="0">
                <a:pos x="345464" y="45207"/>
              </a:cxn>
              <a:cxn ang="0">
                <a:pos x="210283" y="328776"/>
              </a:cxn>
              <a:cxn ang="0">
                <a:pos x="235316" y="369873"/>
              </a:cxn>
              <a:cxn ang="0">
                <a:pos x="475639" y="226034"/>
              </a:cxn>
              <a:cxn ang="0">
                <a:pos x="470633" y="176717"/>
              </a:cxn>
              <a:cxn ang="0">
                <a:pos x="345464" y="45207"/>
              </a:cxn>
            </a:cxnLst>
            <a:rect l="0" t="0" r="0" b="0"/>
            <a:pathLst>
              <a:path w="104" h="107">
                <a:moveTo>
                  <a:pt x="16" y="42"/>
                </a:moveTo>
                <a:cubicBezTo>
                  <a:pt x="19" y="40"/>
                  <a:pt x="19" y="40"/>
                  <a:pt x="19" y="40"/>
                </a:cubicBezTo>
                <a:cubicBezTo>
                  <a:pt x="19" y="34"/>
                  <a:pt x="19" y="34"/>
                  <a:pt x="19" y="34"/>
                </a:cubicBezTo>
                <a:cubicBezTo>
                  <a:pt x="25" y="36"/>
                  <a:pt x="25" y="36"/>
                  <a:pt x="25" y="36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4" y="29"/>
                  <a:pt x="34" y="29"/>
                  <a:pt x="34" y="29"/>
                </a:cubicBezTo>
                <a:cubicBezTo>
                  <a:pt x="37" y="27"/>
                  <a:pt x="37" y="27"/>
                  <a:pt x="37" y="27"/>
                </a:cubicBezTo>
                <a:cubicBezTo>
                  <a:pt x="36" y="20"/>
                  <a:pt x="36" y="20"/>
                  <a:pt x="36" y="20"/>
                </a:cubicBezTo>
                <a:cubicBezTo>
                  <a:pt x="42" y="22"/>
                  <a:pt x="42" y="22"/>
                  <a:pt x="42" y="22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14"/>
                  <a:pt x="45" y="14"/>
                  <a:pt x="45" y="14"/>
                </a:cubicBezTo>
                <a:cubicBezTo>
                  <a:pt x="51" y="16"/>
                  <a:pt x="51" y="16"/>
                  <a:pt x="51" y="16"/>
                </a:cubicBezTo>
                <a:cubicBezTo>
                  <a:pt x="54" y="13"/>
                  <a:pt x="54" y="13"/>
                  <a:pt x="54" y="13"/>
                </a:cubicBezTo>
                <a:cubicBezTo>
                  <a:pt x="53" y="7"/>
                  <a:pt x="53" y="7"/>
                  <a:pt x="53" y="7"/>
                </a:cubicBezTo>
                <a:cubicBezTo>
                  <a:pt x="60" y="9"/>
                  <a:pt x="60" y="9"/>
                  <a:pt x="60" y="9"/>
                </a:cubicBezTo>
                <a:cubicBezTo>
                  <a:pt x="63" y="7"/>
                  <a:pt x="63" y="7"/>
                  <a:pt x="63" y="7"/>
                </a:cubicBezTo>
                <a:cubicBezTo>
                  <a:pt x="62" y="0"/>
                  <a:pt x="62" y="0"/>
                  <a:pt x="62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2" y="42"/>
                  <a:pt x="103" y="45"/>
                  <a:pt x="103" y="48"/>
                </a:cubicBezTo>
                <a:cubicBezTo>
                  <a:pt x="104" y="51"/>
                  <a:pt x="103" y="55"/>
                  <a:pt x="101" y="59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2" y="105"/>
                  <a:pt x="40" y="106"/>
                  <a:pt x="37" y="107"/>
                </a:cubicBezTo>
                <a:cubicBezTo>
                  <a:pt x="34" y="107"/>
                  <a:pt x="31" y="107"/>
                  <a:pt x="28" y="105"/>
                </a:cubicBezTo>
                <a:cubicBezTo>
                  <a:pt x="28" y="105"/>
                  <a:pt x="28" y="105"/>
                  <a:pt x="28" y="105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1" y="67"/>
                  <a:pt x="1" y="67"/>
                  <a:pt x="1" y="67"/>
                </a:cubicBezTo>
                <a:cubicBezTo>
                  <a:pt x="6" y="57"/>
                  <a:pt x="6" y="57"/>
                  <a:pt x="6" y="57"/>
                </a:cubicBezTo>
                <a:cubicBezTo>
                  <a:pt x="8" y="52"/>
                  <a:pt x="8" y="52"/>
                  <a:pt x="8" y="52"/>
                </a:cubicBezTo>
                <a:cubicBezTo>
                  <a:pt x="12" y="56"/>
                  <a:pt x="12" y="56"/>
                  <a:pt x="12" y="56"/>
                </a:cubicBezTo>
                <a:cubicBezTo>
                  <a:pt x="33" y="84"/>
                  <a:pt x="33" y="84"/>
                  <a:pt x="33" y="84"/>
                </a:cubicBezTo>
                <a:cubicBezTo>
                  <a:pt x="27" y="88"/>
                  <a:pt x="27" y="88"/>
                  <a:pt x="27" y="88"/>
                </a:cubicBezTo>
                <a:cubicBezTo>
                  <a:pt x="10" y="65"/>
                  <a:pt x="10" y="65"/>
                  <a:pt x="10" y="65"/>
                </a:cubicBezTo>
                <a:cubicBezTo>
                  <a:pt x="8" y="68"/>
                  <a:pt x="8" y="68"/>
                  <a:pt x="8" y="68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3" y="100"/>
                  <a:pt x="34" y="100"/>
                  <a:pt x="36" y="100"/>
                </a:cubicBezTo>
                <a:cubicBezTo>
                  <a:pt x="37" y="100"/>
                  <a:pt x="38" y="99"/>
                  <a:pt x="39" y="98"/>
                </a:cubicBezTo>
                <a:cubicBezTo>
                  <a:pt x="40" y="96"/>
                  <a:pt x="40" y="93"/>
                  <a:pt x="40" y="91"/>
                </a:cubicBezTo>
                <a:cubicBezTo>
                  <a:pt x="40" y="89"/>
                  <a:pt x="39" y="87"/>
                  <a:pt x="37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11" y="51"/>
                  <a:pt x="11" y="51"/>
                  <a:pt x="11" y="51"/>
                </a:cubicBezTo>
                <a:cubicBezTo>
                  <a:pt x="10" y="40"/>
                  <a:pt x="10" y="40"/>
                  <a:pt x="10" y="40"/>
                </a:cubicBezTo>
                <a:cubicBezTo>
                  <a:pt x="16" y="42"/>
                  <a:pt x="16" y="42"/>
                  <a:pt x="16" y="42"/>
                </a:cubicBezTo>
                <a:close/>
                <a:moveTo>
                  <a:pt x="28" y="49"/>
                </a:moveTo>
                <a:cubicBezTo>
                  <a:pt x="40" y="65"/>
                  <a:pt x="40" y="65"/>
                  <a:pt x="40" y="65"/>
                </a:cubicBezTo>
                <a:cubicBezTo>
                  <a:pt x="79" y="35"/>
                  <a:pt x="79" y="35"/>
                  <a:pt x="79" y="35"/>
                </a:cubicBezTo>
                <a:cubicBezTo>
                  <a:pt x="66" y="19"/>
                  <a:pt x="66" y="19"/>
                  <a:pt x="66" y="19"/>
                </a:cubicBezTo>
                <a:cubicBezTo>
                  <a:pt x="28" y="49"/>
                  <a:pt x="28" y="49"/>
                  <a:pt x="28" y="49"/>
                </a:cubicBezTo>
                <a:close/>
                <a:moveTo>
                  <a:pt x="67" y="59"/>
                </a:moveTo>
                <a:cubicBezTo>
                  <a:pt x="70" y="63"/>
                  <a:pt x="70" y="63"/>
                  <a:pt x="70" y="63"/>
                </a:cubicBezTo>
                <a:cubicBezTo>
                  <a:pt x="88" y="49"/>
                  <a:pt x="88" y="49"/>
                  <a:pt x="88" y="49"/>
                </a:cubicBezTo>
                <a:cubicBezTo>
                  <a:pt x="85" y="45"/>
                  <a:pt x="85" y="45"/>
                  <a:pt x="85" y="45"/>
                </a:cubicBezTo>
                <a:cubicBezTo>
                  <a:pt x="67" y="59"/>
                  <a:pt x="67" y="59"/>
                  <a:pt x="67" y="59"/>
                </a:cubicBezTo>
                <a:close/>
                <a:moveTo>
                  <a:pt x="46" y="75"/>
                </a:moveTo>
                <a:cubicBezTo>
                  <a:pt x="49" y="79"/>
                  <a:pt x="49" y="79"/>
                  <a:pt x="49" y="79"/>
                </a:cubicBezTo>
                <a:cubicBezTo>
                  <a:pt x="67" y="65"/>
                  <a:pt x="67" y="65"/>
                  <a:pt x="67" y="65"/>
                </a:cubicBezTo>
                <a:cubicBezTo>
                  <a:pt x="64" y="61"/>
                  <a:pt x="64" y="61"/>
                  <a:pt x="64" y="61"/>
                </a:cubicBezTo>
                <a:cubicBezTo>
                  <a:pt x="46" y="75"/>
                  <a:pt x="46" y="75"/>
                  <a:pt x="46" y="75"/>
                </a:cubicBezTo>
                <a:close/>
                <a:moveTo>
                  <a:pt x="63" y="52"/>
                </a:moveTo>
                <a:cubicBezTo>
                  <a:pt x="66" y="56"/>
                  <a:pt x="66" y="56"/>
                  <a:pt x="66" y="56"/>
                </a:cubicBezTo>
                <a:cubicBezTo>
                  <a:pt x="84" y="42"/>
                  <a:pt x="84" y="42"/>
                  <a:pt x="84" y="42"/>
                </a:cubicBezTo>
                <a:cubicBezTo>
                  <a:pt x="81" y="38"/>
                  <a:pt x="81" y="38"/>
                  <a:pt x="81" y="38"/>
                </a:cubicBezTo>
                <a:cubicBezTo>
                  <a:pt x="63" y="52"/>
                  <a:pt x="63" y="52"/>
                  <a:pt x="63" y="52"/>
                </a:cubicBezTo>
                <a:close/>
                <a:moveTo>
                  <a:pt x="42" y="69"/>
                </a:moveTo>
                <a:cubicBezTo>
                  <a:pt x="45" y="72"/>
                  <a:pt x="45" y="72"/>
                  <a:pt x="45" y="72"/>
                </a:cubicBezTo>
                <a:cubicBezTo>
                  <a:pt x="63" y="58"/>
                  <a:pt x="63" y="58"/>
                  <a:pt x="63" y="58"/>
                </a:cubicBezTo>
                <a:cubicBezTo>
                  <a:pt x="60" y="55"/>
                  <a:pt x="60" y="55"/>
                  <a:pt x="60" y="55"/>
                </a:cubicBezTo>
                <a:cubicBezTo>
                  <a:pt x="42" y="69"/>
                  <a:pt x="42" y="69"/>
                  <a:pt x="42" y="69"/>
                </a:cubicBezTo>
                <a:close/>
                <a:moveTo>
                  <a:pt x="69" y="11"/>
                </a:moveTo>
                <a:cubicBezTo>
                  <a:pt x="19" y="49"/>
                  <a:pt x="19" y="49"/>
                  <a:pt x="19" y="49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5" y="83"/>
                  <a:pt x="46" y="87"/>
                  <a:pt x="47" y="90"/>
                </a:cubicBezTo>
                <a:cubicBezTo>
                  <a:pt x="47" y="91"/>
                  <a:pt x="47" y="91"/>
                  <a:pt x="47" y="92"/>
                </a:cubicBezTo>
                <a:cubicBezTo>
                  <a:pt x="95" y="55"/>
                  <a:pt x="95" y="55"/>
                  <a:pt x="95" y="55"/>
                </a:cubicBezTo>
                <a:cubicBezTo>
                  <a:pt x="96" y="52"/>
                  <a:pt x="97" y="50"/>
                  <a:pt x="96" y="49"/>
                </a:cubicBezTo>
                <a:cubicBezTo>
                  <a:pt x="96" y="47"/>
                  <a:pt x="95" y="45"/>
                  <a:pt x="94" y="43"/>
                </a:cubicBezTo>
                <a:cubicBezTo>
                  <a:pt x="94" y="43"/>
                  <a:pt x="94" y="43"/>
                  <a:pt x="94" y="43"/>
                </a:cubicBezTo>
                <a:lnTo>
                  <a:pt x="69" y="11"/>
                </a:lnTo>
                <a:close/>
              </a:path>
            </a:pathLst>
          </a:custGeom>
          <a:solidFill>
            <a:srgbClr val="031A5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 flipH="1">
            <a:off x="8488680" y="1917700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 WORDS 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8495665" y="4201160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4" name="Freeform 74"/>
          <p:cNvSpPr>
            <a:spLocks noEditPoints="1"/>
          </p:cNvSpPr>
          <p:nvPr/>
        </p:nvSpPr>
        <p:spPr>
          <a:xfrm>
            <a:off x="9154160" y="2753360"/>
            <a:ext cx="898525" cy="749300"/>
          </a:xfrm>
          <a:custGeom>
            <a:avLst/>
            <a:gdLst/>
            <a:ahLst/>
            <a:cxnLst>
              <a:cxn ang="0">
                <a:pos x="30063" y="168032"/>
              </a:cxn>
              <a:cxn ang="0">
                <a:pos x="375791" y="168032"/>
              </a:cxn>
              <a:cxn ang="0">
                <a:pos x="390822" y="168032"/>
              </a:cxn>
              <a:cxn ang="0">
                <a:pos x="455959" y="188523"/>
              </a:cxn>
              <a:cxn ang="0">
                <a:pos x="481012" y="245900"/>
              </a:cxn>
              <a:cxn ang="0">
                <a:pos x="455959" y="299179"/>
              </a:cxn>
              <a:cxn ang="0">
                <a:pos x="390822" y="319670"/>
              </a:cxn>
              <a:cxn ang="0">
                <a:pos x="345727" y="311474"/>
              </a:cxn>
              <a:cxn ang="0">
                <a:pos x="315664" y="348359"/>
              </a:cxn>
              <a:cxn ang="0">
                <a:pos x="335706" y="348359"/>
              </a:cxn>
              <a:cxn ang="0">
                <a:pos x="420886" y="348359"/>
              </a:cxn>
              <a:cxn ang="0">
                <a:pos x="355748" y="401637"/>
              </a:cxn>
              <a:cxn ang="0">
                <a:pos x="85179" y="401637"/>
              </a:cxn>
              <a:cxn ang="0">
                <a:pos x="65137" y="401637"/>
              </a:cxn>
              <a:cxn ang="0">
                <a:pos x="0" y="348359"/>
              </a:cxn>
              <a:cxn ang="0">
                <a:pos x="85179" y="348359"/>
              </a:cxn>
              <a:cxn ang="0">
                <a:pos x="105221" y="348359"/>
              </a:cxn>
              <a:cxn ang="0">
                <a:pos x="30063" y="168032"/>
              </a:cxn>
              <a:cxn ang="0">
                <a:pos x="285601" y="143442"/>
              </a:cxn>
              <a:cxn ang="0">
                <a:pos x="275580" y="24590"/>
              </a:cxn>
              <a:cxn ang="0">
                <a:pos x="285601" y="143442"/>
              </a:cxn>
              <a:cxn ang="0">
                <a:pos x="220464" y="122950"/>
              </a:cxn>
              <a:cxn ang="0">
                <a:pos x="215453" y="0"/>
              </a:cxn>
              <a:cxn ang="0">
                <a:pos x="220464" y="122950"/>
              </a:cxn>
              <a:cxn ang="0">
                <a:pos x="155327" y="139343"/>
              </a:cxn>
              <a:cxn ang="0">
                <a:pos x="150316" y="16393"/>
              </a:cxn>
              <a:cxn ang="0">
                <a:pos x="155327" y="139343"/>
              </a:cxn>
              <a:cxn ang="0">
                <a:pos x="80169" y="217212"/>
              </a:cxn>
              <a:cxn ang="0">
                <a:pos x="130274" y="323769"/>
              </a:cxn>
              <a:cxn ang="0">
                <a:pos x="170358" y="303277"/>
              </a:cxn>
              <a:cxn ang="0">
                <a:pos x="125264" y="209015"/>
              </a:cxn>
              <a:cxn ang="0">
                <a:pos x="80169" y="217212"/>
              </a:cxn>
              <a:cxn ang="0">
                <a:pos x="390822" y="204917"/>
              </a:cxn>
              <a:cxn ang="0">
                <a:pos x="365770" y="278687"/>
              </a:cxn>
              <a:cxn ang="0">
                <a:pos x="390822" y="282785"/>
              </a:cxn>
              <a:cxn ang="0">
                <a:pos x="425896" y="274589"/>
              </a:cxn>
              <a:cxn ang="0">
                <a:pos x="440928" y="245900"/>
              </a:cxn>
              <a:cxn ang="0">
                <a:pos x="425896" y="217212"/>
              </a:cxn>
              <a:cxn ang="0">
                <a:pos x="390822" y="204917"/>
              </a:cxn>
              <a:cxn ang="0">
                <a:pos x="390822" y="204917"/>
              </a:cxn>
            </a:cxnLst>
            <a:rect l="0" t="0" r="0" b="0"/>
            <a:pathLst>
              <a:path w="96" h="98">
                <a:moveTo>
                  <a:pt x="6" y="41"/>
                </a:moveTo>
                <a:cubicBezTo>
                  <a:pt x="29" y="41"/>
                  <a:pt x="52" y="41"/>
                  <a:pt x="75" y="41"/>
                </a:cubicBezTo>
                <a:cubicBezTo>
                  <a:pt x="76" y="41"/>
                  <a:pt x="77" y="41"/>
                  <a:pt x="78" y="41"/>
                </a:cubicBezTo>
                <a:cubicBezTo>
                  <a:pt x="83" y="41"/>
                  <a:pt x="88" y="43"/>
                  <a:pt x="91" y="46"/>
                </a:cubicBezTo>
                <a:cubicBezTo>
                  <a:pt x="94" y="50"/>
                  <a:pt x="96" y="54"/>
                  <a:pt x="96" y="60"/>
                </a:cubicBezTo>
                <a:cubicBezTo>
                  <a:pt x="96" y="65"/>
                  <a:pt x="94" y="69"/>
                  <a:pt x="91" y="73"/>
                </a:cubicBezTo>
                <a:cubicBezTo>
                  <a:pt x="88" y="76"/>
                  <a:pt x="83" y="78"/>
                  <a:pt x="78" y="78"/>
                </a:cubicBezTo>
                <a:cubicBezTo>
                  <a:pt x="75" y="78"/>
                  <a:pt x="71" y="77"/>
                  <a:pt x="69" y="76"/>
                </a:cubicBezTo>
                <a:cubicBezTo>
                  <a:pt x="67" y="79"/>
                  <a:pt x="65" y="82"/>
                  <a:pt x="63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8"/>
                  <a:pt x="71" y="98"/>
                  <a:pt x="71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2" y="72"/>
                  <a:pt x="6" y="58"/>
                  <a:pt x="6" y="41"/>
                </a:cubicBezTo>
                <a:close/>
                <a:moveTo>
                  <a:pt x="57" y="35"/>
                </a:moveTo>
                <a:cubicBezTo>
                  <a:pt x="43" y="15"/>
                  <a:pt x="59" y="19"/>
                  <a:pt x="55" y="6"/>
                </a:cubicBezTo>
                <a:cubicBezTo>
                  <a:pt x="64" y="18"/>
                  <a:pt x="51" y="18"/>
                  <a:pt x="57" y="35"/>
                </a:cubicBezTo>
                <a:close/>
                <a:moveTo>
                  <a:pt x="44" y="30"/>
                </a:moveTo>
                <a:cubicBezTo>
                  <a:pt x="38" y="12"/>
                  <a:pt x="51" y="12"/>
                  <a:pt x="43" y="0"/>
                </a:cubicBezTo>
                <a:cubicBezTo>
                  <a:pt x="47" y="13"/>
                  <a:pt x="30" y="9"/>
                  <a:pt x="44" y="30"/>
                </a:cubicBezTo>
                <a:close/>
                <a:moveTo>
                  <a:pt x="31" y="34"/>
                </a:moveTo>
                <a:cubicBezTo>
                  <a:pt x="17" y="14"/>
                  <a:pt x="34" y="18"/>
                  <a:pt x="30" y="4"/>
                </a:cubicBezTo>
                <a:cubicBezTo>
                  <a:pt x="38" y="16"/>
                  <a:pt x="25" y="17"/>
                  <a:pt x="31" y="34"/>
                </a:cubicBezTo>
                <a:close/>
                <a:moveTo>
                  <a:pt x="16" y="53"/>
                </a:moveTo>
                <a:cubicBezTo>
                  <a:pt x="17" y="62"/>
                  <a:pt x="21" y="72"/>
                  <a:pt x="26" y="79"/>
                </a:cubicBezTo>
                <a:cubicBezTo>
                  <a:pt x="34" y="74"/>
                  <a:pt x="34" y="74"/>
                  <a:pt x="34" y="74"/>
                </a:cubicBezTo>
                <a:cubicBezTo>
                  <a:pt x="30" y="68"/>
                  <a:pt x="26" y="59"/>
                  <a:pt x="25" y="51"/>
                </a:cubicBezTo>
                <a:cubicBezTo>
                  <a:pt x="16" y="53"/>
                  <a:pt x="16" y="53"/>
                  <a:pt x="16" y="53"/>
                </a:cubicBezTo>
                <a:close/>
                <a:moveTo>
                  <a:pt x="78" y="50"/>
                </a:moveTo>
                <a:cubicBezTo>
                  <a:pt x="77" y="56"/>
                  <a:pt x="75" y="62"/>
                  <a:pt x="73" y="68"/>
                </a:cubicBezTo>
                <a:cubicBezTo>
                  <a:pt x="74" y="69"/>
                  <a:pt x="76" y="69"/>
                  <a:pt x="78" y="69"/>
                </a:cubicBezTo>
                <a:cubicBezTo>
                  <a:pt x="81" y="69"/>
                  <a:pt x="83" y="68"/>
                  <a:pt x="85" y="67"/>
                </a:cubicBezTo>
                <a:cubicBezTo>
                  <a:pt x="87" y="65"/>
                  <a:pt x="88" y="62"/>
                  <a:pt x="88" y="60"/>
                </a:cubicBezTo>
                <a:cubicBezTo>
                  <a:pt x="88" y="57"/>
                  <a:pt x="87" y="54"/>
                  <a:pt x="85" y="53"/>
                </a:cubicBezTo>
                <a:cubicBezTo>
                  <a:pt x="83" y="51"/>
                  <a:pt x="81" y="50"/>
                  <a:pt x="78" y="50"/>
                </a:cubicBezTo>
                <a:cubicBezTo>
                  <a:pt x="78" y="50"/>
                  <a:pt x="78" y="50"/>
                  <a:pt x="78" y="50"/>
                </a:cubicBezTo>
                <a:close/>
              </a:path>
            </a:pathLst>
          </a:custGeom>
          <a:solidFill>
            <a:srgbClr val="031A5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940812" y="2490906"/>
            <a:ext cx="1332359" cy="1332359"/>
          </a:xfrm>
          <a:prstGeom prst="ellipse">
            <a:avLst/>
          </a:prstGeom>
          <a:noFill/>
          <a:ln w="22225"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84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31" name="椭圆 30"/>
          <p:cNvSpPr/>
          <p:nvPr/>
        </p:nvSpPr>
        <p:spPr>
          <a:xfrm>
            <a:off x="5429820" y="2490905"/>
            <a:ext cx="1332359" cy="1332359"/>
          </a:xfrm>
          <a:prstGeom prst="ellipse">
            <a:avLst/>
          </a:prstGeom>
          <a:noFill/>
          <a:ln w="22225"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84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34" name="椭圆 33"/>
          <p:cNvSpPr/>
          <p:nvPr/>
        </p:nvSpPr>
        <p:spPr>
          <a:xfrm>
            <a:off x="8937242" y="2497707"/>
            <a:ext cx="1332359" cy="1332359"/>
          </a:xfrm>
          <a:prstGeom prst="ellipse">
            <a:avLst/>
          </a:prstGeom>
          <a:noFill/>
          <a:ln w="22225"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84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51205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The enterprise culture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860" y="904240"/>
            <a:ext cx="2888515" cy="2813685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21380" y="3862705"/>
            <a:ext cx="2629535" cy="281368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5860" y="3862705"/>
            <a:ext cx="2888515" cy="281368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17920" y="904240"/>
            <a:ext cx="5608220" cy="281368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0"/>
          <p:cNvSpPr txBox="1"/>
          <p:nvPr/>
        </p:nvSpPr>
        <p:spPr>
          <a:xfrm flipH="1">
            <a:off x="3646170" y="904240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 WORDS 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3646170" y="2480945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6420485" y="4948555"/>
            <a:ext cx="5405654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20486" y="4224020"/>
            <a:ext cx="5024755" cy="4603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6420485" y="5775325"/>
            <a:ext cx="5405654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67100" y="1453733"/>
            <a:ext cx="938094" cy="938094"/>
          </a:xfrm>
          <a:prstGeom prst="ellipse">
            <a:avLst/>
          </a:prstGeom>
          <a:noFill/>
          <a:ln w="22225"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84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16" name="single-file_72074"/>
          <p:cNvSpPr>
            <a:spLocks noChangeAspect="1"/>
          </p:cNvSpPr>
          <p:nvPr/>
        </p:nvSpPr>
        <p:spPr bwMode="auto">
          <a:xfrm>
            <a:off x="4449551" y="1605887"/>
            <a:ext cx="598592" cy="609685"/>
          </a:xfrm>
          <a:custGeom>
            <a:avLst/>
            <a:gdLst>
              <a:gd name="connsiteX0" fmla="*/ 225692 w 593812"/>
              <a:gd name="connsiteY0" fmla="*/ 443645 h 604816"/>
              <a:gd name="connsiteX1" fmla="*/ 225692 w 593812"/>
              <a:gd name="connsiteY1" fmla="*/ 539759 h 604816"/>
              <a:gd name="connsiteX2" fmla="*/ 200894 w 593812"/>
              <a:gd name="connsiteY2" fmla="*/ 564524 h 604816"/>
              <a:gd name="connsiteX3" fmla="*/ 193796 w 593812"/>
              <a:gd name="connsiteY3" fmla="*/ 563051 h 604816"/>
              <a:gd name="connsiteX4" fmla="*/ 193796 w 593812"/>
              <a:gd name="connsiteY4" fmla="*/ 448709 h 604816"/>
              <a:gd name="connsiteX5" fmla="*/ 203937 w 593812"/>
              <a:gd name="connsiteY5" fmla="*/ 449813 h 604816"/>
              <a:gd name="connsiteX6" fmla="*/ 217764 w 593812"/>
              <a:gd name="connsiteY6" fmla="*/ 447604 h 604816"/>
              <a:gd name="connsiteX7" fmla="*/ 225692 w 593812"/>
              <a:gd name="connsiteY7" fmla="*/ 443645 h 604816"/>
              <a:gd name="connsiteX8" fmla="*/ 346994 w 593812"/>
              <a:gd name="connsiteY8" fmla="*/ 403352 h 604816"/>
              <a:gd name="connsiteX9" fmla="*/ 346994 w 593812"/>
              <a:gd name="connsiteY9" fmla="*/ 499426 h 604816"/>
              <a:gd name="connsiteX10" fmla="*/ 322196 w 593812"/>
              <a:gd name="connsiteY10" fmla="*/ 524089 h 604816"/>
              <a:gd name="connsiteX11" fmla="*/ 315098 w 593812"/>
              <a:gd name="connsiteY11" fmla="*/ 522709 h 604816"/>
              <a:gd name="connsiteX12" fmla="*/ 315098 w 593812"/>
              <a:gd name="connsiteY12" fmla="*/ 408321 h 604816"/>
              <a:gd name="connsiteX13" fmla="*/ 325146 w 593812"/>
              <a:gd name="connsiteY13" fmla="*/ 409518 h 604816"/>
              <a:gd name="connsiteX14" fmla="*/ 339066 w 593812"/>
              <a:gd name="connsiteY14" fmla="*/ 407309 h 604816"/>
              <a:gd name="connsiteX15" fmla="*/ 346994 w 593812"/>
              <a:gd name="connsiteY15" fmla="*/ 403352 h 604816"/>
              <a:gd name="connsiteX16" fmla="*/ 469848 w 593812"/>
              <a:gd name="connsiteY16" fmla="*/ 362212 h 604816"/>
              <a:gd name="connsiteX17" fmla="*/ 469848 w 593812"/>
              <a:gd name="connsiteY17" fmla="*/ 463439 h 604816"/>
              <a:gd name="connsiteX18" fmla="*/ 445077 w 593812"/>
              <a:gd name="connsiteY18" fmla="*/ 488101 h 604816"/>
              <a:gd name="connsiteX19" fmla="*/ 436329 w 593812"/>
              <a:gd name="connsiteY19" fmla="*/ 486353 h 604816"/>
              <a:gd name="connsiteX20" fmla="*/ 436329 w 593812"/>
              <a:gd name="connsiteY20" fmla="*/ 368010 h 604816"/>
              <a:gd name="connsiteX21" fmla="*/ 446459 w 593812"/>
              <a:gd name="connsiteY21" fmla="*/ 369114 h 604816"/>
              <a:gd name="connsiteX22" fmla="*/ 460271 w 593812"/>
              <a:gd name="connsiteY22" fmla="*/ 366905 h 604816"/>
              <a:gd name="connsiteX23" fmla="*/ 469848 w 593812"/>
              <a:gd name="connsiteY23" fmla="*/ 362212 h 604816"/>
              <a:gd name="connsiteX24" fmla="*/ 82056 w 593812"/>
              <a:gd name="connsiteY24" fmla="*/ 241545 h 604816"/>
              <a:gd name="connsiteX25" fmla="*/ 146320 w 593812"/>
              <a:gd name="connsiteY25" fmla="*/ 241545 h 604816"/>
              <a:gd name="connsiteX26" fmla="*/ 185598 w 593812"/>
              <a:gd name="connsiteY26" fmla="*/ 269985 h 604816"/>
              <a:gd name="connsiteX27" fmla="*/ 227181 w 593812"/>
              <a:gd name="connsiteY27" fmla="*/ 397640 h 604816"/>
              <a:gd name="connsiteX28" fmla="*/ 228287 w 593812"/>
              <a:gd name="connsiteY28" fmla="*/ 407304 h 604816"/>
              <a:gd name="connsiteX29" fmla="*/ 211507 w 593812"/>
              <a:gd name="connsiteY29" fmla="*/ 428473 h 604816"/>
              <a:gd name="connsiteX30" fmla="*/ 203946 w 593812"/>
              <a:gd name="connsiteY30" fmla="*/ 429669 h 604816"/>
              <a:gd name="connsiteX31" fmla="*/ 180619 w 593812"/>
              <a:gd name="connsiteY31" fmla="*/ 412826 h 604816"/>
              <a:gd name="connsiteX32" fmla="*/ 173612 w 593812"/>
              <a:gd name="connsiteY32" fmla="*/ 391198 h 604816"/>
              <a:gd name="connsiteX33" fmla="*/ 173612 w 593812"/>
              <a:gd name="connsiteY33" fmla="*/ 580150 h 604816"/>
              <a:gd name="connsiteX34" fmla="*/ 148810 w 593812"/>
              <a:gd name="connsiteY34" fmla="*/ 604816 h 604816"/>
              <a:gd name="connsiteX35" fmla="*/ 124008 w 593812"/>
              <a:gd name="connsiteY35" fmla="*/ 580150 h 604816"/>
              <a:gd name="connsiteX36" fmla="*/ 124008 w 593812"/>
              <a:gd name="connsiteY36" fmla="*/ 432246 h 604816"/>
              <a:gd name="connsiteX37" fmla="*/ 104461 w 593812"/>
              <a:gd name="connsiteY37" fmla="*/ 432246 h 604816"/>
              <a:gd name="connsiteX38" fmla="*/ 104461 w 593812"/>
              <a:gd name="connsiteY38" fmla="*/ 580150 h 604816"/>
              <a:gd name="connsiteX39" fmla="*/ 79659 w 593812"/>
              <a:gd name="connsiteY39" fmla="*/ 604816 h 604816"/>
              <a:gd name="connsiteX40" fmla="*/ 54856 w 593812"/>
              <a:gd name="connsiteY40" fmla="*/ 580150 h 604816"/>
              <a:gd name="connsiteX41" fmla="*/ 54856 w 593812"/>
              <a:gd name="connsiteY41" fmla="*/ 391198 h 604816"/>
              <a:gd name="connsiteX42" fmla="*/ 47757 w 593812"/>
              <a:gd name="connsiteY42" fmla="*/ 412826 h 604816"/>
              <a:gd name="connsiteX43" fmla="*/ 24522 w 593812"/>
              <a:gd name="connsiteY43" fmla="*/ 429669 h 604816"/>
              <a:gd name="connsiteX44" fmla="*/ 16961 w 593812"/>
              <a:gd name="connsiteY44" fmla="*/ 428473 h 604816"/>
              <a:gd name="connsiteX45" fmla="*/ 88 w 593812"/>
              <a:gd name="connsiteY45" fmla="*/ 407304 h 604816"/>
              <a:gd name="connsiteX46" fmla="*/ 1195 w 593812"/>
              <a:gd name="connsiteY46" fmla="*/ 397640 h 604816"/>
              <a:gd name="connsiteX47" fmla="*/ 42778 w 593812"/>
              <a:gd name="connsiteY47" fmla="*/ 269985 h 604816"/>
              <a:gd name="connsiteX48" fmla="*/ 82056 w 593812"/>
              <a:gd name="connsiteY48" fmla="*/ 241545 h 604816"/>
              <a:gd name="connsiteX49" fmla="*/ 203339 w 593812"/>
              <a:gd name="connsiteY49" fmla="*/ 201111 h 604816"/>
              <a:gd name="connsiteX50" fmla="*/ 267590 w 593812"/>
              <a:gd name="connsiteY50" fmla="*/ 201111 h 604816"/>
              <a:gd name="connsiteX51" fmla="*/ 306859 w 593812"/>
              <a:gd name="connsiteY51" fmla="*/ 229646 h 604816"/>
              <a:gd name="connsiteX52" fmla="*/ 348434 w 593812"/>
              <a:gd name="connsiteY52" fmla="*/ 357319 h 604816"/>
              <a:gd name="connsiteX53" fmla="*/ 349540 w 593812"/>
              <a:gd name="connsiteY53" fmla="*/ 366892 h 604816"/>
              <a:gd name="connsiteX54" fmla="*/ 332763 w 593812"/>
              <a:gd name="connsiteY54" fmla="*/ 388064 h 604816"/>
              <a:gd name="connsiteX55" fmla="*/ 325111 w 593812"/>
              <a:gd name="connsiteY55" fmla="*/ 389353 h 604816"/>
              <a:gd name="connsiteX56" fmla="*/ 301882 w 593812"/>
              <a:gd name="connsiteY56" fmla="*/ 372415 h 604816"/>
              <a:gd name="connsiteX57" fmla="*/ 294784 w 593812"/>
              <a:gd name="connsiteY57" fmla="*/ 350784 h 604816"/>
              <a:gd name="connsiteX58" fmla="*/ 294784 w 593812"/>
              <a:gd name="connsiteY58" fmla="*/ 539762 h 604816"/>
              <a:gd name="connsiteX59" fmla="*/ 269987 w 593812"/>
              <a:gd name="connsiteY59" fmla="*/ 564523 h 604816"/>
              <a:gd name="connsiteX60" fmla="*/ 245282 w 593812"/>
              <a:gd name="connsiteY60" fmla="*/ 539762 h 604816"/>
              <a:gd name="connsiteX61" fmla="*/ 245282 w 593812"/>
              <a:gd name="connsiteY61" fmla="*/ 422030 h 604816"/>
              <a:gd name="connsiteX62" fmla="*/ 248416 w 593812"/>
              <a:gd name="connsiteY62" fmla="*/ 409051 h 604816"/>
              <a:gd name="connsiteX63" fmla="*/ 246388 w 593812"/>
              <a:gd name="connsiteY63" fmla="*/ 391378 h 604816"/>
              <a:gd name="connsiteX64" fmla="*/ 204814 w 593812"/>
              <a:gd name="connsiteY64" fmla="*/ 263797 h 604816"/>
              <a:gd name="connsiteX65" fmla="*/ 166558 w 593812"/>
              <a:gd name="connsiteY65" fmla="*/ 224768 h 604816"/>
              <a:gd name="connsiteX66" fmla="*/ 168955 w 593812"/>
              <a:gd name="connsiteY66" fmla="*/ 219981 h 604816"/>
              <a:gd name="connsiteX67" fmla="*/ 173564 w 593812"/>
              <a:gd name="connsiteY67" fmla="*/ 214458 h 604816"/>
              <a:gd name="connsiteX68" fmla="*/ 203339 w 593812"/>
              <a:gd name="connsiteY68" fmla="*/ 201111 h 604816"/>
              <a:gd name="connsiteX69" fmla="*/ 324672 w 593812"/>
              <a:gd name="connsiteY69" fmla="*/ 160819 h 604816"/>
              <a:gd name="connsiteX70" fmla="*/ 388848 w 593812"/>
              <a:gd name="connsiteY70" fmla="*/ 160819 h 604816"/>
              <a:gd name="connsiteX71" fmla="*/ 428220 w 593812"/>
              <a:gd name="connsiteY71" fmla="*/ 189259 h 604816"/>
              <a:gd name="connsiteX72" fmla="*/ 469805 w 593812"/>
              <a:gd name="connsiteY72" fmla="*/ 316914 h 604816"/>
              <a:gd name="connsiteX73" fmla="*/ 470912 w 593812"/>
              <a:gd name="connsiteY73" fmla="*/ 326578 h 604816"/>
              <a:gd name="connsiteX74" fmla="*/ 454038 w 593812"/>
              <a:gd name="connsiteY74" fmla="*/ 347747 h 604816"/>
              <a:gd name="connsiteX75" fmla="*/ 446477 w 593812"/>
              <a:gd name="connsiteY75" fmla="*/ 348943 h 604816"/>
              <a:gd name="connsiteX76" fmla="*/ 423149 w 593812"/>
              <a:gd name="connsiteY76" fmla="*/ 332008 h 604816"/>
              <a:gd name="connsiteX77" fmla="*/ 416141 w 593812"/>
              <a:gd name="connsiteY77" fmla="*/ 310380 h 604816"/>
              <a:gd name="connsiteX78" fmla="*/ 416141 w 593812"/>
              <a:gd name="connsiteY78" fmla="*/ 499424 h 604816"/>
              <a:gd name="connsiteX79" fmla="*/ 391337 w 593812"/>
              <a:gd name="connsiteY79" fmla="*/ 524090 h 604816"/>
              <a:gd name="connsiteX80" fmla="*/ 366534 w 593812"/>
              <a:gd name="connsiteY80" fmla="*/ 499424 h 604816"/>
              <a:gd name="connsiteX81" fmla="*/ 366534 w 593812"/>
              <a:gd name="connsiteY81" fmla="*/ 381708 h 604816"/>
              <a:gd name="connsiteX82" fmla="*/ 369761 w 593812"/>
              <a:gd name="connsiteY82" fmla="*/ 368639 h 604816"/>
              <a:gd name="connsiteX83" fmla="*/ 367640 w 593812"/>
              <a:gd name="connsiteY83" fmla="*/ 351060 h 604816"/>
              <a:gd name="connsiteX84" fmla="*/ 326055 w 593812"/>
              <a:gd name="connsiteY84" fmla="*/ 223404 h 604816"/>
              <a:gd name="connsiteX85" fmla="*/ 287789 w 593812"/>
              <a:gd name="connsiteY85" fmla="*/ 184473 h 604816"/>
              <a:gd name="connsiteX86" fmla="*/ 290279 w 593812"/>
              <a:gd name="connsiteY86" fmla="*/ 179595 h 604816"/>
              <a:gd name="connsiteX87" fmla="*/ 294889 w 593812"/>
              <a:gd name="connsiteY87" fmla="*/ 174072 h 604816"/>
              <a:gd name="connsiteX88" fmla="*/ 324672 w 593812"/>
              <a:gd name="connsiteY88" fmla="*/ 160819 h 604816"/>
              <a:gd name="connsiteX89" fmla="*/ 447479 w 593812"/>
              <a:gd name="connsiteY89" fmla="*/ 124830 h 604816"/>
              <a:gd name="connsiteX90" fmla="*/ 511728 w 593812"/>
              <a:gd name="connsiteY90" fmla="*/ 124830 h 604816"/>
              <a:gd name="connsiteX91" fmla="*/ 550996 w 593812"/>
              <a:gd name="connsiteY91" fmla="*/ 153270 h 604816"/>
              <a:gd name="connsiteX92" fmla="*/ 592568 w 593812"/>
              <a:gd name="connsiteY92" fmla="*/ 280925 h 604816"/>
              <a:gd name="connsiteX93" fmla="*/ 593675 w 593812"/>
              <a:gd name="connsiteY93" fmla="*/ 290589 h 604816"/>
              <a:gd name="connsiteX94" fmla="*/ 576898 w 593812"/>
              <a:gd name="connsiteY94" fmla="*/ 311758 h 604816"/>
              <a:gd name="connsiteX95" fmla="*/ 569339 w 593812"/>
              <a:gd name="connsiteY95" fmla="*/ 312954 h 604816"/>
              <a:gd name="connsiteX96" fmla="*/ 546018 w 593812"/>
              <a:gd name="connsiteY96" fmla="*/ 296019 h 604816"/>
              <a:gd name="connsiteX97" fmla="*/ 539013 w 593812"/>
              <a:gd name="connsiteY97" fmla="*/ 274391 h 604816"/>
              <a:gd name="connsiteX98" fmla="*/ 539013 w 593812"/>
              <a:gd name="connsiteY98" fmla="*/ 463435 h 604816"/>
              <a:gd name="connsiteX99" fmla="*/ 514217 w 593812"/>
              <a:gd name="connsiteY99" fmla="*/ 488101 h 604816"/>
              <a:gd name="connsiteX100" fmla="*/ 489421 w 593812"/>
              <a:gd name="connsiteY100" fmla="*/ 463435 h 604816"/>
              <a:gd name="connsiteX101" fmla="*/ 489421 w 593812"/>
              <a:gd name="connsiteY101" fmla="*/ 335043 h 604816"/>
              <a:gd name="connsiteX102" fmla="*/ 490988 w 593812"/>
              <a:gd name="connsiteY102" fmla="*/ 328324 h 604816"/>
              <a:gd name="connsiteX103" fmla="*/ 488960 w 593812"/>
              <a:gd name="connsiteY103" fmla="*/ 310653 h 604816"/>
              <a:gd name="connsiteX104" fmla="*/ 447387 w 593812"/>
              <a:gd name="connsiteY104" fmla="*/ 182998 h 604816"/>
              <a:gd name="connsiteX105" fmla="*/ 412267 w 593812"/>
              <a:gd name="connsiteY105" fmla="*/ 145354 h 604816"/>
              <a:gd name="connsiteX106" fmla="*/ 447479 w 593812"/>
              <a:gd name="connsiteY106" fmla="*/ 124830 h 604816"/>
              <a:gd name="connsiteX107" fmla="*/ 114234 w 593812"/>
              <a:gd name="connsiteY107" fmla="*/ 116715 h 604816"/>
              <a:gd name="connsiteX108" fmla="*/ 168181 w 593812"/>
              <a:gd name="connsiteY108" fmla="*/ 170557 h 604816"/>
              <a:gd name="connsiteX109" fmla="*/ 131571 w 593812"/>
              <a:gd name="connsiteY109" fmla="*/ 221361 h 604816"/>
              <a:gd name="connsiteX110" fmla="*/ 114234 w 593812"/>
              <a:gd name="connsiteY110" fmla="*/ 224398 h 604816"/>
              <a:gd name="connsiteX111" fmla="*/ 96805 w 593812"/>
              <a:gd name="connsiteY111" fmla="*/ 221361 h 604816"/>
              <a:gd name="connsiteX112" fmla="*/ 60287 w 593812"/>
              <a:gd name="connsiteY112" fmla="*/ 170557 h 604816"/>
              <a:gd name="connsiteX113" fmla="*/ 114234 w 593812"/>
              <a:gd name="connsiteY113" fmla="*/ 116715 h 604816"/>
              <a:gd name="connsiteX114" fmla="*/ 235455 w 593812"/>
              <a:gd name="connsiteY114" fmla="*/ 76422 h 604816"/>
              <a:gd name="connsiteX115" fmla="*/ 289483 w 593812"/>
              <a:gd name="connsiteY115" fmla="*/ 130264 h 604816"/>
              <a:gd name="connsiteX116" fmla="*/ 252880 w 593812"/>
              <a:gd name="connsiteY116" fmla="*/ 180976 h 604816"/>
              <a:gd name="connsiteX117" fmla="*/ 235455 w 593812"/>
              <a:gd name="connsiteY117" fmla="*/ 184105 h 604816"/>
              <a:gd name="connsiteX118" fmla="*/ 218121 w 593812"/>
              <a:gd name="connsiteY118" fmla="*/ 180976 h 604816"/>
              <a:gd name="connsiteX119" fmla="*/ 181518 w 593812"/>
              <a:gd name="connsiteY119" fmla="*/ 130264 h 604816"/>
              <a:gd name="connsiteX120" fmla="*/ 235455 w 593812"/>
              <a:gd name="connsiteY120" fmla="*/ 76422 h 604816"/>
              <a:gd name="connsiteX121" fmla="*/ 356767 w 593812"/>
              <a:gd name="connsiteY121" fmla="*/ 35988 h 604816"/>
              <a:gd name="connsiteX122" fmla="*/ 410714 w 593812"/>
              <a:gd name="connsiteY122" fmla="*/ 89829 h 604816"/>
              <a:gd name="connsiteX123" fmla="*/ 374104 w 593812"/>
              <a:gd name="connsiteY123" fmla="*/ 140542 h 604816"/>
              <a:gd name="connsiteX124" fmla="*/ 356767 w 593812"/>
              <a:gd name="connsiteY124" fmla="*/ 143671 h 604816"/>
              <a:gd name="connsiteX125" fmla="*/ 339430 w 593812"/>
              <a:gd name="connsiteY125" fmla="*/ 140542 h 604816"/>
              <a:gd name="connsiteX126" fmla="*/ 302820 w 593812"/>
              <a:gd name="connsiteY126" fmla="*/ 89829 h 604816"/>
              <a:gd name="connsiteX127" fmla="*/ 356767 w 593812"/>
              <a:gd name="connsiteY127" fmla="*/ 35988 h 604816"/>
              <a:gd name="connsiteX128" fmla="*/ 479657 w 593812"/>
              <a:gd name="connsiteY128" fmla="*/ 0 h 604816"/>
              <a:gd name="connsiteX129" fmla="*/ 533569 w 593812"/>
              <a:gd name="connsiteY129" fmla="*/ 53841 h 604816"/>
              <a:gd name="connsiteX130" fmla="*/ 496983 w 593812"/>
              <a:gd name="connsiteY130" fmla="*/ 104554 h 604816"/>
              <a:gd name="connsiteX131" fmla="*/ 479657 w 593812"/>
              <a:gd name="connsiteY131" fmla="*/ 107683 h 604816"/>
              <a:gd name="connsiteX132" fmla="*/ 462240 w 593812"/>
              <a:gd name="connsiteY132" fmla="*/ 104554 h 604816"/>
              <a:gd name="connsiteX133" fmla="*/ 425745 w 593812"/>
              <a:gd name="connsiteY133" fmla="*/ 53841 h 604816"/>
              <a:gd name="connsiteX134" fmla="*/ 479657 w 593812"/>
              <a:gd name="connsiteY134" fmla="*/ 0 h 60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593812" h="604816">
                <a:moveTo>
                  <a:pt x="225692" y="443645"/>
                </a:moveTo>
                <a:lnTo>
                  <a:pt x="225692" y="539759"/>
                </a:lnTo>
                <a:cubicBezTo>
                  <a:pt x="225692" y="553476"/>
                  <a:pt x="214630" y="564524"/>
                  <a:pt x="200894" y="564524"/>
                </a:cubicBezTo>
                <a:cubicBezTo>
                  <a:pt x="198405" y="564524"/>
                  <a:pt x="196101" y="563788"/>
                  <a:pt x="193796" y="563051"/>
                </a:cubicBezTo>
                <a:lnTo>
                  <a:pt x="193796" y="448709"/>
                </a:lnTo>
                <a:cubicBezTo>
                  <a:pt x="197023" y="449445"/>
                  <a:pt x="200434" y="449813"/>
                  <a:pt x="203937" y="449813"/>
                </a:cubicBezTo>
                <a:cubicBezTo>
                  <a:pt x="208638" y="449813"/>
                  <a:pt x="213247" y="449077"/>
                  <a:pt x="217764" y="447604"/>
                </a:cubicBezTo>
                <a:cubicBezTo>
                  <a:pt x="220622" y="446683"/>
                  <a:pt x="223111" y="445118"/>
                  <a:pt x="225692" y="443645"/>
                </a:cubicBezTo>
                <a:close/>
                <a:moveTo>
                  <a:pt x="346994" y="403352"/>
                </a:moveTo>
                <a:lnTo>
                  <a:pt x="346994" y="499426"/>
                </a:lnTo>
                <a:cubicBezTo>
                  <a:pt x="346994" y="513046"/>
                  <a:pt x="335840" y="524089"/>
                  <a:pt x="322196" y="524089"/>
                </a:cubicBezTo>
                <a:cubicBezTo>
                  <a:pt x="319707" y="524089"/>
                  <a:pt x="317403" y="523353"/>
                  <a:pt x="315098" y="522709"/>
                </a:cubicBezTo>
                <a:lnTo>
                  <a:pt x="315098" y="408321"/>
                </a:lnTo>
                <a:cubicBezTo>
                  <a:pt x="318325" y="409150"/>
                  <a:pt x="321736" y="409518"/>
                  <a:pt x="325146" y="409518"/>
                </a:cubicBezTo>
                <a:cubicBezTo>
                  <a:pt x="329848" y="409518"/>
                  <a:pt x="334549" y="408782"/>
                  <a:pt x="339066" y="407309"/>
                </a:cubicBezTo>
                <a:cubicBezTo>
                  <a:pt x="341924" y="406389"/>
                  <a:pt x="344413" y="404824"/>
                  <a:pt x="346994" y="403352"/>
                </a:cubicBezTo>
                <a:close/>
                <a:moveTo>
                  <a:pt x="469848" y="362212"/>
                </a:moveTo>
                <a:lnTo>
                  <a:pt x="469848" y="463439"/>
                </a:lnTo>
                <a:cubicBezTo>
                  <a:pt x="469848" y="477058"/>
                  <a:pt x="458706" y="488101"/>
                  <a:pt x="445077" y="488101"/>
                </a:cubicBezTo>
                <a:cubicBezTo>
                  <a:pt x="441946" y="488101"/>
                  <a:pt x="439092" y="487365"/>
                  <a:pt x="436329" y="486353"/>
                </a:cubicBezTo>
                <a:lnTo>
                  <a:pt x="436329" y="368010"/>
                </a:lnTo>
                <a:cubicBezTo>
                  <a:pt x="439644" y="368746"/>
                  <a:pt x="442959" y="369114"/>
                  <a:pt x="446459" y="369114"/>
                </a:cubicBezTo>
                <a:cubicBezTo>
                  <a:pt x="451155" y="369114"/>
                  <a:pt x="455851" y="368378"/>
                  <a:pt x="460271" y="366905"/>
                </a:cubicBezTo>
                <a:cubicBezTo>
                  <a:pt x="463771" y="365801"/>
                  <a:pt x="466809" y="364053"/>
                  <a:pt x="469848" y="362212"/>
                </a:cubicBezTo>
                <a:close/>
                <a:moveTo>
                  <a:pt x="82056" y="241545"/>
                </a:moveTo>
                <a:lnTo>
                  <a:pt x="146320" y="241545"/>
                </a:lnTo>
                <a:cubicBezTo>
                  <a:pt x="164300" y="241545"/>
                  <a:pt x="180066" y="252958"/>
                  <a:pt x="185598" y="269985"/>
                </a:cubicBezTo>
                <a:lnTo>
                  <a:pt x="227181" y="397640"/>
                </a:lnTo>
                <a:cubicBezTo>
                  <a:pt x="228287" y="400862"/>
                  <a:pt x="228656" y="404083"/>
                  <a:pt x="228287" y="407304"/>
                </a:cubicBezTo>
                <a:cubicBezTo>
                  <a:pt x="227550" y="416784"/>
                  <a:pt x="221188" y="425343"/>
                  <a:pt x="211507" y="428473"/>
                </a:cubicBezTo>
                <a:cubicBezTo>
                  <a:pt x="209017" y="429301"/>
                  <a:pt x="206436" y="429669"/>
                  <a:pt x="203946" y="429669"/>
                </a:cubicBezTo>
                <a:cubicBezTo>
                  <a:pt x="193620" y="429669"/>
                  <a:pt x="184031" y="423135"/>
                  <a:pt x="180619" y="412826"/>
                </a:cubicBezTo>
                <a:lnTo>
                  <a:pt x="173612" y="391198"/>
                </a:lnTo>
                <a:lnTo>
                  <a:pt x="173612" y="580150"/>
                </a:lnTo>
                <a:cubicBezTo>
                  <a:pt x="173612" y="593772"/>
                  <a:pt x="162456" y="604816"/>
                  <a:pt x="148810" y="604816"/>
                </a:cubicBezTo>
                <a:cubicBezTo>
                  <a:pt x="135072" y="604816"/>
                  <a:pt x="124008" y="593772"/>
                  <a:pt x="124008" y="580150"/>
                </a:cubicBezTo>
                <a:lnTo>
                  <a:pt x="124008" y="432246"/>
                </a:lnTo>
                <a:lnTo>
                  <a:pt x="104461" y="432246"/>
                </a:lnTo>
                <a:lnTo>
                  <a:pt x="104461" y="580150"/>
                </a:lnTo>
                <a:cubicBezTo>
                  <a:pt x="104461" y="593772"/>
                  <a:pt x="93305" y="604816"/>
                  <a:pt x="79659" y="604816"/>
                </a:cubicBezTo>
                <a:cubicBezTo>
                  <a:pt x="65921" y="604816"/>
                  <a:pt x="54856" y="593772"/>
                  <a:pt x="54856" y="580150"/>
                </a:cubicBezTo>
                <a:lnTo>
                  <a:pt x="54856" y="391198"/>
                </a:lnTo>
                <a:lnTo>
                  <a:pt x="47757" y="412826"/>
                </a:lnTo>
                <a:cubicBezTo>
                  <a:pt x="44437" y="423135"/>
                  <a:pt x="34848" y="429669"/>
                  <a:pt x="24522" y="429669"/>
                </a:cubicBezTo>
                <a:cubicBezTo>
                  <a:pt x="22032" y="429669"/>
                  <a:pt x="19451" y="429301"/>
                  <a:pt x="16961" y="428473"/>
                </a:cubicBezTo>
                <a:cubicBezTo>
                  <a:pt x="7280" y="425343"/>
                  <a:pt x="918" y="416784"/>
                  <a:pt x="88" y="407304"/>
                </a:cubicBezTo>
                <a:cubicBezTo>
                  <a:pt x="-188" y="404083"/>
                  <a:pt x="181" y="400862"/>
                  <a:pt x="1195" y="397640"/>
                </a:cubicBezTo>
                <a:lnTo>
                  <a:pt x="42778" y="269985"/>
                </a:lnTo>
                <a:cubicBezTo>
                  <a:pt x="48402" y="252958"/>
                  <a:pt x="64169" y="241545"/>
                  <a:pt x="82056" y="241545"/>
                </a:cubicBezTo>
                <a:close/>
                <a:moveTo>
                  <a:pt x="203339" y="201111"/>
                </a:moveTo>
                <a:lnTo>
                  <a:pt x="267590" y="201111"/>
                </a:lnTo>
                <a:cubicBezTo>
                  <a:pt x="285473" y="201111"/>
                  <a:pt x="301328" y="212617"/>
                  <a:pt x="306859" y="229646"/>
                </a:cubicBezTo>
                <a:lnTo>
                  <a:pt x="348434" y="357319"/>
                </a:lnTo>
                <a:cubicBezTo>
                  <a:pt x="349448" y="360449"/>
                  <a:pt x="349816" y="363763"/>
                  <a:pt x="349540" y="366892"/>
                </a:cubicBezTo>
                <a:cubicBezTo>
                  <a:pt x="348710" y="376466"/>
                  <a:pt x="342349" y="384934"/>
                  <a:pt x="332763" y="388064"/>
                </a:cubicBezTo>
                <a:cubicBezTo>
                  <a:pt x="330181" y="388892"/>
                  <a:pt x="327693" y="389353"/>
                  <a:pt x="325111" y="389353"/>
                </a:cubicBezTo>
                <a:cubicBezTo>
                  <a:pt x="314787" y="389353"/>
                  <a:pt x="305200" y="382725"/>
                  <a:pt x="301882" y="372415"/>
                </a:cubicBezTo>
                <a:lnTo>
                  <a:pt x="294784" y="350784"/>
                </a:lnTo>
                <a:lnTo>
                  <a:pt x="294784" y="539762"/>
                </a:lnTo>
                <a:cubicBezTo>
                  <a:pt x="294784" y="553477"/>
                  <a:pt x="283722" y="564523"/>
                  <a:pt x="269987" y="564523"/>
                </a:cubicBezTo>
                <a:cubicBezTo>
                  <a:pt x="256344" y="564523"/>
                  <a:pt x="245282" y="553477"/>
                  <a:pt x="245282" y="539762"/>
                </a:cubicBezTo>
                <a:lnTo>
                  <a:pt x="245282" y="422030"/>
                </a:lnTo>
                <a:cubicBezTo>
                  <a:pt x="246941" y="417980"/>
                  <a:pt x="248047" y="413562"/>
                  <a:pt x="248416" y="409051"/>
                </a:cubicBezTo>
                <a:cubicBezTo>
                  <a:pt x="248969" y="403160"/>
                  <a:pt x="248232" y="397177"/>
                  <a:pt x="246388" y="391378"/>
                </a:cubicBezTo>
                <a:lnTo>
                  <a:pt x="204814" y="263797"/>
                </a:lnTo>
                <a:cubicBezTo>
                  <a:pt x="198730" y="245111"/>
                  <a:pt x="184349" y="230935"/>
                  <a:pt x="166558" y="224768"/>
                </a:cubicBezTo>
                <a:cubicBezTo>
                  <a:pt x="167296" y="223203"/>
                  <a:pt x="168033" y="221454"/>
                  <a:pt x="168955" y="219981"/>
                </a:cubicBezTo>
                <a:cubicBezTo>
                  <a:pt x="170614" y="218232"/>
                  <a:pt x="172181" y="216391"/>
                  <a:pt x="173564" y="214458"/>
                </a:cubicBezTo>
                <a:cubicBezTo>
                  <a:pt x="181215" y="206358"/>
                  <a:pt x="191632" y="201111"/>
                  <a:pt x="203339" y="201111"/>
                </a:cubicBezTo>
                <a:close/>
                <a:moveTo>
                  <a:pt x="324672" y="160819"/>
                </a:moveTo>
                <a:lnTo>
                  <a:pt x="388848" y="160819"/>
                </a:lnTo>
                <a:cubicBezTo>
                  <a:pt x="406828" y="160819"/>
                  <a:pt x="422595" y="172232"/>
                  <a:pt x="428220" y="189259"/>
                </a:cubicBezTo>
                <a:lnTo>
                  <a:pt x="469805" y="316914"/>
                </a:lnTo>
                <a:cubicBezTo>
                  <a:pt x="470819" y="320136"/>
                  <a:pt x="471188" y="323357"/>
                  <a:pt x="470912" y="326578"/>
                </a:cubicBezTo>
                <a:cubicBezTo>
                  <a:pt x="470082" y="336058"/>
                  <a:pt x="463720" y="344617"/>
                  <a:pt x="454038" y="347747"/>
                </a:cubicBezTo>
                <a:cubicBezTo>
                  <a:pt x="451548" y="348575"/>
                  <a:pt x="448966" y="348943"/>
                  <a:pt x="446477" y="348943"/>
                </a:cubicBezTo>
                <a:cubicBezTo>
                  <a:pt x="436150" y="348943"/>
                  <a:pt x="426560" y="342409"/>
                  <a:pt x="423149" y="332008"/>
                </a:cubicBezTo>
                <a:lnTo>
                  <a:pt x="416141" y="310380"/>
                </a:lnTo>
                <a:lnTo>
                  <a:pt x="416141" y="499424"/>
                </a:lnTo>
                <a:cubicBezTo>
                  <a:pt x="416141" y="513046"/>
                  <a:pt x="405076" y="524090"/>
                  <a:pt x="391337" y="524090"/>
                </a:cubicBezTo>
                <a:cubicBezTo>
                  <a:pt x="377691" y="524090"/>
                  <a:pt x="366534" y="513046"/>
                  <a:pt x="366534" y="499424"/>
                </a:cubicBezTo>
                <a:lnTo>
                  <a:pt x="366534" y="381708"/>
                </a:lnTo>
                <a:cubicBezTo>
                  <a:pt x="368193" y="377567"/>
                  <a:pt x="369300" y="373241"/>
                  <a:pt x="369761" y="368639"/>
                </a:cubicBezTo>
                <a:cubicBezTo>
                  <a:pt x="370222" y="362749"/>
                  <a:pt x="369577" y="356766"/>
                  <a:pt x="367640" y="351060"/>
                </a:cubicBezTo>
                <a:lnTo>
                  <a:pt x="326055" y="223404"/>
                </a:lnTo>
                <a:cubicBezTo>
                  <a:pt x="319969" y="204721"/>
                  <a:pt x="305585" y="190639"/>
                  <a:pt x="287789" y="184473"/>
                </a:cubicBezTo>
                <a:cubicBezTo>
                  <a:pt x="288619" y="182816"/>
                  <a:pt x="289265" y="181159"/>
                  <a:pt x="290279" y="179595"/>
                </a:cubicBezTo>
                <a:cubicBezTo>
                  <a:pt x="291846" y="177846"/>
                  <a:pt x="293414" y="176005"/>
                  <a:pt x="294889" y="174072"/>
                </a:cubicBezTo>
                <a:cubicBezTo>
                  <a:pt x="302450" y="165973"/>
                  <a:pt x="312962" y="160819"/>
                  <a:pt x="324672" y="160819"/>
                </a:cubicBezTo>
                <a:close/>
                <a:moveTo>
                  <a:pt x="447479" y="124830"/>
                </a:moveTo>
                <a:lnTo>
                  <a:pt x="511728" y="124830"/>
                </a:lnTo>
                <a:cubicBezTo>
                  <a:pt x="529703" y="124830"/>
                  <a:pt x="545465" y="136243"/>
                  <a:pt x="550996" y="153270"/>
                </a:cubicBezTo>
                <a:lnTo>
                  <a:pt x="592568" y="280925"/>
                </a:lnTo>
                <a:cubicBezTo>
                  <a:pt x="593675" y="284147"/>
                  <a:pt x="594043" y="287368"/>
                  <a:pt x="593675" y="290589"/>
                </a:cubicBezTo>
                <a:cubicBezTo>
                  <a:pt x="592937" y="300069"/>
                  <a:pt x="586577" y="308628"/>
                  <a:pt x="576898" y="311758"/>
                </a:cubicBezTo>
                <a:cubicBezTo>
                  <a:pt x="574409" y="312586"/>
                  <a:pt x="571828" y="312954"/>
                  <a:pt x="569339" y="312954"/>
                </a:cubicBezTo>
                <a:cubicBezTo>
                  <a:pt x="559015" y="312954"/>
                  <a:pt x="549429" y="306420"/>
                  <a:pt x="546018" y="296019"/>
                </a:cubicBezTo>
                <a:lnTo>
                  <a:pt x="539013" y="274391"/>
                </a:lnTo>
                <a:lnTo>
                  <a:pt x="539013" y="463435"/>
                </a:lnTo>
                <a:cubicBezTo>
                  <a:pt x="539013" y="477057"/>
                  <a:pt x="527859" y="488101"/>
                  <a:pt x="514217" y="488101"/>
                </a:cubicBezTo>
                <a:cubicBezTo>
                  <a:pt x="500482" y="488101"/>
                  <a:pt x="489421" y="477057"/>
                  <a:pt x="489421" y="463435"/>
                </a:cubicBezTo>
                <a:lnTo>
                  <a:pt x="489421" y="335043"/>
                </a:lnTo>
                <a:cubicBezTo>
                  <a:pt x="489974" y="332742"/>
                  <a:pt x="490803" y="330625"/>
                  <a:pt x="490988" y="328324"/>
                </a:cubicBezTo>
                <a:cubicBezTo>
                  <a:pt x="491541" y="322434"/>
                  <a:pt x="490896" y="316452"/>
                  <a:pt x="488960" y="310653"/>
                </a:cubicBezTo>
                <a:lnTo>
                  <a:pt x="447387" y="182998"/>
                </a:lnTo>
                <a:cubicBezTo>
                  <a:pt x="441672" y="165511"/>
                  <a:pt x="428583" y="152073"/>
                  <a:pt x="412267" y="145354"/>
                </a:cubicBezTo>
                <a:cubicBezTo>
                  <a:pt x="419549" y="132929"/>
                  <a:pt x="432639" y="124830"/>
                  <a:pt x="447479" y="124830"/>
                </a:cubicBezTo>
                <a:close/>
                <a:moveTo>
                  <a:pt x="114234" y="116715"/>
                </a:moveTo>
                <a:cubicBezTo>
                  <a:pt x="144020" y="116715"/>
                  <a:pt x="168181" y="140829"/>
                  <a:pt x="168181" y="170557"/>
                </a:cubicBezTo>
                <a:cubicBezTo>
                  <a:pt x="168181" y="194210"/>
                  <a:pt x="152781" y="214090"/>
                  <a:pt x="131571" y="221361"/>
                </a:cubicBezTo>
                <a:cubicBezTo>
                  <a:pt x="126130" y="223202"/>
                  <a:pt x="120321" y="224398"/>
                  <a:pt x="114234" y="224398"/>
                </a:cubicBezTo>
                <a:cubicBezTo>
                  <a:pt x="108056" y="224398"/>
                  <a:pt x="102338" y="223202"/>
                  <a:pt x="96805" y="221361"/>
                </a:cubicBezTo>
                <a:cubicBezTo>
                  <a:pt x="75595" y="214090"/>
                  <a:pt x="60287" y="194210"/>
                  <a:pt x="60287" y="170557"/>
                </a:cubicBezTo>
                <a:cubicBezTo>
                  <a:pt x="60287" y="140829"/>
                  <a:pt x="84448" y="116715"/>
                  <a:pt x="114234" y="116715"/>
                </a:cubicBezTo>
                <a:close/>
                <a:moveTo>
                  <a:pt x="235455" y="76422"/>
                </a:moveTo>
                <a:cubicBezTo>
                  <a:pt x="265327" y="76422"/>
                  <a:pt x="289483" y="100536"/>
                  <a:pt x="289483" y="130264"/>
                </a:cubicBezTo>
                <a:cubicBezTo>
                  <a:pt x="289483" y="153917"/>
                  <a:pt x="274086" y="173705"/>
                  <a:pt x="252880" y="180976"/>
                </a:cubicBezTo>
                <a:cubicBezTo>
                  <a:pt x="247348" y="182817"/>
                  <a:pt x="241632" y="184105"/>
                  <a:pt x="235455" y="184105"/>
                </a:cubicBezTo>
                <a:cubicBezTo>
                  <a:pt x="229370" y="184105"/>
                  <a:pt x="223561" y="182817"/>
                  <a:pt x="218121" y="180976"/>
                </a:cubicBezTo>
                <a:cubicBezTo>
                  <a:pt x="196915" y="173705"/>
                  <a:pt x="181518" y="153917"/>
                  <a:pt x="181518" y="130264"/>
                </a:cubicBezTo>
                <a:cubicBezTo>
                  <a:pt x="181518" y="100536"/>
                  <a:pt x="205674" y="76422"/>
                  <a:pt x="235455" y="76422"/>
                </a:cubicBezTo>
                <a:close/>
                <a:moveTo>
                  <a:pt x="356767" y="35988"/>
                </a:moveTo>
                <a:cubicBezTo>
                  <a:pt x="386553" y="35988"/>
                  <a:pt x="410714" y="60102"/>
                  <a:pt x="410714" y="89829"/>
                </a:cubicBezTo>
                <a:cubicBezTo>
                  <a:pt x="410714" y="113483"/>
                  <a:pt x="395406" y="133363"/>
                  <a:pt x="374104" y="140542"/>
                </a:cubicBezTo>
                <a:cubicBezTo>
                  <a:pt x="368663" y="142475"/>
                  <a:pt x="362854" y="143671"/>
                  <a:pt x="356767" y="143671"/>
                </a:cubicBezTo>
                <a:cubicBezTo>
                  <a:pt x="350681" y="143671"/>
                  <a:pt x="344871" y="142475"/>
                  <a:pt x="339430" y="140542"/>
                </a:cubicBezTo>
                <a:cubicBezTo>
                  <a:pt x="318221" y="133363"/>
                  <a:pt x="302820" y="113483"/>
                  <a:pt x="302820" y="89829"/>
                </a:cubicBezTo>
                <a:cubicBezTo>
                  <a:pt x="302820" y="60102"/>
                  <a:pt x="326981" y="35988"/>
                  <a:pt x="356767" y="35988"/>
                </a:cubicBezTo>
                <a:close/>
                <a:moveTo>
                  <a:pt x="479657" y="0"/>
                </a:moveTo>
                <a:cubicBezTo>
                  <a:pt x="509424" y="0"/>
                  <a:pt x="533569" y="24114"/>
                  <a:pt x="533569" y="53841"/>
                </a:cubicBezTo>
                <a:cubicBezTo>
                  <a:pt x="533569" y="77495"/>
                  <a:pt x="518179" y="97375"/>
                  <a:pt x="496983" y="104554"/>
                </a:cubicBezTo>
                <a:cubicBezTo>
                  <a:pt x="491546" y="106486"/>
                  <a:pt x="485740" y="107683"/>
                  <a:pt x="479657" y="107683"/>
                </a:cubicBezTo>
                <a:cubicBezTo>
                  <a:pt x="473483" y="107683"/>
                  <a:pt x="467769" y="106486"/>
                  <a:pt x="462240" y="104554"/>
                </a:cubicBezTo>
                <a:cubicBezTo>
                  <a:pt x="441043" y="97375"/>
                  <a:pt x="425745" y="77495"/>
                  <a:pt x="425745" y="53841"/>
                </a:cubicBezTo>
                <a:cubicBezTo>
                  <a:pt x="425745" y="24114"/>
                  <a:pt x="449890" y="0"/>
                  <a:pt x="4796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341798" y="1308100"/>
            <a:ext cx="7508404" cy="5076441"/>
            <a:chOff x="2341798" y="1308100"/>
            <a:chExt cx="7508404" cy="5076441"/>
          </a:xfrm>
        </p:grpSpPr>
        <p:grpSp>
          <p:nvGrpSpPr>
            <p:cNvPr id="6" name="组合 5"/>
            <p:cNvGrpSpPr/>
            <p:nvPr/>
          </p:nvGrpSpPr>
          <p:grpSpPr>
            <a:xfrm flipH="1" flipV="1">
              <a:off x="2341798" y="2171234"/>
              <a:ext cx="613315" cy="2385112"/>
              <a:chOff x="3493" y="5759"/>
              <a:chExt cx="837" cy="3253"/>
            </a:xfrm>
          </p:grpSpPr>
          <p:sp>
            <p:nvSpPr>
              <p:cNvPr id="7" name="任意多边形 18"/>
              <p:cNvSpPr/>
              <p:nvPr/>
            </p:nvSpPr>
            <p:spPr>
              <a:xfrm>
                <a:off x="3493" y="5759"/>
                <a:ext cx="753" cy="3220"/>
              </a:xfrm>
              <a:custGeom>
                <a:avLst/>
                <a:gdLst>
                  <a:gd name="connsiteX0" fmla="*/ 0 w 753"/>
                  <a:gd name="connsiteY0" fmla="*/ 0 h 3220"/>
                  <a:gd name="connsiteX1" fmla="*/ 0 w 753"/>
                  <a:gd name="connsiteY1" fmla="*/ 2175 h 3220"/>
                  <a:gd name="connsiteX2" fmla="*/ 753 w 753"/>
                  <a:gd name="connsiteY2" fmla="*/ 3220 h 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" h="3220">
                    <a:moveTo>
                      <a:pt x="0" y="0"/>
                    </a:moveTo>
                    <a:lnTo>
                      <a:pt x="0" y="2175"/>
                    </a:lnTo>
                    <a:lnTo>
                      <a:pt x="753" y="322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104" y="8786"/>
                <a:ext cx="227" cy="22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flipV="1">
              <a:off x="9236887" y="2171234"/>
              <a:ext cx="613315" cy="2385112"/>
              <a:chOff x="3493" y="5759"/>
              <a:chExt cx="837" cy="3253"/>
            </a:xfrm>
          </p:grpSpPr>
          <p:sp>
            <p:nvSpPr>
              <p:cNvPr id="10" name="任意多边形 8"/>
              <p:cNvSpPr/>
              <p:nvPr/>
            </p:nvSpPr>
            <p:spPr>
              <a:xfrm>
                <a:off x="3493" y="5759"/>
                <a:ext cx="753" cy="3220"/>
              </a:xfrm>
              <a:custGeom>
                <a:avLst/>
                <a:gdLst>
                  <a:gd name="connsiteX0" fmla="*/ 0 w 753"/>
                  <a:gd name="connsiteY0" fmla="*/ 0 h 3220"/>
                  <a:gd name="connsiteX1" fmla="*/ 0 w 753"/>
                  <a:gd name="connsiteY1" fmla="*/ 2175 h 3220"/>
                  <a:gd name="connsiteX2" fmla="*/ 753 w 753"/>
                  <a:gd name="connsiteY2" fmla="*/ 3220 h 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" h="3220">
                    <a:moveTo>
                      <a:pt x="0" y="0"/>
                    </a:moveTo>
                    <a:lnTo>
                      <a:pt x="0" y="2175"/>
                    </a:lnTo>
                    <a:lnTo>
                      <a:pt x="753" y="322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104" y="8786"/>
                <a:ext cx="227" cy="22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flipV="1">
              <a:off x="7187218" y="1308687"/>
              <a:ext cx="614047" cy="3391802"/>
              <a:chOff x="3493" y="4387"/>
              <a:chExt cx="838" cy="4626"/>
            </a:xfrm>
          </p:grpSpPr>
          <p:sp>
            <p:nvSpPr>
              <p:cNvPr id="13" name="任意多边形 11"/>
              <p:cNvSpPr/>
              <p:nvPr/>
            </p:nvSpPr>
            <p:spPr>
              <a:xfrm>
                <a:off x="3493" y="4387"/>
                <a:ext cx="753" cy="4592"/>
              </a:xfrm>
              <a:custGeom>
                <a:avLst/>
                <a:gdLst>
                  <a:gd name="connsiteX0" fmla="*/ 0 w 753"/>
                  <a:gd name="connsiteY0" fmla="*/ 0 h 3220"/>
                  <a:gd name="connsiteX1" fmla="*/ 0 w 753"/>
                  <a:gd name="connsiteY1" fmla="*/ 2175 h 3220"/>
                  <a:gd name="connsiteX2" fmla="*/ 753 w 753"/>
                  <a:gd name="connsiteY2" fmla="*/ 3220 h 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" h="3220">
                    <a:moveTo>
                      <a:pt x="0" y="0"/>
                    </a:moveTo>
                    <a:lnTo>
                      <a:pt x="0" y="2175"/>
                    </a:lnTo>
                    <a:lnTo>
                      <a:pt x="753" y="322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104" y="8786"/>
                <a:ext cx="227" cy="22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014636" y="2642382"/>
              <a:ext cx="165665" cy="940533"/>
              <a:chOff x="9446" y="3823"/>
              <a:chExt cx="282" cy="1601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9590" y="4106"/>
                <a:ext cx="0" cy="131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9446" y="3823"/>
                <a:ext cx="283" cy="2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flipH="1" flipV="1">
              <a:off x="4388530" y="1308100"/>
              <a:ext cx="614047" cy="3391802"/>
              <a:chOff x="3493" y="4387"/>
              <a:chExt cx="838" cy="4626"/>
            </a:xfrm>
          </p:grpSpPr>
          <p:sp>
            <p:nvSpPr>
              <p:cNvPr id="19" name="任意多边形 38"/>
              <p:cNvSpPr/>
              <p:nvPr/>
            </p:nvSpPr>
            <p:spPr>
              <a:xfrm>
                <a:off x="3493" y="4387"/>
                <a:ext cx="753" cy="4592"/>
              </a:xfrm>
              <a:custGeom>
                <a:avLst/>
                <a:gdLst>
                  <a:gd name="connsiteX0" fmla="*/ 0 w 753"/>
                  <a:gd name="connsiteY0" fmla="*/ 0 h 3220"/>
                  <a:gd name="connsiteX1" fmla="*/ 0 w 753"/>
                  <a:gd name="connsiteY1" fmla="*/ 2175 h 3220"/>
                  <a:gd name="connsiteX2" fmla="*/ 753 w 753"/>
                  <a:gd name="connsiteY2" fmla="*/ 3220 h 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" h="3220">
                    <a:moveTo>
                      <a:pt x="0" y="0"/>
                    </a:moveTo>
                    <a:lnTo>
                      <a:pt x="0" y="2175"/>
                    </a:lnTo>
                    <a:lnTo>
                      <a:pt x="753" y="322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104" y="8786"/>
                <a:ext cx="227" cy="22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1"/>
            <p:cNvSpPr/>
            <p:nvPr/>
          </p:nvSpPr>
          <p:spPr>
            <a:xfrm rot="2700000">
              <a:off x="5375473" y="3828476"/>
              <a:ext cx="1459266" cy="1459266"/>
            </a:xfrm>
            <a:prstGeom prst="roundRect">
              <a:avLst>
                <a:gd name="adj" fmla="val 10466"/>
              </a:avLst>
            </a:prstGeom>
            <a:solidFill>
              <a:srgbClr val="010A13">
                <a:alpha val="27000"/>
              </a:srgbClr>
            </a:solidFill>
            <a:ln>
              <a:gradFill>
                <a:gsLst>
                  <a:gs pos="0">
                    <a:srgbClr val="AFFBFF"/>
                  </a:gs>
                  <a:gs pos="6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"/>
            <p:cNvSpPr/>
            <p:nvPr/>
          </p:nvSpPr>
          <p:spPr>
            <a:xfrm rot="2700000">
              <a:off x="4288073" y="4925275"/>
              <a:ext cx="1459266" cy="1459266"/>
            </a:xfrm>
            <a:prstGeom prst="roundRect">
              <a:avLst>
                <a:gd name="adj" fmla="val 10466"/>
              </a:avLst>
            </a:prstGeom>
            <a:solidFill>
              <a:srgbClr val="010A13">
                <a:alpha val="27000"/>
              </a:srgbClr>
            </a:solidFill>
            <a:ln>
              <a:gradFill>
                <a:gsLst>
                  <a:gs pos="0">
                    <a:srgbClr val="AFFBFF"/>
                  </a:gs>
                  <a:gs pos="6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3"/>
            <p:cNvSpPr/>
            <p:nvPr/>
          </p:nvSpPr>
          <p:spPr>
            <a:xfrm rot="2700000">
              <a:off x="3200673" y="3828476"/>
              <a:ext cx="1459266" cy="1459266"/>
            </a:xfrm>
            <a:prstGeom prst="roundRect">
              <a:avLst>
                <a:gd name="adj" fmla="val 10466"/>
              </a:avLst>
            </a:prstGeom>
            <a:solidFill>
              <a:srgbClr val="010A13">
                <a:alpha val="27000"/>
              </a:srgbClr>
            </a:solidFill>
            <a:ln>
              <a:gradFill>
                <a:gsLst>
                  <a:gs pos="0">
                    <a:srgbClr val="AFFBFF"/>
                  </a:gs>
                  <a:gs pos="6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4"/>
            <p:cNvSpPr/>
            <p:nvPr/>
          </p:nvSpPr>
          <p:spPr>
            <a:xfrm rot="2700000">
              <a:off x="6462873" y="4925275"/>
              <a:ext cx="1459266" cy="1459266"/>
            </a:xfrm>
            <a:prstGeom prst="roundRect">
              <a:avLst>
                <a:gd name="adj" fmla="val 10466"/>
              </a:avLst>
            </a:prstGeom>
            <a:solidFill>
              <a:srgbClr val="010A13">
                <a:alpha val="27000"/>
              </a:srgbClr>
            </a:solidFill>
            <a:ln>
              <a:gradFill>
                <a:gsLst>
                  <a:gs pos="0">
                    <a:srgbClr val="AFFBFF"/>
                  </a:gs>
                  <a:gs pos="6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5"/>
            <p:cNvSpPr/>
            <p:nvPr/>
          </p:nvSpPr>
          <p:spPr>
            <a:xfrm rot="2700000">
              <a:off x="7550272" y="3828476"/>
              <a:ext cx="1459266" cy="1459266"/>
            </a:xfrm>
            <a:prstGeom prst="roundRect">
              <a:avLst>
                <a:gd name="adj" fmla="val 10466"/>
              </a:avLst>
            </a:prstGeom>
            <a:solidFill>
              <a:srgbClr val="010A13">
                <a:alpha val="27000"/>
              </a:srgbClr>
            </a:solidFill>
            <a:ln>
              <a:gradFill>
                <a:gsLst>
                  <a:gs pos="0">
                    <a:srgbClr val="AFFBFF"/>
                  </a:gs>
                  <a:gs pos="6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65860" y="319854"/>
            <a:ext cx="51205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Enterprise honor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495300" y="2364991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22"/>
          <p:cNvSpPr txBox="1"/>
          <p:nvPr/>
        </p:nvSpPr>
        <p:spPr>
          <a:xfrm flipH="1">
            <a:off x="495300" y="2782821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 flipH="1">
            <a:off x="9757790" y="2389121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22"/>
          <p:cNvSpPr txBox="1"/>
          <p:nvPr/>
        </p:nvSpPr>
        <p:spPr>
          <a:xfrm flipH="1">
            <a:off x="9757790" y="2806951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 flipH="1">
            <a:off x="7606009" y="1423579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22"/>
          <p:cNvSpPr txBox="1"/>
          <p:nvPr/>
        </p:nvSpPr>
        <p:spPr>
          <a:xfrm flipH="1">
            <a:off x="7606009" y="1841409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 flipH="1">
            <a:off x="5185565" y="1094476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22"/>
          <p:cNvSpPr txBox="1"/>
          <p:nvPr/>
        </p:nvSpPr>
        <p:spPr>
          <a:xfrm flipH="1">
            <a:off x="5185565" y="1512306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 flipH="1">
            <a:off x="2820035" y="1423579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22"/>
          <p:cNvSpPr txBox="1"/>
          <p:nvPr/>
        </p:nvSpPr>
        <p:spPr>
          <a:xfrm flipH="1">
            <a:off x="2820035" y="1841409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7" name="Freeform 39"/>
          <p:cNvSpPr>
            <a:spLocks noEditPoints="1"/>
          </p:cNvSpPr>
          <p:nvPr/>
        </p:nvSpPr>
        <p:spPr>
          <a:xfrm>
            <a:off x="3678871" y="4230069"/>
            <a:ext cx="502871" cy="578067"/>
          </a:xfrm>
          <a:custGeom>
            <a:avLst/>
            <a:gdLst/>
            <a:ahLst/>
            <a:cxnLst>
              <a:cxn ang="0">
                <a:pos x="64818" y="223653"/>
              </a:cxn>
              <a:cxn ang="0">
                <a:pos x="64818" y="239860"/>
              </a:cxn>
              <a:cxn ang="0">
                <a:pos x="268995" y="230136"/>
              </a:cxn>
              <a:cxn ang="0">
                <a:pos x="301404" y="181516"/>
              </a:cxn>
              <a:cxn ang="0">
                <a:pos x="55095" y="191240"/>
              </a:cxn>
              <a:cxn ang="0">
                <a:pos x="301404" y="200964"/>
              </a:cxn>
              <a:cxn ang="0">
                <a:pos x="301404" y="181516"/>
              </a:cxn>
              <a:cxn ang="0">
                <a:pos x="64818" y="142620"/>
              </a:cxn>
              <a:cxn ang="0">
                <a:pos x="64818" y="158826"/>
              </a:cxn>
              <a:cxn ang="0">
                <a:pos x="311127" y="152344"/>
              </a:cxn>
              <a:cxn ang="0">
                <a:pos x="35650" y="103723"/>
              </a:cxn>
              <a:cxn ang="0">
                <a:pos x="330572" y="103723"/>
              </a:cxn>
              <a:cxn ang="0">
                <a:pos x="337054" y="106965"/>
              </a:cxn>
              <a:cxn ang="0">
                <a:pos x="337054" y="281998"/>
              </a:cxn>
              <a:cxn ang="0">
                <a:pos x="330572" y="281998"/>
              </a:cxn>
              <a:cxn ang="0">
                <a:pos x="204177" y="281998"/>
              </a:cxn>
              <a:cxn ang="0">
                <a:pos x="129636" y="304687"/>
              </a:cxn>
              <a:cxn ang="0">
                <a:pos x="116673" y="281998"/>
              </a:cxn>
              <a:cxn ang="0">
                <a:pos x="35650" y="281998"/>
              </a:cxn>
              <a:cxn ang="0">
                <a:pos x="29168" y="278756"/>
              </a:cxn>
              <a:cxn ang="0">
                <a:pos x="29168" y="106965"/>
              </a:cxn>
              <a:cxn ang="0">
                <a:pos x="35650" y="103723"/>
              </a:cxn>
              <a:cxn ang="0">
                <a:pos x="401872" y="29172"/>
              </a:cxn>
              <a:cxn ang="0">
                <a:pos x="405113" y="29172"/>
              </a:cxn>
              <a:cxn ang="0">
                <a:pos x="408354" y="204205"/>
              </a:cxn>
              <a:cxn ang="0">
                <a:pos x="401872" y="207447"/>
              </a:cxn>
              <a:cxn ang="0">
                <a:pos x="366222" y="207447"/>
              </a:cxn>
              <a:cxn ang="0">
                <a:pos x="330572" y="74551"/>
              </a:cxn>
              <a:cxn ang="0">
                <a:pos x="97227" y="32414"/>
              </a:cxn>
              <a:cxn ang="0">
                <a:pos x="103709" y="29172"/>
              </a:cxn>
              <a:cxn ang="0">
                <a:pos x="401872" y="0"/>
              </a:cxn>
              <a:cxn ang="0">
                <a:pos x="68059" y="32414"/>
              </a:cxn>
              <a:cxn ang="0">
                <a:pos x="35650" y="74551"/>
              </a:cxn>
              <a:cxn ang="0">
                <a:pos x="0" y="278756"/>
              </a:cxn>
              <a:cxn ang="0">
                <a:pos x="87504" y="311170"/>
              </a:cxn>
              <a:cxn ang="0">
                <a:pos x="58336" y="369514"/>
              </a:cxn>
              <a:cxn ang="0">
                <a:pos x="74541" y="372756"/>
              </a:cxn>
              <a:cxn ang="0">
                <a:pos x="330572" y="311170"/>
              </a:cxn>
              <a:cxn ang="0">
                <a:pos x="366222" y="236619"/>
              </a:cxn>
              <a:cxn ang="0">
                <a:pos x="437522" y="204205"/>
              </a:cxn>
              <a:cxn ang="0">
                <a:pos x="401872" y="0"/>
              </a:cxn>
            </a:cxnLst>
            <a:rect l="0" t="0" r="0" b="0"/>
            <a:pathLst>
              <a:path w="135" h="116">
                <a:moveTo>
                  <a:pt x="80" y="69"/>
                </a:moveTo>
                <a:cubicBezTo>
                  <a:pt x="20" y="69"/>
                  <a:pt x="20" y="69"/>
                  <a:pt x="20" y="69"/>
                </a:cubicBezTo>
                <a:cubicBezTo>
                  <a:pt x="19" y="69"/>
                  <a:pt x="17" y="70"/>
                  <a:pt x="17" y="71"/>
                </a:cubicBezTo>
                <a:cubicBezTo>
                  <a:pt x="17" y="73"/>
                  <a:pt x="19" y="74"/>
                  <a:pt x="2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2" y="74"/>
                  <a:pt x="83" y="73"/>
                  <a:pt x="83" y="71"/>
                </a:cubicBezTo>
                <a:cubicBezTo>
                  <a:pt x="83" y="70"/>
                  <a:pt x="82" y="69"/>
                  <a:pt x="80" y="69"/>
                </a:cubicBezTo>
                <a:moveTo>
                  <a:pt x="93" y="56"/>
                </a:moveTo>
                <a:cubicBezTo>
                  <a:pt x="20" y="56"/>
                  <a:pt x="20" y="56"/>
                  <a:pt x="20" y="56"/>
                </a:cubicBezTo>
                <a:cubicBezTo>
                  <a:pt x="19" y="56"/>
                  <a:pt x="17" y="58"/>
                  <a:pt x="17" y="59"/>
                </a:cubicBezTo>
                <a:cubicBezTo>
                  <a:pt x="17" y="61"/>
                  <a:pt x="19" y="62"/>
                  <a:pt x="20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5" y="62"/>
                  <a:pt x="96" y="61"/>
                  <a:pt x="96" y="59"/>
                </a:cubicBezTo>
                <a:cubicBezTo>
                  <a:pt x="96" y="58"/>
                  <a:pt x="95" y="56"/>
                  <a:pt x="93" y="56"/>
                </a:cubicBezTo>
                <a:moveTo>
                  <a:pt x="93" y="44"/>
                </a:moveTo>
                <a:cubicBezTo>
                  <a:pt x="20" y="44"/>
                  <a:pt x="20" y="44"/>
                  <a:pt x="20" y="44"/>
                </a:cubicBezTo>
                <a:cubicBezTo>
                  <a:pt x="19" y="44"/>
                  <a:pt x="17" y="45"/>
                  <a:pt x="17" y="47"/>
                </a:cubicBezTo>
                <a:cubicBezTo>
                  <a:pt x="17" y="48"/>
                  <a:pt x="19" y="49"/>
                  <a:pt x="20" y="49"/>
                </a:cubicBezTo>
                <a:cubicBezTo>
                  <a:pt x="93" y="49"/>
                  <a:pt x="93" y="49"/>
                  <a:pt x="93" y="49"/>
                </a:cubicBezTo>
                <a:cubicBezTo>
                  <a:pt x="95" y="49"/>
                  <a:pt x="96" y="48"/>
                  <a:pt x="96" y="47"/>
                </a:cubicBezTo>
                <a:cubicBezTo>
                  <a:pt x="96" y="45"/>
                  <a:pt x="95" y="44"/>
                  <a:pt x="93" y="44"/>
                </a:cubicBezTo>
                <a:moveTo>
                  <a:pt x="11" y="32"/>
                </a:moveTo>
                <a:cubicBezTo>
                  <a:pt x="102" y="32"/>
                  <a:pt x="102" y="32"/>
                  <a:pt x="102" y="32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2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86"/>
                  <a:pt x="104" y="86"/>
                  <a:pt x="104" y="86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3" y="87"/>
                  <a:pt x="102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65" y="87"/>
                  <a:pt x="65" y="87"/>
                  <a:pt x="65" y="87"/>
                </a:cubicBezTo>
                <a:cubicBezTo>
                  <a:pt x="64" y="87"/>
                  <a:pt x="63" y="87"/>
                  <a:pt x="63" y="87"/>
                </a:cubicBezTo>
                <a:cubicBezTo>
                  <a:pt x="35" y="100"/>
                  <a:pt x="35" y="100"/>
                  <a:pt x="35" y="100"/>
                </a:cubicBezTo>
                <a:cubicBezTo>
                  <a:pt x="40" y="94"/>
                  <a:pt x="40" y="94"/>
                  <a:pt x="40" y="94"/>
                </a:cubicBezTo>
                <a:cubicBezTo>
                  <a:pt x="41" y="93"/>
                  <a:pt x="41" y="91"/>
                  <a:pt x="40" y="89"/>
                </a:cubicBezTo>
                <a:cubicBezTo>
                  <a:pt x="39" y="88"/>
                  <a:pt x="38" y="87"/>
                  <a:pt x="36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0" y="87"/>
                  <a:pt x="10" y="87"/>
                  <a:pt x="9" y="87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3"/>
                  <a:pt x="10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moveTo>
                  <a:pt x="32" y="9"/>
                </a:moveTo>
                <a:cubicBezTo>
                  <a:pt x="124" y="9"/>
                  <a:pt x="124" y="9"/>
                  <a:pt x="124" y="9"/>
                </a:cubicBezTo>
                <a:cubicBezTo>
                  <a:pt x="124" y="9"/>
                  <a:pt x="124" y="9"/>
                  <a:pt x="124" y="9"/>
                </a:cubicBezTo>
                <a:cubicBezTo>
                  <a:pt x="124" y="9"/>
                  <a:pt x="125" y="9"/>
                  <a:pt x="125" y="9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25" y="63"/>
                  <a:pt x="124" y="64"/>
                  <a:pt x="124" y="6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3" y="27"/>
                  <a:pt x="108" y="23"/>
                  <a:pt x="102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moveTo>
                  <a:pt x="124" y="0"/>
                </a:moveTo>
                <a:cubicBezTo>
                  <a:pt x="32" y="0"/>
                  <a:pt x="32" y="0"/>
                  <a:pt x="32" y="0"/>
                </a:cubicBezTo>
                <a:cubicBezTo>
                  <a:pt x="27" y="0"/>
                  <a:pt x="21" y="4"/>
                  <a:pt x="21" y="10"/>
                </a:cubicBezTo>
                <a:cubicBezTo>
                  <a:pt x="21" y="23"/>
                  <a:pt x="21" y="23"/>
                  <a:pt x="2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0" y="27"/>
                  <a:pt x="0" y="33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2"/>
                  <a:pt x="5" y="96"/>
                  <a:pt x="11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7" y="110"/>
                  <a:pt x="17" y="113"/>
                  <a:pt x="18" y="114"/>
                </a:cubicBezTo>
                <a:cubicBezTo>
                  <a:pt x="19" y="115"/>
                  <a:pt x="20" y="116"/>
                  <a:pt x="22" y="116"/>
                </a:cubicBezTo>
                <a:cubicBezTo>
                  <a:pt x="22" y="116"/>
                  <a:pt x="23" y="116"/>
                  <a:pt x="23" y="115"/>
                </a:cubicBezTo>
                <a:cubicBezTo>
                  <a:pt x="66" y="96"/>
                  <a:pt x="66" y="96"/>
                  <a:pt x="66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8" y="96"/>
                  <a:pt x="113" y="92"/>
                  <a:pt x="113" y="86"/>
                </a:cubicBezTo>
                <a:cubicBezTo>
                  <a:pt x="113" y="73"/>
                  <a:pt x="113" y="73"/>
                  <a:pt x="113" y="73"/>
                </a:cubicBezTo>
                <a:cubicBezTo>
                  <a:pt x="124" y="73"/>
                  <a:pt x="124" y="73"/>
                  <a:pt x="124" y="73"/>
                </a:cubicBezTo>
                <a:cubicBezTo>
                  <a:pt x="129" y="73"/>
                  <a:pt x="134" y="69"/>
                  <a:pt x="135" y="63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4" y="4"/>
                  <a:pt x="129" y="0"/>
                  <a:pt x="124" y="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47"/>
          <p:cNvSpPr>
            <a:spLocks noEditPoints="1"/>
          </p:cNvSpPr>
          <p:nvPr/>
        </p:nvSpPr>
        <p:spPr>
          <a:xfrm>
            <a:off x="4748059" y="5214662"/>
            <a:ext cx="539294" cy="655025"/>
          </a:xfrm>
          <a:custGeom>
            <a:avLst/>
            <a:gdLst/>
            <a:ahLst/>
            <a:cxnLst>
              <a:cxn ang="0">
                <a:pos x="51665" y="350018"/>
              </a:cxn>
              <a:cxn ang="0">
                <a:pos x="90413" y="330573"/>
              </a:cxn>
              <a:cxn ang="0">
                <a:pos x="251866" y="304645"/>
              </a:cxn>
              <a:cxn ang="0">
                <a:pos x="245408" y="350018"/>
              </a:cxn>
              <a:cxn ang="0">
                <a:pos x="251866" y="304645"/>
              </a:cxn>
              <a:cxn ang="0">
                <a:pos x="138849" y="187973"/>
              </a:cxn>
              <a:cxn ang="0">
                <a:pos x="145307" y="110191"/>
              </a:cxn>
              <a:cxn ang="0">
                <a:pos x="151766" y="103709"/>
              </a:cxn>
              <a:cxn ang="0">
                <a:pos x="158224" y="175009"/>
              </a:cxn>
              <a:cxn ang="0">
                <a:pos x="264782" y="181491"/>
              </a:cxn>
              <a:cxn ang="0">
                <a:pos x="264782" y="194454"/>
              </a:cxn>
              <a:cxn ang="0">
                <a:pos x="151766" y="204177"/>
              </a:cxn>
              <a:cxn ang="0">
                <a:pos x="38749" y="162045"/>
              </a:cxn>
              <a:cxn ang="0">
                <a:pos x="109788" y="71300"/>
              </a:cxn>
              <a:cxn ang="0">
                <a:pos x="119475" y="74541"/>
              </a:cxn>
              <a:cxn ang="0">
                <a:pos x="48436" y="155564"/>
              </a:cxn>
              <a:cxn ang="0">
                <a:pos x="151766" y="42132"/>
              </a:cxn>
              <a:cxn ang="0">
                <a:pos x="151766" y="330573"/>
              </a:cxn>
              <a:cxn ang="0">
                <a:pos x="151766" y="42132"/>
              </a:cxn>
              <a:cxn ang="0">
                <a:pos x="19374" y="51855"/>
              </a:cxn>
              <a:cxn ang="0">
                <a:pos x="35520" y="16205"/>
              </a:cxn>
              <a:cxn ang="0">
                <a:pos x="45207" y="16205"/>
              </a:cxn>
              <a:cxn ang="0">
                <a:pos x="29061" y="48614"/>
              </a:cxn>
              <a:cxn ang="0">
                <a:pos x="61352" y="0"/>
              </a:cxn>
              <a:cxn ang="0">
                <a:pos x="16145" y="81023"/>
              </a:cxn>
              <a:cxn ang="0">
                <a:pos x="61352" y="0"/>
              </a:cxn>
              <a:cxn ang="0">
                <a:pos x="216347" y="29168"/>
              </a:cxn>
              <a:cxn ang="0">
                <a:pos x="245408" y="9723"/>
              </a:cxn>
              <a:cxn ang="0">
                <a:pos x="251866" y="16205"/>
              </a:cxn>
              <a:cxn ang="0">
                <a:pos x="222805" y="29168"/>
              </a:cxn>
              <a:cxn ang="0">
                <a:pos x="219576" y="29168"/>
              </a:cxn>
              <a:cxn ang="0">
                <a:pos x="200201" y="25927"/>
              </a:cxn>
              <a:cxn ang="0">
                <a:pos x="271240" y="9723"/>
              </a:cxn>
            </a:cxnLst>
            <a:rect l="0" t="0" r="0" b="0"/>
            <a:pathLst>
              <a:path w="94" h="108">
                <a:moveTo>
                  <a:pt x="16" y="94"/>
                </a:moveTo>
                <a:cubicBezTo>
                  <a:pt x="13" y="100"/>
                  <a:pt x="13" y="106"/>
                  <a:pt x="16" y="108"/>
                </a:cubicBezTo>
                <a:cubicBezTo>
                  <a:pt x="17" y="108"/>
                  <a:pt x="18" y="108"/>
                  <a:pt x="19" y="108"/>
                </a:cubicBezTo>
                <a:cubicBezTo>
                  <a:pt x="22" y="108"/>
                  <a:pt x="26" y="106"/>
                  <a:pt x="28" y="102"/>
                </a:cubicBezTo>
                <a:cubicBezTo>
                  <a:pt x="16" y="94"/>
                  <a:pt x="16" y="94"/>
                  <a:pt x="16" y="94"/>
                </a:cubicBezTo>
                <a:moveTo>
                  <a:pt x="78" y="94"/>
                </a:moveTo>
                <a:cubicBezTo>
                  <a:pt x="66" y="102"/>
                  <a:pt x="66" y="102"/>
                  <a:pt x="66" y="102"/>
                </a:cubicBezTo>
                <a:cubicBezTo>
                  <a:pt x="69" y="106"/>
                  <a:pt x="73" y="108"/>
                  <a:pt x="76" y="108"/>
                </a:cubicBezTo>
                <a:cubicBezTo>
                  <a:pt x="77" y="108"/>
                  <a:pt x="78" y="108"/>
                  <a:pt x="78" y="108"/>
                </a:cubicBezTo>
                <a:cubicBezTo>
                  <a:pt x="82" y="106"/>
                  <a:pt x="82" y="100"/>
                  <a:pt x="78" y="94"/>
                </a:cubicBezTo>
                <a:moveTo>
                  <a:pt x="47" y="63"/>
                </a:moveTo>
                <a:cubicBezTo>
                  <a:pt x="45" y="63"/>
                  <a:pt x="43" y="61"/>
                  <a:pt x="43" y="58"/>
                </a:cubicBezTo>
                <a:cubicBezTo>
                  <a:pt x="43" y="57"/>
                  <a:pt x="44" y="55"/>
                  <a:pt x="45" y="5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3"/>
                  <a:pt x="46" y="32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9" y="33"/>
                  <a:pt x="49" y="34"/>
                </a:cubicBezTo>
                <a:cubicBezTo>
                  <a:pt x="49" y="54"/>
                  <a:pt x="49" y="54"/>
                  <a:pt x="49" y="54"/>
                </a:cubicBezTo>
                <a:cubicBezTo>
                  <a:pt x="50" y="54"/>
                  <a:pt x="51" y="55"/>
                  <a:pt x="51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3" y="56"/>
                  <a:pt x="84" y="57"/>
                  <a:pt x="84" y="58"/>
                </a:cubicBezTo>
                <a:cubicBezTo>
                  <a:pt x="84" y="59"/>
                  <a:pt x="83" y="60"/>
                  <a:pt x="82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0" y="62"/>
                  <a:pt x="49" y="63"/>
                  <a:pt x="47" y="63"/>
                </a:cubicBezTo>
                <a:moveTo>
                  <a:pt x="13" y="50"/>
                </a:moveTo>
                <a:cubicBezTo>
                  <a:pt x="12" y="50"/>
                  <a:pt x="12" y="50"/>
                  <a:pt x="12" y="50"/>
                </a:cubicBezTo>
                <a:cubicBezTo>
                  <a:pt x="11" y="49"/>
                  <a:pt x="10" y="48"/>
                  <a:pt x="11" y="47"/>
                </a:cubicBezTo>
                <a:cubicBezTo>
                  <a:pt x="15" y="36"/>
                  <a:pt x="23" y="26"/>
                  <a:pt x="34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6" y="22"/>
                  <a:pt x="37" y="22"/>
                  <a:pt x="37" y="23"/>
                </a:cubicBezTo>
                <a:cubicBezTo>
                  <a:pt x="38" y="24"/>
                  <a:pt x="37" y="25"/>
                  <a:pt x="36" y="26"/>
                </a:cubicBezTo>
                <a:cubicBezTo>
                  <a:pt x="26" y="30"/>
                  <a:pt x="18" y="38"/>
                  <a:pt x="15" y="48"/>
                </a:cubicBezTo>
                <a:cubicBezTo>
                  <a:pt x="14" y="49"/>
                  <a:pt x="14" y="50"/>
                  <a:pt x="13" y="50"/>
                </a:cubicBezTo>
                <a:moveTo>
                  <a:pt x="47" y="13"/>
                </a:moveTo>
                <a:cubicBezTo>
                  <a:pt x="23" y="13"/>
                  <a:pt x="3" y="33"/>
                  <a:pt x="3" y="58"/>
                </a:cubicBezTo>
                <a:cubicBezTo>
                  <a:pt x="3" y="82"/>
                  <a:pt x="23" y="102"/>
                  <a:pt x="47" y="102"/>
                </a:cubicBezTo>
                <a:cubicBezTo>
                  <a:pt x="72" y="102"/>
                  <a:pt x="92" y="82"/>
                  <a:pt x="92" y="58"/>
                </a:cubicBezTo>
                <a:cubicBezTo>
                  <a:pt x="92" y="33"/>
                  <a:pt x="72" y="13"/>
                  <a:pt x="47" y="13"/>
                </a:cubicBezTo>
                <a:moveTo>
                  <a:pt x="7" y="16"/>
                </a:move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5" y="15"/>
                  <a:pt x="5" y="14"/>
                </a:cubicBezTo>
                <a:cubicBezTo>
                  <a:pt x="6" y="10"/>
                  <a:pt x="8" y="7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4" y="5"/>
                  <a:pt x="14" y="5"/>
                </a:cubicBezTo>
                <a:cubicBezTo>
                  <a:pt x="15" y="6"/>
                  <a:pt x="14" y="8"/>
                  <a:pt x="13" y="8"/>
                </a:cubicBezTo>
                <a:cubicBezTo>
                  <a:pt x="11" y="10"/>
                  <a:pt x="9" y="12"/>
                  <a:pt x="9" y="15"/>
                </a:cubicBezTo>
                <a:cubicBezTo>
                  <a:pt x="9" y="16"/>
                  <a:pt x="8" y="16"/>
                  <a:pt x="7" y="16"/>
                </a:cubicBezTo>
                <a:moveTo>
                  <a:pt x="19" y="0"/>
                </a:moveTo>
                <a:cubicBezTo>
                  <a:pt x="16" y="0"/>
                  <a:pt x="13" y="1"/>
                  <a:pt x="10" y="3"/>
                </a:cubicBezTo>
                <a:cubicBezTo>
                  <a:pt x="3" y="8"/>
                  <a:pt x="0" y="18"/>
                  <a:pt x="5" y="25"/>
                </a:cubicBezTo>
                <a:cubicBezTo>
                  <a:pt x="33" y="8"/>
                  <a:pt x="33" y="8"/>
                  <a:pt x="33" y="8"/>
                </a:cubicBezTo>
                <a:cubicBezTo>
                  <a:pt x="30" y="3"/>
                  <a:pt x="24" y="0"/>
                  <a:pt x="19" y="0"/>
                </a:cubicBezTo>
                <a:moveTo>
                  <a:pt x="68" y="9"/>
                </a:moveTo>
                <a:cubicBezTo>
                  <a:pt x="68" y="9"/>
                  <a:pt x="67" y="9"/>
                  <a:pt x="67" y="9"/>
                </a:cubicBezTo>
                <a:cubicBezTo>
                  <a:pt x="66" y="8"/>
                  <a:pt x="66" y="6"/>
                  <a:pt x="67" y="6"/>
                </a:cubicBezTo>
                <a:cubicBezTo>
                  <a:pt x="69" y="4"/>
                  <a:pt x="72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7" y="3"/>
                  <a:pt x="78" y="4"/>
                  <a:pt x="78" y="5"/>
                </a:cubicBezTo>
                <a:cubicBezTo>
                  <a:pt x="78" y="6"/>
                  <a:pt x="77" y="7"/>
                  <a:pt x="76" y="7"/>
                </a:cubicBezTo>
                <a:cubicBezTo>
                  <a:pt x="73" y="7"/>
                  <a:pt x="71" y="8"/>
                  <a:pt x="69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9"/>
                  <a:pt x="69" y="9"/>
                  <a:pt x="68" y="9"/>
                </a:cubicBezTo>
                <a:moveTo>
                  <a:pt x="76" y="0"/>
                </a:moveTo>
                <a:cubicBezTo>
                  <a:pt x="70" y="0"/>
                  <a:pt x="65" y="3"/>
                  <a:pt x="62" y="8"/>
                </a:cubicBezTo>
                <a:cubicBezTo>
                  <a:pt x="90" y="25"/>
                  <a:pt x="90" y="25"/>
                  <a:pt x="90" y="25"/>
                </a:cubicBezTo>
                <a:cubicBezTo>
                  <a:pt x="94" y="18"/>
                  <a:pt x="92" y="8"/>
                  <a:pt x="84" y="3"/>
                </a:cubicBezTo>
                <a:cubicBezTo>
                  <a:pt x="82" y="1"/>
                  <a:pt x="79" y="0"/>
                  <a:pt x="76" y="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103"/>
          <p:cNvSpPr>
            <a:spLocks noEditPoints="1"/>
          </p:cNvSpPr>
          <p:nvPr/>
        </p:nvSpPr>
        <p:spPr>
          <a:xfrm>
            <a:off x="5722665" y="4079677"/>
            <a:ext cx="686748" cy="748432"/>
          </a:xfrm>
          <a:custGeom>
            <a:avLst/>
            <a:gdLst/>
            <a:ahLst/>
            <a:cxnLst>
              <a:cxn ang="0">
                <a:pos x="126413" y="291332"/>
              </a:cxn>
              <a:cxn ang="0">
                <a:pos x="90758" y="210406"/>
              </a:cxn>
              <a:cxn ang="0">
                <a:pos x="149102" y="168325"/>
              </a:cxn>
              <a:cxn ang="0">
                <a:pos x="204205" y="207169"/>
              </a:cxn>
              <a:cxn ang="0">
                <a:pos x="175033" y="288095"/>
              </a:cxn>
              <a:cxn ang="0">
                <a:pos x="178274" y="87399"/>
              </a:cxn>
              <a:cxn ang="0">
                <a:pos x="149102" y="116533"/>
              </a:cxn>
              <a:cxn ang="0">
                <a:pos x="106965" y="90636"/>
              </a:cxn>
              <a:cxn ang="0">
                <a:pos x="81034" y="139192"/>
              </a:cxn>
              <a:cxn ang="0">
                <a:pos x="16207" y="158614"/>
              </a:cxn>
              <a:cxn ang="0">
                <a:pos x="35655" y="216880"/>
              </a:cxn>
              <a:cxn ang="0">
                <a:pos x="3241" y="271909"/>
              </a:cxn>
              <a:cxn ang="0">
                <a:pos x="58344" y="301043"/>
              </a:cxn>
              <a:cxn ang="0">
                <a:pos x="74551" y="362546"/>
              </a:cxn>
              <a:cxn ang="0">
                <a:pos x="129654" y="343124"/>
              </a:cxn>
              <a:cxn ang="0">
                <a:pos x="171792" y="343124"/>
              </a:cxn>
              <a:cxn ang="0">
                <a:pos x="230136" y="359309"/>
              </a:cxn>
              <a:cxn ang="0">
                <a:pos x="243102" y="294569"/>
              </a:cxn>
              <a:cxn ang="0">
                <a:pos x="294963" y="262198"/>
              </a:cxn>
              <a:cxn ang="0">
                <a:pos x="259308" y="207169"/>
              </a:cxn>
              <a:cxn ang="0">
                <a:pos x="272274" y="152140"/>
              </a:cxn>
              <a:cxn ang="0">
                <a:pos x="210688" y="135955"/>
              </a:cxn>
              <a:cxn ang="0">
                <a:pos x="178274" y="87399"/>
              </a:cxn>
              <a:cxn ang="0">
                <a:pos x="301446" y="103585"/>
              </a:cxn>
              <a:cxn ang="0">
                <a:pos x="272274" y="71214"/>
              </a:cxn>
              <a:cxn ang="0">
                <a:pos x="304687" y="42081"/>
              </a:cxn>
              <a:cxn ang="0">
                <a:pos x="324135" y="48555"/>
              </a:cxn>
              <a:cxn ang="0">
                <a:pos x="324135" y="93873"/>
              </a:cxn>
              <a:cxn ang="0">
                <a:pos x="291722" y="0"/>
              </a:cxn>
              <a:cxn ang="0">
                <a:pos x="272274" y="25896"/>
              </a:cxn>
              <a:cxn ang="0">
                <a:pos x="243102" y="25896"/>
              </a:cxn>
              <a:cxn ang="0">
                <a:pos x="249584" y="58266"/>
              </a:cxn>
              <a:cxn ang="0">
                <a:pos x="230136" y="80925"/>
              </a:cxn>
              <a:cxn ang="0">
                <a:pos x="256067" y="100348"/>
              </a:cxn>
              <a:cxn ang="0">
                <a:pos x="259308" y="129481"/>
              </a:cxn>
              <a:cxn ang="0">
                <a:pos x="291722" y="126244"/>
              </a:cxn>
              <a:cxn ang="0">
                <a:pos x="314411" y="145666"/>
              </a:cxn>
              <a:cxn ang="0">
                <a:pos x="333859" y="119770"/>
              </a:cxn>
              <a:cxn ang="0">
                <a:pos x="359790" y="116533"/>
              </a:cxn>
              <a:cxn ang="0">
                <a:pos x="356549" y="84162"/>
              </a:cxn>
              <a:cxn ang="0">
                <a:pos x="375997" y="61503"/>
              </a:cxn>
              <a:cxn ang="0">
                <a:pos x="350066" y="42081"/>
              </a:cxn>
              <a:cxn ang="0">
                <a:pos x="346825" y="12948"/>
              </a:cxn>
              <a:cxn ang="0">
                <a:pos x="314411" y="16185"/>
              </a:cxn>
              <a:cxn ang="0">
                <a:pos x="291722" y="0"/>
              </a:cxn>
            </a:cxnLst>
            <a:rect l="0" t="0" r="0" b="0"/>
            <a:pathLst>
              <a:path w="116" h="117">
                <a:moveTo>
                  <a:pt x="46" y="91"/>
                </a:moveTo>
                <a:cubicBezTo>
                  <a:pt x="44" y="91"/>
                  <a:pt x="41" y="91"/>
                  <a:pt x="39" y="90"/>
                </a:cubicBezTo>
                <a:cubicBezTo>
                  <a:pt x="34" y="88"/>
                  <a:pt x="30" y="84"/>
                  <a:pt x="28" y="80"/>
                </a:cubicBezTo>
                <a:cubicBezTo>
                  <a:pt x="26" y="75"/>
                  <a:pt x="26" y="70"/>
                  <a:pt x="28" y="65"/>
                </a:cubicBezTo>
                <a:cubicBezTo>
                  <a:pt x="29" y="60"/>
                  <a:pt x="33" y="56"/>
                  <a:pt x="38" y="54"/>
                </a:cubicBezTo>
                <a:cubicBezTo>
                  <a:pt x="40" y="53"/>
                  <a:pt x="43" y="52"/>
                  <a:pt x="46" y="52"/>
                </a:cubicBezTo>
                <a:cubicBezTo>
                  <a:pt x="48" y="52"/>
                  <a:pt x="50" y="53"/>
                  <a:pt x="53" y="53"/>
                </a:cubicBezTo>
                <a:cubicBezTo>
                  <a:pt x="58" y="55"/>
                  <a:pt x="61" y="59"/>
                  <a:pt x="63" y="64"/>
                </a:cubicBezTo>
                <a:cubicBezTo>
                  <a:pt x="66" y="68"/>
                  <a:pt x="66" y="73"/>
                  <a:pt x="64" y="78"/>
                </a:cubicBezTo>
                <a:cubicBezTo>
                  <a:pt x="62" y="83"/>
                  <a:pt x="58" y="87"/>
                  <a:pt x="54" y="89"/>
                </a:cubicBezTo>
                <a:cubicBezTo>
                  <a:pt x="51" y="90"/>
                  <a:pt x="49" y="91"/>
                  <a:pt x="46" y="91"/>
                </a:cubicBezTo>
                <a:moveTo>
                  <a:pt x="55" y="27"/>
                </a:moveTo>
                <a:cubicBezTo>
                  <a:pt x="51" y="37"/>
                  <a:pt x="51" y="37"/>
                  <a:pt x="51" y="37"/>
                </a:cubicBezTo>
                <a:cubicBezTo>
                  <a:pt x="49" y="37"/>
                  <a:pt x="48" y="36"/>
                  <a:pt x="46" y="36"/>
                </a:cubicBezTo>
                <a:cubicBezTo>
                  <a:pt x="43" y="36"/>
                  <a:pt x="40" y="37"/>
                  <a:pt x="38" y="3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34"/>
                  <a:pt x="20" y="34"/>
                  <a:pt x="20" y="34"/>
                </a:cubicBezTo>
                <a:cubicBezTo>
                  <a:pt x="25" y="43"/>
                  <a:pt x="25" y="43"/>
                  <a:pt x="25" y="43"/>
                </a:cubicBezTo>
                <a:cubicBezTo>
                  <a:pt x="21" y="46"/>
                  <a:pt x="18" y="49"/>
                  <a:pt x="16" y="53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63"/>
                  <a:pt x="0" y="63"/>
                  <a:pt x="0" y="63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1"/>
                  <a:pt x="10" y="76"/>
                  <a:pt x="11" y="80"/>
                </a:cubicBezTo>
                <a:cubicBezTo>
                  <a:pt x="1" y="84"/>
                  <a:pt x="1" y="84"/>
                  <a:pt x="1" y="84"/>
                </a:cubicBezTo>
                <a:cubicBezTo>
                  <a:pt x="7" y="97"/>
                  <a:pt x="7" y="97"/>
                  <a:pt x="7" y="97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6"/>
                  <a:pt x="23" y="99"/>
                  <a:pt x="27" y="101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2" y="107"/>
                  <a:pt x="44" y="107"/>
                  <a:pt x="46" y="107"/>
                </a:cubicBezTo>
                <a:cubicBezTo>
                  <a:pt x="48" y="107"/>
                  <a:pt x="51" y="107"/>
                  <a:pt x="53" y="106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70" y="98"/>
                  <a:pt x="73" y="95"/>
                  <a:pt x="75" y="91"/>
                </a:cubicBezTo>
                <a:cubicBezTo>
                  <a:pt x="86" y="95"/>
                  <a:pt x="86" y="95"/>
                  <a:pt x="86" y="95"/>
                </a:cubicBezTo>
                <a:cubicBezTo>
                  <a:pt x="91" y="81"/>
                  <a:pt x="91" y="81"/>
                  <a:pt x="91" y="81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3"/>
                  <a:pt x="81" y="68"/>
                  <a:pt x="80" y="64"/>
                </a:cubicBezTo>
                <a:cubicBezTo>
                  <a:pt x="90" y="60"/>
                  <a:pt x="90" y="60"/>
                  <a:pt x="90" y="60"/>
                </a:cubicBezTo>
                <a:cubicBezTo>
                  <a:pt x="84" y="47"/>
                  <a:pt x="84" y="47"/>
                  <a:pt x="84" y="47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47"/>
                  <a:pt x="68" y="44"/>
                  <a:pt x="65" y="42"/>
                </a:cubicBezTo>
                <a:cubicBezTo>
                  <a:pt x="68" y="32"/>
                  <a:pt x="68" y="32"/>
                  <a:pt x="68" y="32"/>
                </a:cubicBezTo>
                <a:cubicBezTo>
                  <a:pt x="55" y="27"/>
                  <a:pt x="55" y="27"/>
                  <a:pt x="55" y="27"/>
                </a:cubicBezTo>
                <a:moveTo>
                  <a:pt x="94" y="32"/>
                </a:moveTo>
                <a:cubicBezTo>
                  <a:pt x="94" y="32"/>
                  <a:pt x="93" y="32"/>
                  <a:pt x="93" y="32"/>
                </a:cubicBezTo>
                <a:cubicBezTo>
                  <a:pt x="91" y="32"/>
                  <a:pt x="88" y="31"/>
                  <a:pt x="87" y="29"/>
                </a:cubicBezTo>
                <a:cubicBezTo>
                  <a:pt x="85" y="27"/>
                  <a:pt x="84" y="25"/>
                  <a:pt x="84" y="22"/>
                </a:cubicBezTo>
                <a:cubicBezTo>
                  <a:pt x="84" y="19"/>
                  <a:pt x="85" y="17"/>
                  <a:pt x="87" y="15"/>
                </a:cubicBezTo>
                <a:cubicBezTo>
                  <a:pt x="89" y="14"/>
                  <a:pt x="91" y="13"/>
                  <a:pt x="94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6" y="13"/>
                  <a:pt x="99" y="14"/>
                  <a:pt x="100" y="15"/>
                </a:cubicBezTo>
                <a:cubicBezTo>
                  <a:pt x="102" y="17"/>
                  <a:pt x="103" y="20"/>
                  <a:pt x="103" y="22"/>
                </a:cubicBezTo>
                <a:cubicBezTo>
                  <a:pt x="103" y="25"/>
                  <a:pt x="102" y="27"/>
                  <a:pt x="100" y="29"/>
                </a:cubicBezTo>
                <a:cubicBezTo>
                  <a:pt x="98" y="31"/>
                  <a:pt x="96" y="32"/>
                  <a:pt x="94" y="32"/>
                </a:cubicBezTo>
                <a:moveTo>
                  <a:pt x="90" y="0"/>
                </a:moveTo>
                <a:cubicBezTo>
                  <a:pt x="90" y="5"/>
                  <a:pt x="90" y="5"/>
                  <a:pt x="90" y="5"/>
                </a:cubicBezTo>
                <a:cubicBezTo>
                  <a:pt x="88" y="6"/>
                  <a:pt x="86" y="6"/>
                  <a:pt x="84" y="8"/>
                </a:cubicBezTo>
                <a:cubicBezTo>
                  <a:pt x="80" y="4"/>
                  <a:pt x="80" y="4"/>
                  <a:pt x="80" y="4"/>
                </a:cubicBezTo>
                <a:cubicBezTo>
                  <a:pt x="75" y="8"/>
                  <a:pt x="75" y="8"/>
                  <a:pt x="75" y="8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14"/>
                  <a:pt x="77" y="16"/>
                  <a:pt x="77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25"/>
                  <a:pt x="71" y="25"/>
                  <a:pt x="71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8"/>
                  <a:pt x="78" y="30"/>
                  <a:pt x="79" y="31"/>
                </a:cubicBezTo>
                <a:cubicBezTo>
                  <a:pt x="75" y="35"/>
                  <a:pt x="75" y="35"/>
                  <a:pt x="75" y="35"/>
                </a:cubicBezTo>
                <a:cubicBezTo>
                  <a:pt x="80" y="40"/>
                  <a:pt x="80" y="40"/>
                  <a:pt x="80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5" y="38"/>
                  <a:pt x="87" y="38"/>
                  <a:pt x="90" y="39"/>
                </a:cubicBezTo>
                <a:cubicBezTo>
                  <a:pt x="90" y="44"/>
                  <a:pt x="90" y="44"/>
                  <a:pt x="90" y="44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39"/>
                  <a:pt x="97" y="39"/>
                  <a:pt x="97" y="39"/>
                </a:cubicBezTo>
                <a:cubicBezTo>
                  <a:pt x="99" y="39"/>
                  <a:pt x="101" y="38"/>
                  <a:pt x="103" y="37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9" y="30"/>
                  <a:pt x="110" y="28"/>
                  <a:pt x="110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0" y="17"/>
                  <a:pt x="109" y="15"/>
                  <a:pt x="108" y="13"/>
                </a:cubicBezTo>
                <a:cubicBezTo>
                  <a:pt x="112" y="9"/>
                  <a:pt x="112" y="9"/>
                  <a:pt x="112" y="9"/>
                </a:cubicBezTo>
                <a:cubicBezTo>
                  <a:pt x="107" y="4"/>
                  <a:pt x="107" y="4"/>
                  <a:pt x="107" y="4"/>
                </a:cubicBezTo>
                <a:cubicBezTo>
                  <a:pt x="103" y="8"/>
                  <a:pt x="103" y="8"/>
                  <a:pt x="103" y="8"/>
                </a:cubicBezTo>
                <a:cubicBezTo>
                  <a:pt x="101" y="6"/>
                  <a:pt x="99" y="6"/>
                  <a:pt x="97" y="5"/>
                </a:cubicBezTo>
                <a:cubicBezTo>
                  <a:pt x="97" y="0"/>
                  <a:pt x="97" y="0"/>
                  <a:pt x="97" y="0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98"/>
          <p:cNvSpPr>
            <a:spLocks noEditPoints="1"/>
          </p:cNvSpPr>
          <p:nvPr/>
        </p:nvSpPr>
        <p:spPr>
          <a:xfrm>
            <a:off x="6880561" y="5325693"/>
            <a:ext cx="625064" cy="571605"/>
          </a:xfrm>
          <a:custGeom>
            <a:avLst/>
            <a:gdLst/>
            <a:ahLst/>
            <a:cxnLst>
              <a:cxn ang="0">
                <a:pos x="248591" y="34133"/>
              </a:cxn>
              <a:cxn ang="0">
                <a:pos x="248591" y="0"/>
              </a:cxn>
              <a:cxn ang="0">
                <a:pos x="136630" y="33185"/>
              </a:cxn>
              <a:cxn ang="0">
                <a:pos x="24669" y="0"/>
              </a:cxn>
              <a:cxn ang="0">
                <a:pos x="24669" y="34133"/>
              </a:cxn>
              <a:cxn ang="0">
                <a:pos x="0" y="33185"/>
              </a:cxn>
              <a:cxn ang="0">
                <a:pos x="0" y="207645"/>
              </a:cxn>
              <a:cxn ang="0">
                <a:pos x="112910" y="219023"/>
              </a:cxn>
              <a:cxn ang="0">
                <a:pos x="136630" y="231349"/>
              </a:cxn>
              <a:cxn ang="0">
                <a:pos x="160350" y="219023"/>
              </a:cxn>
              <a:cxn ang="0">
                <a:pos x="273260" y="207645"/>
              </a:cxn>
              <a:cxn ang="0">
                <a:pos x="273260" y="33185"/>
              </a:cxn>
              <a:cxn ang="0">
                <a:pos x="248591" y="34133"/>
              </a:cxn>
              <a:cxn ang="0">
                <a:pos x="37004" y="12326"/>
              </a:cxn>
              <a:cxn ang="0">
                <a:pos x="125244" y="38874"/>
              </a:cxn>
              <a:cxn ang="0">
                <a:pos x="128091" y="45511"/>
              </a:cxn>
              <a:cxn ang="0">
                <a:pos x="128091" y="196267"/>
              </a:cxn>
              <a:cxn ang="0">
                <a:pos x="37953" y="178253"/>
              </a:cxn>
              <a:cxn ang="0">
                <a:pos x="37004" y="178253"/>
              </a:cxn>
              <a:cxn ang="0">
                <a:pos x="37004" y="12326"/>
              </a:cxn>
              <a:cxn ang="0">
                <a:pos x="235307" y="12326"/>
              </a:cxn>
              <a:cxn ang="0">
                <a:pos x="235307" y="178253"/>
              </a:cxn>
              <a:cxn ang="0">
                <a:pos x="234358" y="178253"/>
              </a:cxn>
              <a:cxn ang="0">
                <a:pos x="144221" y="196267"/>
              </a:cxn>
              <a:cxn ang="0">
                <a:pos x="144221" y="46459"/>
              </a:cxn>
              <a:cxn ang="0">
                <a:pos x="148016" y="38874"/>
              </a:cxn>
              <a:cxn ang="0">
                <a:pos x="235307" y="12326"/>
              </a:cxn>
            </a:cxnLst>
            <a:rect l="0" t="0" r="0" b="0"/>
            <a:pathLst>
              <a:path w="288" h="244">
                <a:moveTo>
                  <a:pt x="262" y="36"/>
                </a:moveTo>
                <a:cubicBezTo>
                  <a:pt x="262" y="0"/>
                  <a:pt x="262" y="0"/>
                  <a:pt x="262" y="0"/>
                </a:cubicBezTo>
                <a:cubicBezTo>
                  <a:pt x="160" y="0"/>
                  <a:pt x="145" y="33"/>
                  <a:pt x="144" y="35"/>
                </a:cubicBezTo>
                <a:cubicBezTo>
                  <a:pt x="143" y="33"/>
                  <a:pt x="127" y="0"/>
                  <a:pt x="26" y="0"/>
                </a:cubicBezTo>
                <a:cubicBezTo>
                  <a:pt x="26" y="36"/>
                  <a:pt x="26" y="36"/>
                  <a:pt x="26" y="36"/>
                </a:cubicBezTo>
                <a:cubicBezTo>
                  <a:pt x="18" y="35"/>
                  <a:pt x="9" y="35"/>
                  <a:pt x="0" y="3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19"/>
                  <a:pt x="79" y="210"/>
                  <a:pt x="119" y="231"/>
                </a:cubicBezTo>
                <a:cubicBezTo>
                  <a:pt x="126" y="235"/>
                  <a:pt x="133" y="244"/>
                  <a:pt x="144" y="244"/>
                </a:cubicBezTo>
                <a:cubicBezTo>
                  <a:pt x="155" y="244"/>
                  <a:pt x="162" y="235"/>
                  <a:pt x="169" y="231"/>
                </a:cubicBezTo>
                <a:cubicBezTo>
                  <a:pt x="208" y="210"/>
                  <a:pt x="288" y="219"/>
                  <a:pt x="288" y="219"/>
                </a:cubicBezTo>
                <a:cubicBezTo>
                  <a:pt x="288" y="35"/>
                  <a:pt x="288" y="35"/>
                  <a:pt x="288" y="35"/>
                </a:cubicBezTo>
                <a:cubicBezTo>
                  <a:pt x="278" y="35"/>
                  <a:pt x="270" y="35"/>
                  <a:pt x="262" y="36"/>
                </a:cubicBezTo>
                <a:close/>
                <a:moveTo>
                  <a:pt x="39" y="13"/>
                </a:moveTo>
                <a:cubicBezTo>
                  <a:pt x="117" y="16"/>
                  <a:pt x="131" y="39"/>
                  <a:pt x="132" y="41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07" y="191"/>
                  <a:pt x="66" y="188"/>
                  <a:pt x="40" y="188"/>
                </a:cubicBezTo>
                <a:cubicBezTo>
                  <a:pt x="40" y="188"/>
                  <a:pt x="39" y="188"/>
                  <a:pt x="39" y="188"/>
                </a:cubicBezTo>
                <a:lnTo>
                  <a:pt x="39" y="13"/>
                </a:lnTo>
                <a:close/>
                <a:moveTo>
                  <a:pt x="248" y="13"/>
                </a:moveTo>
                <a:cubicBezTo>
                  <a:pt x="248" y="188"/>
                  <a:pt x="248" y="188"/>
                  <a:pt x="248" y="188"/>
                </a:cubicBezTo>
                <a:cubicBezTo>
                  <a:pt x="248" y="188"/>
                  <a:pt x="248" y="188"/>
                  <a:pt x="247" y="188"/>
                </a:cubicBezTo>
                <a:cubicBezTo>
                  <a:pt x="221" y="188"/>
                  <a:pt x="180" y="191"/>
                  <a:pt x="152" y="207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6" y="39"/>
                  <a:pt x="171" y="16"/>
                  <a:pt x="248" y="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196"/>
          <p:cNvSpPr>
            <a:spLocks noEditPoints="1"/>
          </p:cNvSpPr>
          <p:nvPr/>
        </p:nvSpPr>
        <p:spPr>
          <a:xfrm>
            <a:off x="7967373" y="4173672"/>
            <a:ext cx="646800" cy="674999"/>
          </a:xfrm>
          <a:custGeom>
            <a:avLst/>
            <a:gdLst/>
            <a:ahLst/>
            <a:cxnLst>
              <a:cxn ang="0">
                <a:pos x="137468" y="0"/>
              </a:cxn>
              <a:cxn ang="0">
                <a:pos x="0" y="36882"/>
              </a:cxn>
              <a:cxn ang="0">
                <a:pos x="0" y="36882"/>
              </a:cxn>
              <a:cxn ang="0">
                <a:pos x="0" y="179379"/>
              </a:cxn>
              <a:cxn ang="0">
                <a:pos x="127409" y="214584"/>
              </a:cxn>
              <a:cxn ang="0">
                <a:pos x="127409" y="72087"/>
              </a:cxn>
              <a:cxn ang="0">
                <a:pos x="36882" y="46940"/>
              </a:cxn>
              <a:cxn ang="0">
                <a:pos x="137468" y="20117"/>
              </a:cxn>
              <a:cxn ang="0">
                <a:pos x="236378" y="46940"/>
              </a:cxn>
              <a:cxn ang="0">
                <a:pos x="236378" y="46940"/>
              </a:cxn>
              <a:cxn ang="0">
                <a:pos x="147527" y="72087"/>
              </a:cxn>
              <a:cxn ang="0">
                <a:pos x="147527" y="214584"/>
              </a:cxn>
              <a:cxn ang="0">
                <a:pos x="274936" y="179379"/>
              </a:cxn>
              <a:cxn ang="0">
                <a:pos x="274936" y="36882"/>
              </a:cxn>
              <a:cxn ang="0">
                <a:pos x="137468" y="0"/>
              </a:cxn>
              <a:cxn ang="0">
                <a:pos x="239731" y="103939"/>
              </a:cxn>
              <a:cxn ang="0">
                <a:pos x="184408" y="119027"/>
              </a:cxn>
              <a:cxn ang="0">
                <a:pos x="184408" y="92204"/>
              </a:cxn>
              <a:cxn ang="0">
                <a:pos x="239731" y="77116"/>
              </a:cxn>
              <a:cxn ang="0">
                <a:pos x="239731" y="103939"/>
              </a:cxn>
            </a:cxnLst>
            <a:rect l="0" t="0" r="0" b="0"/>
            <a:pathLst>
              <a:path w="164" h="128">
                <a:moveTo>
                  <a:pt x="82" y="0"/>
                </a:moveTo>
                <a:lnTo>
                  <a:pt x="0" y="22"/>
                </a:lnTo>
                <a:lnTo>
                  <a:pt x="0" y="22"/>
                </a:lnTo>
                <a:lnTo>
                  <a:pt x="0" y="107"/>
                </a:lnTo>
                <a:lnTo>
                  <a:pt x="76" y="128"/>
                </a:lnTo>
                <a:lnTo>
                  <a:pt x="76" y="43"/>
                </a:lnTo>
                <a:lnTo>
                  <a:pt x="22" y="28"/>
                </a:lnTo>
                <a:lnTo>
                  <a:pt x="82" y="12"/>
                </a:lnTo>
                <a:lnTo>
                  <a:pt x="141" y="28"/>
                </a:lnTo>
                <a:lnTo>
                  <a:pt x="141" y="28"/>
                </a:lnTo>
                <a:lnTo>
                  <a:pt x="88" y="43"/>
                </a:lnTo>
                <a:lnTo>
                  <a:pt x="88" y="128"/>
                </a:lnTo>
                <a:lnTo>
                  <a:pt x="164" y="107"/>
                </a:lnTo>
                <a:lnTo>
                  <a:pt x="164" y="22"/>
                </a:lnTo>
                <a:lnTo>
                  <a:pt x="82" y="0"/>
                </a:lnTo>
                <a:close/>
                <a:moveTo>
                  <a:pt x="143" y="62"/>
                </a:moveTo>
                <a:lnTo>
                  <a:pt x="110" y="71"/>
                </a:lnTo>
                <a:lnTo>
                  <a:pt x="110" y="55"/>
                </a:lnTo>
                <a:lnTo>
                  <a:pt x="143" y="46"/>
                </a:lnTo>
                <a:lnTo>
                  <a:pt x="143" y="6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49552" y="5783991"/>
            <a:ext cx="6692896" cy="400110"/>
            <a:chOff x="2749552" y="5783991"/>
            <a:chExt cx="6692896" cy="400110"/>
          </a:xfrm>
        </p:grpSpPr>
        <p:sp>
          <p:nvSpPr>
            <p:cNvPr id="13" name="文本框 12"/>
            <p:cNvSpPr txBox="1"/>
            <p:nvPr/>
          </p:nvSpPr>
          <p:spPr>
            <a:xfrm>
              <a:off x="2749552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管理制度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51565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员工守则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953578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工作制度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55591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合同管理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242000" y="3324055"/>
            <a:ext cx="37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</a:rPr>
              <a:t>规章制度篇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2000" y="4031942"/>
            <a:ext cx="37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</a:rPr>
              <a:t>The rules and regulations article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78302" y="1664840"/>
            <a:ext cx="2635397" cy="1332359"/>
            <a:chOff x="5966305" y="2413567"/>
            <a:chExt cx="1211580" cy="612530"/>
          </a:xfrm>
        </p:grpSpPr>
        <p:sp>
          <p:nvSpPr>
            <p:cNvPr id="11" name="椭圆 10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12" name="TextBox 25"/>
            <p:cNvSpPr txBox="1"/>
            <p:nvPr/>
          </p:nvSpPr>
          <p:spPr>
            <a:xfrm>
              <a:off x="5966305" y="2458847"/>
              <a:ext cx="1211580" cy="551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72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en-US" altLang="zh-CN" sz="72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286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管理制度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The management system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79145" y="909320"/>
            <a:ext cx="179705" cy="5255895"/>
            <a:chOff x="9446" y="3823"/>
            <a:chExt cx="283" cy="8277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9590" y="4106"/>
              <a:ext cx="0" cy="79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16555" y="1315720"/>
            <a:ext cx="179705" cy="4823460"/>
            <a:chOff x="9446" y="3823"/>
            <a:chExt cx="283" cy="7596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9590" y="4106"/>
              <a:ext cx="0" cy="731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53965" y="1722120"/>
            <a:ext cx="179705" cy="4463415"/>
            <a:chOff x="9446" y="3823"/>
            <a:chExt cx="283" cy="7029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9590" y="4106"/>
              <a:ext cx="0" cy="674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191375" y="2128520"/>
            <a:ext cx="179705" cy="4067810"/>
            <a:chOff x="9446" y="3823"/>
            <a:chExt cx="283" cy="6406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9590" y="4106"/>
              <a:ext cx="0" cy="612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328785" y="2534920"/>
            <a:ext cx="179705" cy="3671570"/>
            <a:chOff x="9446" y="3823"/>
            <a:chExt cx="283" cy="5782"/>
          </a:xfrm>
        </p:grpSpPr>
        <p:cxnSp>
          <p:nvCxnSpPr>
            <p:cNvPr id="18" name="直接连接符 17"/>
            <p:cNvCxnSpPr/>
            <p:nvPr/>
          </p:nvCxnSpPr>
          <p:spPr>
            <a:xfrm flipV="1">
              <a:off x="9590" y="4106"/>
              <a:ext cx="0" cy="54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318000" y="6281420"/>
            <a:ext cx="11556000" cy="0"/>
          </a:xfrm>
          <a:prstGeom prst="line">
            <a:avLst/>
          </a:prstGeom>
          <a:solidFill>
            <a:srgbClr val="010A13">
              <a:alpha val="27000"/>
            </a:srgbClr>
          </a:solidFill>
          <a:ln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719698" y="6118225"/>
            <a:ext cx="324000" cy="324000"/>
          </a:xfrm>
          <a:prstGeom prst="ellipse">
            <a:avLst/>
          </a:prstGeom>
          <a:solidFill>
            <a:srgbClr val="010A13"/>
          </a:solidFill>
          <a:ln w="19050"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854083" y="6118225"/>
            <a:ext cx="323850" cy="324000"/>
          </a:xfrm>
          <a:prstGeom prst="ellipse">
            <a:avLst/>
          </a:prstGeom>
          <a:solidFill>
            <a:srgbClr val="010A13"/>
          </a:solidFill>
          <a:ln w="19050"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988318" y="6118225"/>
            <a:ext cx="323850" cy="324000"/>
          </a:xfrm>
          <a:prstGeom prst="ellipse">
            <a:avLst/>
          </a:prstGeom>
          <a:solidFill>
            <a:srgbClr val="010A13"/>
          </a:solidFill>
          <a:ln w="19050"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122553" y="6118225"/>
            <a:ext cx="323850" cy="324000"/>
          </a:xfrm>
          <a:prstGeom prst="ellipse">
            <a:avLst/>
          </a:prstGeom>
          <a:solidFill>
            <a:srgbClr val="010A13"/>
          </a:solidFill>
          <a:ln w="19050"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56788" y="6119495"/>
            <a:ext cx="323850" cy="324000"/>
          </a:xfrm>
          <a:prstGeom prst="ellipse">
            <a:avLst/>
          </a:prstGeom>
          <a:solidFill>
            <a:srgbClr val="010A13"/>
          </a:solidFill>
          <a:ln w="19050"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标注 8"/>
          <p:cNvSpPr/>
          <p:nvPr/>
        </p:nvSpPr>
        <p:spPr>
          <a:xfrm>
            <a:off x="1133475" y="1099820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134110" y="1639570"/>
            <a:ext cx="1718945" cy="2752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标注 28"/>
          <p:cNvSpPr/>
          <p:nvPr/>
        </p:nvSpPr>
        <p:spPr>
          <a:xfrm>
            <a:off x="3210560" y="1537970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211195" y="2077720"/>
            <a:ext cx="1718945" cy="2752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标注 30"/>
          <p:cNvSpPr/>
          <p:nvPr/>
        </p:nvSpPr>
        <p:spPr>
          <a:xfrm>
            <a:off x="5370195" y="1955800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370830" y="2495550"/>
            <a:ext cx="1718945" cy="2752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标注 32"/>
          <p:cNvSpPr/>
          <p:nvPr/>
        </p:nvSpPr>
        <p:spPr>
          <a:xfrm>
            <a:off x="7500620" y="2339975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501255" y="2879725"/>
            <a:ext cx="1718945" cy="2752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标注 37"/>
          <p:cNvSpPr/>
          <p:nvPr/>
        </p:nvSpPr>
        <p:spPr>
          <a:xfrm>
            <a:off x="9627235" y="2747010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627870" y="3286760"/>
            <a:ext cx="1718945" cy="2752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 flipH="1">
            <a:off x="1108075" y="1108303"/>
            <a:ext cx="174498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22"/>
          <p:cNvSpPr txBox="1"/>
          <p:nvPr/>
        </p:nvSpPr>
        <p:spPr>
          <a:xfrm flipH="1">
            <a:off x="1179195" y="1755140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0" name="文本框 22"/>
          <p:cNvSpPr txBox="1"/>
          <p:nvPr/>
        </p:nvSpPr>
        <p:spPr>
          <a:xfrm flipH="1">
            <a:off x="3277235" y="2219960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1" name="文本框 22"/>
          <p:cNvSpPr txBox="1"/>
          <p:nvPr/>
        </p:nvSpPr>
        <p:spPr>
          <a:xfrm flipH="1">
            <a:off x="5448300" y="2584450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2" name="文本框 22"/>
          <p:cNvSpPr txBox="1"/>
          <p:nvPr/>
        </p:nvSpPr>
        <p:spPr>
          <a:xfrm flipH="1">
            <a:off x="7549515" y="3002280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3" name="文本框 22"/>
          <p:cNvSpPr txBox="1"/>
          <p:nvPr/>
        </p:nvSpPr>
        <p:spPr>
          <a:xfrm flipH="1">
            <a:off x="9666605" y="3386455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3227313" y="1539031"/>
            <a:ext cx="174498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 flipH="1">
            <a:off x="5392570" y="1968946"/>
            <a:ext cx="174498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 flipH="1">
            <a:off x="7498080" y="2350006"/>
            <a:ext cx="174498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 flipH="1">
            <a:off x="9666605" y="2768759"/>
            <a:ext cx="174498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5009</Words>
  <Application>WPS 演示</Application>
  <PresentationFormat>宽屏</PresentationFormat>
  <Paragraphs>439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Impact</vt:lpstr>
      <vt:lpstr>Wingdings</vt:lpstr>
      <vt:lpstr>Meiryo</vt:lpstr>
      <vt:lpstr>Yu Gothic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2</cp:revision>
  <dcterms:created xsi:type="dcterms:W3CDTF">2017-09-05T03:42:00Z</dcterms:created>
  <dcterms:modified xsi:type="dcterms:W3CDTF">2020-06-08T09:39:37Z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